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4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7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0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6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1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57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05878"/>
            <a:ext cx="34782670" cy="1525107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of this lambda expression is on the left below.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was passed directly as a method argument, for a parameter type that was a Comparator.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Comparator's abstract method, compare, is shown here on the right side.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 parameters are determined by the associated interface's method, the functional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case of a Comparator, and it's compare method, there are two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we get o1, and o2 in parentheses, in the generated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arguments can be used in the expression, which is on the right of the arrow token.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8970B2-8373-40AA-7558-DA0012C3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03441"/>
              </p:ext>
            </p:extLst>
          </p:nvPr>
        </p:nvGraphicFramePr>
        <p:xfrm>
          <a:off x="952498" y="8057104"/>
          <a:ext cx="34782669" cy="24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504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30762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4957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generated 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Comparator’s Abstract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464BBBC-4CC5-4F17-DB93-D87B62EB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67" y="9398492"/>
            <a:ext cx="22619048" cy="868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4D3DF-9813-2204-629C-AA995E467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18" y="9379831"/>
            <a:ext cx="10422857" cy="9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0046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of a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lambda expression consists of a formal parameter list, usually but not always declared in parentheses; the arrow token; and either an expression or a code block after the arrow token.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lambda expressions are usually simple expressions, it's more common to see them written as shown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 should return a value, if the associated interface's method returns a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case of our generated expression, it returns an int, which is the result of the compare method on Comparator.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A10F5-97AD-A196-232C-AD95BCAB1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58" y="10417627"/>
            <a:ext cx="23722285" cy="1099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812361-B868-866D-3BC4-D3E5A3AC1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14" y="16307963"/>
            <a:ext cx="26428572" cy="11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636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4928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the anonymous class and 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1341"/>
            <a:ext cx="34782666" cy="152456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you asking, where's the link between the compare method, and this lambda expression?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obvious in the anonymous class, because we override the compare method, and return the result of that expression.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E3198E-C445-531E-0FAC-0B6CD5C2B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19721"/>
              </p:ext>
            </p:extLst>
          </p:nvPr>
        </p:nvGraphicFramePr>
        <p:xfrm>
          <a:off x="952498" y="8230172"/>
          <a:ext cx="34782665" cy="621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9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5327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00440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Anonymous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11317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183C0C-41A4-3C15-DE87-86985DEFF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63" y="9572057"/>
            <a:ext cx="17292857" cy="45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E7D37-BBBD-4739-8B90-AEEBDE91D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052" y="9634056"/>
            <a:ext cx="16097142" cy="6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88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4928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the anonymous class and 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1341"/>
            <a:ext cx="34782666" cy="152456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see the two parameters and their types, and what the return value should be, in the anonymous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 lambda expression has no reference to an enclosing method, as far as we can see from this code.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EDA281-1D57-2455-D965-CF0E62464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91272"/>
              </p:ext>
            </p:extLst>
          </p:nvPr>
        </p:nvGraphicFramePr>
        <p:xfrm>
          <a:off x="952498" y="8230172"/>
          <a:ext cx="34782665" cy="621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9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5327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00440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Anonymous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11317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25735A-1098-8976-B151-4B0D8EE0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63" y="9572057"/>
            <a:ext cx="17292857" cy="45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7927C-4564-14BE-5C90-3D8B58E96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052" y="9634056"/>
            <a:ext cx="16097142" cy="6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690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5756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Where's the method in the lambda expression?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lambda expression,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is inferred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 Java!</a:t>
            </a:r>
          </a:p>
        </p:txBody>
      </p:sp>
    </p:spTree>
    <p:extLst>
      <p:ext uri="{BB962C8B-B14F-4D97-AF65-F5344CB8AC3E}">
        <p14:creationId xmlns:p14="http://schemas.microsoft.com/office/powerpoint/2010/main" val="104370378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5841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Java infer the method?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7104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takes its clue from the reference type, in the context of the lambda expression usage.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a simplified view, of the sort method on List.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here is the call to that method passing the lambda expression.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this, Java can infer that this lambda expression, resolves to a Comparator type, because of the method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lambda expression passed, should represent code for a specific method on the Comparator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8B3E2-ADAB-B2A4-01C3-73EA71358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7513975"/>
            <a:ext cx="12199428" cy="105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FD746-64D2-3ECD-268E-40453D04A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0562303"/>
            <a:ext cx="33786284" cy="11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45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5841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Java infer the method?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which method?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there's only one the lambda expression cares about, and that's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Comparator.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requires types which support lambda expressions, to be something called a functional interface.</a:t>
            </a:r>
          </a:p>
        </p:txBody>
      </p:sp>
    </p:spTree>
    <p:extLst>
      <p:ext uri="{BB962C8B-B14F-4D97-AF65-F5344CB8AC3E}">
        <p14:creationId xmlns:p14="http://schemas.microsoft.com/office/powerpoint/2010/main" val="197056698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1414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functional interface?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Lambda Expression, and Functional Interfaces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functional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interface that has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one, and only one, 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Java can infer the method, to derive the parameters and return type, for the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may also see this referred to as SAM, which is short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Abstract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called the functional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functional interface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type for a lambda expression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28094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673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168</cp:revision>
  <dcterms:modified xsi:type="dcterms:W3CDTF">2023-10-25T16:19:24Z</dcterms:modified>
</cp:coreProperties>
</file>