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36576000" cy="20574000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Helvetica Neue Light" panose="020B060402020202020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+Bu6H/YAH3St2xTJjzILYsvk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8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4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4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664444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I've just talked a lot about how the LinkedList, and the ArrayList, are different under the covers.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ArrayList is implemented on top of an array, but a LinkedList is a doubly linked list.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Both implement all of List's methods, but the LinkedList also implements the Queue and Stack methods as well.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 descr="Diagram, 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2936" y="7912361"/>
            <a:ext cx="17010129" cy="1057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Queue is a First-In, First-Out (FIFO) Data Collection</a:t>
            </a:r>
            <a:endParaRPr/>
          </a:p>
        </p:txBody>
      </p:sp>
      <p:cxnSp>
        <p:nvCxnSpPr>
          <p:cNvPr id="67" name="Google Shape;67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9" name="Google Shape;69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0" name="Google Shape;70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think of a queue, you might think of standing in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get in a line or a queue, you expect that you'll be processed, in relationship to the first person in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call this a First-in First-out, or FIFO data collection.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 descr="Diagram, 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2936" y="7912361"/>
            <a:ext cx="17010129" cy="1057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Queue is a First-In, First-Out (FIFO) Data Collection</a:t>
            </a:r>
            <a:endParaRPr/>
          </a:p>
        </p:txBody>
      </p:sp>
      <p:cxnSp>
        <p:nvCxnSpPr>
          <p:cNvPr id="78" name="Google Shape;78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0" name="Google Shape;80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want to remove an item, you poll the queue, getting the first element or person in the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want to add an item, you offer it onto the queue, sending it to the back of the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Single-ended queues always process elements from the start of the queue.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" descr="Diagram, 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2936" y="7912361"/>
            <a:ext cx="17010129" cy="10577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Queue is a First-In, First-Out (FIFO) Data Collection</a:t>
            </a:r>
            <a:endParaRPr/>
          </a:p>
        </p:txBody>
      </p:sp>
      <p:cxnSp>
        <p:nvCxnSpPr>
          <p:cNvPr id="89" name="Google Shape;89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1" name="Google Shape;91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2" name="Google Shape;92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double-ended queue allows access to both the start and end of the queue.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LinkedList can be used as a double ended queue.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5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312" y="2520681"/>
            <a:ext cx="26999377" cy="102608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/>
          <p:nvPr/>
        </p:nvSpPr>
        <p:spPr>
          <a:xfrm>
            <a:off x="952501" y="2363483"/>
            <a:ext cx="34782670" cy="1576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think of a stack, you can think of a vertical pile of elements, one on top of another, as we show on this slide.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add an item, you push it onto the stack.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want to get an item, you'll take the top item, or pop it from the stack.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call this a Last-In First-out, or LIFO data collection.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LinkedList can be used as a stack as well.</a:t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Stack a is Last-In, First-Out (LIFO) Data Collection</a:t>
            </a:r>
            <a:endParaRPr/>
          </a:p>
        </p:txBody>
      </p:sp>
      <p:cxnSp>
        <p:nvCxnSpPr>
          <p:cNvPr id="101" name="Google Shape;101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3" name="Google Shape;103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Helvetica Neue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</cp:revision>
  <dcterms:modified xsi:type="dcterms:W3CDTF">2023-10-18T14:26:19Z</dcterms:modified>
</cp:coreProperties>
</file>