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8" r:id="rId3"/>
    <p:sldId id="279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36" d="100"/>
          <a:sy n="36" d="100"/>
        </p:scale>
        <p:origin x="12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36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0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90210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Evaluating what the runtime type is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the runtime type using the instanceof operator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how do we test what the runtime type, of a variable really is at runtime, if the declared type is something else?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test to see what type the actual object is, at runtime, in several different ways.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91699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instanceof operator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the runtime type using the instanceof operator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instanceof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operator, lets you test the type of an object or instance.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reference variable you are testing, is the left operand.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type you are testing for, is the right operand.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important to see that Adventure is not in quotes, meaning we're not testing the type name, but the actual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operator returns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true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if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unknownObject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an instance of Adventure.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D7B168-3306-3202-BDD6-291A3CC28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9641636"/>
            <a:ext cx="21169465" cy="152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7814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33655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Pattern Matching for the instanceof Operator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the runtime type using the instanceof operator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JVM can identify that the object matches the type, it can extract data from the object, without casting.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this operator, the object can be assigned to a binding variable, which here is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syfy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our example: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variable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syfy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(if the instanceof method returns true) is already typed as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ScienceFiction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variable.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221C9-03F6-4DA5-7F9A-2F04C365F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7" y="10823154"/>
            <a:ext cx="27408390" cy="14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6669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235</Words>
  <Application>Microsoft Office PowerPoint</Application>
  <PresentationFormat>Custom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165</cp:revision>
  <dcterms:modified xsi:type="dcterms:W3CDTF">2023-10-12T11:00:55Z</dcterms:modified>
</cp:coreProperties>
</file>