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8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5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5570635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doesn't have to implement abstract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that extends another abstract class has some flexibility.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implement all of the parent's abstract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implement some of them.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it can implement none of them.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also include additional abstract methods, which will force subclasses to implement both Animal's abstract methods, as well as Mammal's.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truth, you may never need to use an abstract class in your design, but there are some good arguments for using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in your hierarchy forces the designers of subclasses, to think about, and create unique and targeted implementations, for the abstracted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not always make sense to provide a default, or inherited implementation, of a particular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can't be instantiated, so if you're using abstract classes to design a framework for implementation, this is definitely an advantage.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B754C75-AE37-27C5-2A99-790EC2832BCE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an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361658316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example, we don't really want people creating instances of Animals or Mammals.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used those classes to abstract behavior, at different classification levels.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Animals have to implement the move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makeNoise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but only Mammals needed to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shedHair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we demonstrated.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B754C75-AE37-27C5-2A99-790EC2832BCE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an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16665282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255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164</cp:revision>
  <dcterms:modified xsi:type="dcterms:W3CDTF">2023-10-23T08:49:57Z</dcterms:modified>
</cp:coreProperties>
</file>