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7" r:id="rId2"/>
    <p:sldId id="280" r:id="rId3"/>
    <p:sldId id="281" r:id="rId4"/>
    <p:sldId id="282" r:id="rId5"/>
    <p:sldId id="279" r:id="rId6"/>
    <p:sldId id="284" r:id="rId7"/>
    <p:sldId id="283" r:id="rId8"/>
    <p:sldId id="285" r:id="rId9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7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4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1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42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98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18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4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2445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Bird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93009"/>
            <a:ext cx="18793440" cy="1553321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interface lets us treat an instance of a single class as many different types.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Bird Class inherits behavior and attributes from Animal, because we used the extends keyword in the declaration of Bird.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the move method was abstract on Animal, Bird was required to implement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Bird Class implements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required the Bird class to implement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takeOff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fly, and land methods, the abstract methods on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1CBC3C4-41C7-A50E-C5A3-BC3001BD4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941" y="3274854"/>
            <a:ext cx="16830059" cy="1301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2445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Bird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93009"/>
            <a:ext cx="18793440" cy="15533218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Bird Class also implements the Trackable interface.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required the Bird class to implement the track method, which was the abstract method declared on Trackable.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of these declarations, any instance of the Bird class can be treated as a Bird.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it has access to all of bird's methods, including all those from Animal,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Trackable.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instance of Bird can be treated like, or declared as an Animal, with access to the Animal functionality, described in that class, but customized to Bird.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1CBC3C4-41C7-A50E-C5A3-BC3001BD4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941" y="3274854"/>
            <a:ext cx="16830059" cy="1301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9802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2445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Bird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93009"/>
            <a:ext cx="18793440" cy="1553321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be used as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type, with just the methods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 needs, but again customized for the Bird.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it can take the form of a Trackable object, and be tracked, with specifics for the Bird class.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1CBC3C4-41C7-A50E-C5A3-BC3001BD4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941" y="3274854"/>
            <a:ext cx="16830059" cy="1301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4438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74043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0" y="2593009"/>
            <a:ext cx="19869307" cy="1553321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let us take objects, that may have almost nothing in common, and write reusable code, so we can process them all in a like manner.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you can see that a Jet, a Bird, and a DragonFly, are very different entities.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because they implement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FlightEnabled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we can treat them all as the same type, as something that flies, and ignore the differences in the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allow us to type our objects differently,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behavior only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10986E0-E830-3E59-C259-DCEA399C6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1808" y="3478047"/>
            <a:ext cx="15518201" cy="1271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507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0717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modifier in Java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use the final modifier, we prevent any further modifications to that component.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means it can't be overridden by a subclass.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field means an object's field can't be reassigned or given a different value, after its initialization.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static field is a class field that can't be reassigned, or given a different value, after the class's initialization process.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class can't be overridden, meaning no class can use it, in the extends clause.</a:t>
            </a:r>
          </a:p>
        </p:txBody>
      </p:sp>
    </p:spTree>
    <p:extLst>
      <p:ext uri="{BB962C8B-B14F-4D97-AF65-F5344CB8AC3E}">
        <p14:creationId xmlns:p14="http://schemas.microsoft.com/office/powerpoint/2010/main" val="149407541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0717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modifier in Java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variable, in a block of code, means that once it's assigned a value, any remaining code in the block can't change it.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final method parameter means, we can't assign a different value to that parameter in the method code block.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static field, is what you're really creating, when you declare a field on an interface.</a:t>
            </a:r>
          </a:p>
        </p:txBody>
      </p:sp>
    </p:spTree>
    <p:extLst>
      <p:ext uri="{BB962C8B-B14F-4D97-AF65-F5344CB8AC3E}">
        <p14:creationId xmlns:p14="http://schemas.microsoft.com/office/powerpoint/2010/main" val="187184297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1585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Constants in Java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constant in Java is a variable that can't be changed.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constant variable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final variable of primitive type, or type String, that is initialized with a constant expression 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Constants in Java, are usually named with all uppercase letters, and with underscores between words.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static constant means we access it via the type name.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saw this with the INTEGER.MAX_VALUE, and the INTEGER.MIN_VALUE fields.</a:t>
            </a:r>
          </a:p>
        </p:txBody>
      </p:sp>
    </p:spTree>
    <p:extLst>
      <p:ext uri="{BB962C8B-B14F-4D97-AF65-F5344CB8AC3E}">
        <p14:creationId xmlns:p14="http://schemas.microsoft.com/office/powerpoint/2010/main" val="112988200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646396"/>
            <a:ext cx="34674557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field declared on an Interface is always public, static and final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let's us specify these like an ordinary field on an interface, which might be kind of confusing, and misleading to a new Java programmer.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we can declare them with any combination of those modifiers, or none at all, with the same result.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all mean the same thing on an interface.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A2FF80-F0EC-3307-2842-7D065C364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11352095"/>
            <a:ext cx="21219475" cy="351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7036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719</Words>
  <Application>Microsoft Office PowerPoint</Application>
  <PresentationFormat>Custom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164</cp:revision>
  <dcterms:modified xsi:type="dcterms:W3CDTF">2023-10-23T10:17:29Z</dcterms:modified>
</cp:coreProperties>
</file>