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1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0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97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Extending Interfaces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can be extended, similar to classes, using the extends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show an interface,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extends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interface requires all classes to implement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OrbitEarth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abstract methods.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a class, an interface can use the extends expression with multiple interfaces: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EDFA1-846D-4D1F-1995-B8D57EE3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1084408"/>
            <a:ext cx="24303216" cy="86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D6BCA-316F-C1B5-AAB1-AB26EABDC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5732689"/>
            <a:ext cx="24303216" cy="8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9103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Implements is invalid on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doesn't implement another interface, so the code on this slide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implements is an invalid clause in an interface declaration.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3E3A-BBBE-DE5B-3458-A09125B1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7765683"/>
            <a:ext cx="32587646" cy="26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14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964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Types - 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interfaces and abstract classes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abstracted reference types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can be used in code, as variable types, method parameters, and return types, list types,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an abstracted reference type, this is referred to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your code doesn't use specific types, but more generalized ones, usually an interface type.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technique is preferred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allows many runtime instances of various classes, to be processed uniformly, by the same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allows for substitutions of some other class or object, that still implements the same interface, without forcing a major refactor of your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interface types as the reference type, is considered a best practice.</a:t>
            </a:r>
          </a:p>
        </p:txBody>
      </p:sp>
    </p:spTree>
    <p:extLst>
      <p:ext uri="{BB962C8B-B14F-4D97-AF65-F5344CB8AC3E}">
        <p14:creationId xmlns:p14="http://schemas.microsoft.com/office/powerpoint/2010/main" val="8876502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398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2461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to an interface scales well, to support new subtypes, and it helps when refactoring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downside though, is that alterations to the interface may wreak havoc, on the client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that you have 50 classes using your interface, and you want to add an extra abstract method, to support new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soon as you add a new abstract method, all 50 classes won't compile.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code isn't backwards compatible, with this kind of change to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haven't been easily extensible in the past.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 has made several changes to the Interface type over time, to try to address this last problem.</a:t>
            </a:r>
          </a:p>
        </p:txBody>
      </p:sp>
    </p:spTree>
    <p:extLst>
      <p:ext uri="{BB962C8B-B14F-4D97-AF65-F5344CB8AC3E}">
        <p14:creationId xmlns:p14="http://schemas.microsoft.com/office/powerpoint/2010/main" val="38599909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400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2023-10-23T10:19:51Z</dcterms:modified>
</cp:coreProperties>
</file>