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0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06807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 static methods on an interface (as of JDK8)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Interfaces, new since JDK8 (public static &amp; private methods)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enhancement that Java included in JDK 8, was support for public static methods on the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don't need to specify a public access modifier, because it's implied.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call a public static method on an interface, you must use the interface name as a qualifier.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lectures, you may remember I used two static helper methods, on the Comparator interface, which were added in JDK 8.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were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Comparator.naturalOrder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Comparator.reverseOrder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0547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Private methods (JDK 9)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Interfaces, new since JDK8 (public static &amp; private methods)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JDK 9 gave us private methods, both static and not static.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enhancement primarily addresses the problem of re-use of code, within concrete methods on an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private static method can be accessed by either a public static method, a default method, or a private non-static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private non-static method is used to support default methods, and other private methods.</a:t>
            </a:r>
          </a:p>
        </p:txBody>
      </p:sp>
    </p:spTree>
    <p:extLst>
      <p:ext uri="{BB962C8B-B14F-4D97-AF65-F5344CB8AC3E}">
        <p14:creationId xmlns:p14="http://schemas.microsoft.com/office/powerpoint/2010/main" val="125335949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211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164</cp:revision>
  <dcterms:modified xsi:type="dcterms:W3CDTF">2023-10-23T10:26:36Z</dcterms:modified>
</cp:coreProperties>
</file>