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19-Apr-23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19-Apr-23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19-Apr-23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19-Apr-23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19-Apr-23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19-Apr-23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19-Apr-23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97" y="893380"/>
            <a:ext cx="9448800" cy="1841742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slope"/>
            <a:bevelB w="82550" h="44450" prst="angle"/>
            <a:contourClr>
              <a:srgbClr val="FFFFFF"/>
            </a:contourClr>
          </a:sp3d>
        </p:spPr>
        <p:txBody>
          <a:bodyPr>
            <a:prstTxWarp prst="textWave2">
              <a:avLst/>
            </a:prstTxWarp>
            <a:scene3d>
              <a:camera prst="isometricOffAxis1Lef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u="sng" cap="none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st="29997" dir="5400000" sy="-100000" algn="bl" rotWithShape="0"/>
                </a:effectLst>
              </a:rPr>
              <a:t>hi</a:t>
            </a:r>
            <a:endParaRPr lang="en-US" u="sng" cap="none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3083909"/>
          </a:xfrm>
        </p:spPr>
        <p:txBody>
          <a:bodyPr>
            <a:normAutofit/>
            <a:scene3d>
              <a:camera prst="isometricOffAxis1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54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st="29997" dir="5400000" sy="-100000" algn="bl" rotWithShape="0"/>
                </a:effectLst>
              </a:rPr>
              <a:t>Am Tony</a:t>
            </a:r>
            <a:endParaRPr lang="en-US" sz="5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12375475" flipV="1">
            <a:off x="9390995" y="1783936"/>
            <a:ext cx="2648608" cy="1902372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  <a:scene3d>
            <a:camera prst="isometricOffAxis1Top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4056802" y="3316888"/>
            <a:ext cx="2364828" cy="1324305"/>
          </a:xfrm>
          <a:prstGeom prst="leftArrow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66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4400" b="1" u="sng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This is my presentation </a:t>
            </a:r>
            <a:endParaRPr lang="en-US" sz="4400" b="1" u="sng" cap="none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024125"/>
          </a:xfr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isometricOffAxis1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st="29997" dir="5400000" sy="-100000" algn="bl" rotWithShape="0"/>
                </a:effectLst>
              </a:rPr>
              <a:t>Welcome to the Microsoft office please have your sits and enjoy.</a:t>
            </a:r>
            <a:endParaRPr lang="en-US" sz="4000" b="1" dirty="0"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4" name="Sun 3"/>
          <p:cNvSpPr/>
          <p:nvPr/>
        </p:nvSpPr>
        <p:spPr>
          <a:xfrm>
            <a:off x="325822" y="210207"/>
            <a:ext cx="2007476" cy="1681655"/>
          </a:xfrm>
          <a:prstGeom prst="sun">
            <a:avLst>
              <a:gd name="adj" fmla="val 31806"/>
            </a:avLst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contrasting" dir="t">
              <a:rot lat="0" lon="0" rev="1500000"/>
            </a:lightRig>
          </a:scene3d>
          <a:sp3d prstMaterial="metal">
            <a:bevelT w="88900" h="889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oon 4"/>
          <p:cNvSpPr/>
          <p:nvPr/>
        </p:nvSpPr>
        <p:spPr>
          <a:xfrm rot="1873983" flipH="1">
            <a:off x="10037380" y="3415862"/>
            <a:ext cx="1135117" cy="1923393"/>
          </a:xfrm>
          <a:prstGeom prst="moon">
            <a:avLst>
              <a:gd name="adj" fmla="val 31482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4-Point Star 5"/>
          <p:cNvSpPr/>
          <p:nvPr/>
        </p:nvSpPr>
        <p:spPr>
          <a:xfrm>
            <a:off x="3699641" y="3823018"/>
            <a:ext cx="2175642" cy="1534510"/>
          </a:xfrm>
          <a:prstGeom prst="star4">
            <a:avLst>
              <a:gd name="adj" fmla="val 17430"/>
            </a:avLst>
          </a:prstGeom>
          <a:solidFill>
            <a:srgbClr val="00B0F0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isometricBottomDown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43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Today we will be discussing what it means to use Microsoft office to your advantage: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MS word</a:t>
            </a:r>
            <a: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- </a:t>
            </a:r>
            <a:r>
              <a:rPr lang="en-US" b="1" dirty="0" smtClean="0">
                <a:latin typeface="Baskerville Old Face" panose="02020602080505020303" pitchFamily="18" charset="0"/>
              </a:rPr>
              <a:t>is used to make documents and other important assignments not just use for school but also work  for the public us there so so many ways to use Microsoft 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MS PowerPoint</a:t>
            </a:r>
            <a:r>
              <a:rPr lang="en-US" b="1" dirty="0" smtClean="0">
                <a:solidFill>
                  <a:srgbClr val="00B0F0"/>
                </a:solidFill>
                <a:latin typeface="Baskerville Old Face" panose="02020602080505020303" pitchFamily="18" charset="0"/>
              </a:rPr>
              <a:t>-</a:t>
            </a:r>
            <a:r>
              <a:rPr lang="en-US" b="1" dirty="0" smtClean="0">
                <a:latin typeface="Baskerville Old Face" panose="02020602080505020303" pitchFamily="18" charset="0"/>
              </a:rPr>
              <a:t> is to make presentations like the one I am making for u at this moment.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MS Excel</a:t>
            </a:r>
            <a:r>
              <a:rPr lang="en-US" b="1" dirty="0" smtClean="0">
                <a:solidFill>
                  <a:srgbClr val="00B0F0"/>
                </a:solidFill>
                <a:latin typeface="Baskerville Old Face" panose="02020602080505020303" pitchFamily="18" charset="0"/>
              </a:rPr>
              <a:t>-</a:t>
            </a:r>
            <a: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  <a:r>
              <a:rPr lang="en-US" b="1" dirty="0" smtClean="0">
                <a:latin typeface="Baskerville Old Face" panose="02020602080505020303" pitchFamily="18" charset="0"/>
              </a:rPr>
              <a:t>this is a more mathy kind of app used to make hard work easier to do and makes math faster for those who don’t like doing much math.</a:t>
            </a:r>
          </a:p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This are the basic tools in Microsoft office and at time one can use it for fun assignments like making posters and even funny PowerPoint videos.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193" y="2382964"/>
            <a:ext cx="8610600" cy="2325669"/>
          </a:xfrm>
        </p:spPr>
        <p:txBody>
          <a:bodyPr>
            <a:normAutofit/>
            <a:scene3d>
              <a:camera prst="isometricOffAxis1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u="sng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st="29997" dir="5400000" sy="-100000" algn="bl" rotWithShape="0"/>
                </a:effectLst>
                <a:latin typeface="Algerian" panose="04020705040A02060702" pitchFamily="82" charset="0"/>
              </a:rPr>
              <a:t>Thanks for watching </a:t>
            </a:r>
            <a:br>
              <a:rPr lang="en-US" b="1" u="sng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st="29997" dir="5400000" sy="-100000" algn="bl" rotWithShape="0"/>
                </a:effectLst>
                <a:latin typeface="Algerian" panose="04020705040A02060702" pitchFamily="82" charset="0"/>
              </a:rPr>
            </a:br>
            <a:r>
              <a:rPr lang="en-US" b="1" u="sng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st="29997" dir="5400000" sy="-100000" algn="bl" rotWithShape="0"/>
                </a:effectLst>
                <a:latin typeface="Algerian" panose="04020705040A02060702" pitchFamily="82" charset="0"/>
              </a:rPr>
              <a:t/>
            </a:r>
            <a:br>
              <a:rPr lang="en-US" b="1" u="sng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st="29997" dir="5400000" sy="-100000" algn="bl" rotWithShape="0"/>
                </a:effectLst>
                <a:latin typeface="Algerian" panose="04020705040A02060702" pitchFamily="82" charset="0"/>
              </a:rPr>
            </a:br>
            <a:r>
              <a:rPr lang="en-US" b="1" u="sng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st="29997" dir="5400000" sy="-100000" algn="bl" rotWithShape="0"/>
                </a:effectLst>
                <a:latin typeface="Algerian" panose="04020705040A02060702" pitchFamily="82" charset="0"/>
              </a:rPr>
              <a:t>the door should be  on </a:t>
            </a:r>
            <a:r>
              <a:rPr lang="en-US" b="1" u="sng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st="29997" dir="5400000" sy="-100000" algn="bl" rotWithShape="0"/>
                </a:effectLst>
                <a:latin typeface="Algerian" panose="04020705040A02060702" pitchFamily="82" charset="0"/>
              </a:rPr>
              <a:t>your </a:t>
            </a:r>
            <a:r>
              <a:rPr lang="en-US" b="1" u="sng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st="29997" dir="5400000" sy="-100000" algn="bl" rotWithShape="0"/>
                </a:effectLst>
                <a:latin typeface="Algerian" panose="04020705040A02060702" pitchFamily="82" charset="0"/>
              </a:rPr>
              <a:t>left as u exit </a:t>
            </a:r>
            <a:endParaRPr lang="en-US" b="1" u="sng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50" endPos="85000" dist="29997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8975834" y="977462"/>
            <a:ext cx="2911366" cy="2417379"/>
          </a:xfrm>
          <a:prstGeom prst="smileyFace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300" endPos="90000" dist="50800" dir="5400000" sy="-100000" algn="bl" rotWithShape="0"/>
          </a:effectLst>
          <a:scene3d>
            <a:camera prst="perspectiveHeroicExtremeLeftFacing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6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169</TotalTime>
  <Words>147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Baskerville Old Face</vt:lpstr>
      <vt:lpstr>Century Gothic</vt:lpstr>
      <vt:lpstr>Vapor Trail</vt:lpstr>
      <vt:lpstr>hi</vt:lpstr>
      <vt:lpstr>This is my presentation </vt:lpstr>
      <vt:lpstr>PowerPoint Presentation</vt:lpstr>
      <vt:lpstr>Thanks for watching   the door should be  on your left as u exit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Windows User</dc:creator>
  <cp:lastModifiedBy>Windows User</cp:lastModifiedBy>
  <cp:revision>17</cp:revision>
  <dcterms:created xsi:type="dcterms:W3CDTF">2023-04-17T04:59:02Z</dcterms:created>
  <dcterms:modified xsi:type="dcterms:W3CDTF">2023-04-19T06:10:07Z</dcterms:modified>
</cp:coreProperties>
</file>