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71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78EC7B-49CB-4E37-BBB0-88429B80386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C87C-AD8A-45B8-8299-9AA833C9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2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ANTHONY GITHINJI NGATIA</a:t>
            </a:r>
          </a:p>
          <a:p>
            <a:endParaRPr lang="en-US" dirty="0"/>
          </a:p>
          <a:p>
            <a:r>
              <a:rPr lang="en-US" dirty="0" smtClean="0"/>
              <a:t>DSPT-02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</a:t>
            </a:r>
            <a:r>
              <a:rPr lang="en-US" dirty="0"/>
              <a:t>for a real estate agency that helps homeowners buy and/or sell homes.</a:t>
            </a:r>
          </a:p>
          <a:p>
            <a:r>
              <a:rPr lang="en-US" dirty="0"/>
              <a:t>The goals of the project are to use regression modeling to analyze house sales in a northwestern county and advice homeowners about the </a:t>
            </a:r>
            <a:r>
              <a:rPr lang="en-US" dirty="0" smtClean="0"/>
              <a:t>variables </a:t>
            </a:r>
            <a:r>
              <a:rPr lang="en-US" dirty="0"/>
              <a:t>affecting the pricing of houses.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Cleaning and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taken to prepare the data for analysis were:</a:t>
            </a:r>
          </a:p>
          <a:p>
            <a:r>
              <a:rPr lang="en-US" dirty="0"/>
              <a:t>Loading the kc_house_data.csv dataset. </a:t>
            </a:r>
            <a:endParaRPr lang="en-US" dirty="0" smtClean="0"/>
          </a:p>
          <a:p>
            <a:r>
              <a:rPr lang="en-US" dirty="0" smtClean="0"/>
              <a:t>Dropping </a:t>
            </a:r>
            <a:r>
              <a:rPr lang="en-US" dirty="0"/>
              <a:t>the columns that are redundant and not required for the analysis. </a:t>
            </a:r>
            <a:endParaRPr lang="en-US" dirty="0" smtClean="0"/>
          </a:p>
          <a:p>
            <a:r>
              <a:rPr lang="en-US" dirty="0" smtClean="0"/>
              <a:t>Checking </a:t>
            </a:r>
            <a:r>
              <a:rPr lang="en-US" dirty="0"/>
              <a:t>for and imputing null values, checking for duplicated entries and dropping them. </a:t>
            </a:r>
            <a:endParaRPr lang="en-US" dirty="0" smtClean="0"/>
          </a:p>
          <a:p>
            <a:r>
              <a:rPr lang="en-US" dirty="0" err="1" smtClean="0"/>
              <a:t>Normalising</a:t>
            </a:r>
            <a:r>
              <a:rPr lang="en-US" dirty="0" smtClean="0"/>
              <a:t> </a:t>
            </a:r>
            <a:r>
              <a:rPr lang="en-US" dirty="0"/>
              <a:t>the dataset to have values ranging from </a:t>
            </a:r>
            <a:r>
              <a:rPr lang="en-US" dirty="0" smtClean="0"/>
              <a:t>0-1.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365126"/>
            <a:ext cx="10191206" cy="6537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snippet of the cleaned dataset is displayed below: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81" y="2643186"/>
            <a:ext cx="9537194" cy="25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5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Performing a Linear Regression of the data we were able to visualize the normal distribution of the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840"/>
            <a:ext cx="623887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48" y="1784690"/>
            <a:ext cx="311467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63" y="4099265"/>
            <a:ext cx="94583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638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Observations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75658"/>
            <a:ext cx="10805160" cy="50013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price and </a:t>
            </a:r>
            <a:r>
              <a:rPr lang="en-US" dirty="0" err="1"/>
              <a:t>sqft</a:t>
            </a:r>
            <a:r>
              <a:rPr lang="en-US" dirty="0"/>
              <a:t> living have a distribution that could approximate a normal distribution.</a:t>
            </a:r>
          </a:p>
          <a:p>
            <a:r>
              <a:rPr lang="en-US" dirty="0"/>
              <a:t>The </a:t>
            </a:r>
            <a:r>
              <a:rPr lang="en-US" dirty="0" err="1"/>
              <a:t>sqft_living</a:t>
            </a:r>
            <a:r>
              <a:rPr lang="en-US" dirty="0"/>
              <a:t>, </a:t>
            </a:r>
            <a:r>
              <a:rPr lang="en-US" dirty="0" err="1"/>
              <a:t>sqft</a:t>
            </a:r>
            <a:r>
              <a:rPr lang="en-US" dirty="0"/>
              <a:t>-lot, price and bathrooms have </a:t>
            </a:r>
            <a:r>
              <a:rPr lang="en-US" dirty="0" err="1"/>
              <a:t>continous</a:t>
            </a:r>
            <a:r>
              <a:rPr lang="en-US" dirty="0"/>
              <a:t> data whereas grade, condition, waterfront and floors have discrete data.</a:t>
            </a:r>
          </a:p>
          <a:p>
            <a:r>
              <a:rPr lang="en-US" dirty="0"/>
              <a:t>Most houses are graded with a condition scaled at 3/5 with almost 14000 houses having a grade of 3 and the least houses &lt; 2000 have a condition that is graded 5.</a:t>
            </a:r>
          </a:p>
          <a:p>
            <a:r>
              <a:rPr lang="en-US" dirty="0"/>
              <a:t>Most houses have a single floor and the least houses have 3 floors.</a:t>
            </a:r>
          </a:p>
          <a:p>
            <a:r>
              <a:rPr lang="en-US" dirty="0"/>
              <a:t>There is an increase in the total houses built from the year 1900- 2000 where there was a drop in the number of houses built. However, the number has started to increase from 2010 to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8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Conclusions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correlation between the square </a:t>
            </a:r>
            <a:r>
              <a:rPr lang="en-US" dirty="0" err="1"/>
              <a:t>ft</a:t>
            </a:r>
            <a:r>
              <a:rPr lang="en-US" dirty="0"/>
              <a:t> living area, footage of the lot and the price of the houses.</a:t>
            </a:r>
          </a:p>
          <a:p>
            <a:r>
              <a:rPr lang="en-US" dirty="0"/>
              <a:t>Most houses have a 1 and 1/2 bathrooms.</a:t>
            </a:r>
          </a:p>
          <a:p>
            <a:r>
              <a:rPr lang="en-US" dirty="0"/>
              <a:t>The average </a:t>
            </a:r>
            <a:r>
              <a:rPr lang="en-US" dirty="0" err="1"/>
              <a:t>sqft_living</a:t>
            </a:r>
            <a:r>
              <a:rPr lang="en-US" dirty="0"/>
              <a:t> area is approximately 900 square </a:t>
            </a:r>
            <a:r>
              <a:rPr lang="en-US" dirty="0" err="1"/>
              <a:t>metres</a:t>
            </a:r>
            <a:r>
              <a:rPr lang="en-US" dirty="0"/>
              <a:t> with an average price of 100000.</a:t>
            </a:r>
          </a:p>
          <a:p>
            <a:r>
              <a:rPr lang="en-US" dirty="0"/>
              <a:t>Houses with a larger living area, have a higher purchase price but the number is low, indicating lower demand compared to the less expensive houses.</a:t>
            </a:r>
          </a:p>
          <a:p>
            <a:r>
              <a:rPr lang="en-US" dirty="0"/>
              <a:t>All houses sampled in the dataset do not have a waterfront.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357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PHASE 2 PROJECT </vt:lpstr>
      <vt:lpstr>Business Problem</vt:lpstr>
      <vt:lpstr>Data Cleaning and Preprocessing</vt:lpstr>
      <vt:lpstr>PowerPoint Presentation</vt:lpstr>
      <vt:lpstr>Performing a Linear Regression of the data we were able to visualize the normal distribution of the data.</vt:lpstr>
      <vt:lpstr>Observations </vt:lpstr>
      <vt:lpstr>Results and 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PROJECT</dc:title>
  <dc:creator>Anthony Ngatia</dc:creator>
  <cp:lastModifiedBy>Anthony Ngatia</cp:lastModifiedBy>
  <cp:revision>5</cp:revision>
  <dcterms:created xsi:type="dcterms:W3CDTF">2023-03-27T09:04:06Z</dcterms:created>
  <dcterms:modified xsi:type="dcterms:W3CDTF">2023-03-27T09:47:57Z</dcterms:modified>
</cp:coreProperties>
</file>