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E4F5-BE1E-6908-5B64-B0D406A7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C1C9-0D5B-D9BE-FE79-214E0BDD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833D-11BF-1DC3-2302-62D455FB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56CA-9D16-DCC3-2233-9E0C36F7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1280-C246-3508-A3C6-87BBC5D9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79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C382-6B65-FDD1-AA7B-C7FB76A8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6540F-007D-045D-F07F-CF8058EA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AECD-1599-458C-0180-31D5B6C8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5906-94E9-D711-EE54-7C64A617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89CF3-AB03-CB06-29F0-D8DCBD3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22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CD69B-560F-B6D5-1CC5-6626861CC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52357-817A-E5E0-3EC1-02538A90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FE6F-0AF8-72A0-2F02-AC624894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E5AC-9BAE-2144-2B1B-8E778C4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C018-BBB6-8A80-D28A-21A5A3BD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580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CC20-E1D7-ED7B-722F-03997309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2005-5F98-A391-BED4-791C485D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4143-CC1C-E1B5-1C86-586A112B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7A9E-1423-98B9-668F-70E2148D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92CE-AA18-9404-74F2-EDB844D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46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890D-C5AC-CB81-6C6F-CE941A18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0BE1-7EDD-711C-37B7-E2BE424C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6C42-42AA-ACB6-BF21-A442B0CB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5408-6EF9-533D-CE22-DB85615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304C-FCEA-2DED-5D76-88738936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54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7A32-AB38-921C-18FD-41FDEED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A813-D549-B374-E0F2-2482A605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0159-FACA-1E04-57AB-48A3EECE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FA8F-7695-CD5A-1839-A1EA59B2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3785-EC8A-0CE1-2A80-05DAB0FC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614F-4A54-0216-6807-F3867968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2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A64E-C1F3-97D4-B1C1-3CA487E3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E0E6-8FBE-0276-5871-93EB3E52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2F9A9-3C86-2536-C780-B733B8D7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44BB7-AA59-ED96-3D6B-2852A89AD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36C9A-4030-446E-1E0E-22B0FEC64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4EDF0-2522-16F8-EED8-D50CD83F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1BB11-B9DF-BA2D-2DF8-B50B4053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65355-3D2B-7746-FE70-91B1C1A5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45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3827-9BC4-260E-8482-76ECA84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2E803-DC8C-CD5D-5D9F-AAF47EBD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CB1EA-194C-C6AC-7CDF-E39E3383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F5985-D22B-3ECB-835C-C6AF2F93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87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CA811-A42E-63BD-C8F3-5EBBFE43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442DC-E2C1-8D32-E385-14B474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0713-21FD-2EFD-FC9F-8DCC099C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40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1B80-0610-5108-818B-4650BD5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D74F-A97F-61C9-888B-5962EB5B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35ED-412C-192E-8846-E0483C685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D657-C012-3E33-81A9-677F502C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9241F-B65A-7FB9-8699-EC09329E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F187-BE41-AB19-573A-B470CFAF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92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4C56-FECE-53F9-63FD-85D71A90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15861-8711-162C-284F-1F5AAE7D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AF507-D455-B2F3-7A48-F72AD3205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5640E-7BC3-6926-4ECC-26E9AFC8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C2C33-FF07-41AC-0644-265A60D1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037B-30AD-5C81-2568-7CBC097E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1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F4558-9BAC-D09F-1D8A-0CAC7550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E8C04-FF65-3743-6773-11F1E6A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A110-05C7-1DBA-C50B-16DAEB650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1522-960A-4318-8445-6C1DCC579198}" type="datetimeFigureOut">
              <a:rPr lang="vi-VN" smtClean="0"/>
              <a:t>14/05/2023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4BC3-7E2A-CBFA-554F-6A402E575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4B3C-9C59-AAD1-1FC5-1E8EFF9AF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F6AC-F568-40B5-B034-0773388672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197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369B-2128-B834-4E6D-D93D06EEA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481D-247C-BEAE-F5C9-7E81C8AB0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870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tony</dc:creator>
  <cp:lastModifiedBy>Nguyen tony</cp:lastModifiedBy>
  <cp:revision>10</cp:revision>
  <dcterms:created xsi:type="dcterms:W3CDTF">2023-05-12T15:29:14Z</dcterms:created>
  <dcterms:modified xsi:type="dcterms:W3CDTF">2023-05-14T14:10:21Z</dcterms:modified>
</cp:coreProperties>
</file>