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BB85A6-648F-4C10-8953-3B33F0270F17}">
  <a:tblStyle styleId="{D3BB85A6-648F-4C10-8953-3B33F0270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a07b791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a07b791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b9cc759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b9cc759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Terminal windows: A FUN and NOVEL idea!!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b9cc7a98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b9cc7a98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b9cc7a98_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b9cc7a98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b9cc7a98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b9cc7a98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b9cc75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b9cc75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b9cc7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b9cc7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b9cc78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b9cc78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b9cc78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b9cc78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Cookies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Kaya Peng</a:t>
            </a:r>
            <a:r>
              <a:rPr lang="en"/>
              <a:t>, Lloyd Deng</a:t>
            </a:r>
            <a:r>
              <a:rPr lang="en"/>
              <a:t>, Tony Moon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next five weeks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7: Move board methods from server.cpp &amp; client.cpp into board.cpp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Week 8: Implement two-player gameplay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Week 9: Implement battleship placement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Week 10: Write integration</a:t>
            </a:r>
            <a:r>
              <a:rPr lang="en"/>
              <a:t> and </a:t>
            </a:r>
            <a:r>
              <a:rPr lang="en"/>
              <a:t>unit tests</a:t>
            </a:r>
            <a:endParaRPr/>
          </a:p>
          <a:p>
            <a:pPr indent="-9144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Week 11: Implement in-game chat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 Battle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0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Battleship</a:t>
            </a:r>
            <a:r>
              <a:rPr lang="en"/>
              <a:t> game using TCP client-server architecture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terminal windows take turns guessing the location of each other’s ships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Our game consists of </a:t>
            </a:r>
            <a:r>
              <a:rPr b="1" lang="en"/>
              <a:t>player, board, </a:t>
            </a:r>
            <a:r>
              <a:rPr lang="en"/>
              <a:t>and </a:t>
            </a:r>
            <a:r>
              <a:rPr b="1" lang="en"/>
              <a:t>battleships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975" y="2571750"/>
            <a:ext cx="4267201" cy="223987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657625" y="4843375"/>
            <a:ext cx="7117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https://flashbak.com/sank-battleship-celebrating-milton-bradleys-beloved-strategy-game-58200/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initialization details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the game, run the server and then the client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main.cpp handles which file to run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sends first guess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Gameplay is otherwise		identical between the two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3560630" y="2740100"/>
            <a:ext cx="5583368" cy="12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3560575" y="3941800"/>
            <a:ext cx="5583426" cy="12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turn details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00075"/>
            <a:ext cx="463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turn begins when the player enters a coordinate pair guess to the client window which sends the info to the server window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checks its board for a hit or miss, updates it accordingly, and sends the update back to the client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client decodes the coordinate guess and update their own board and the map of the enemy's board.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5833425" y="-31362"/>
            <a:ext cx="8580950" cy="5206225"/>
            <a:chOff x="0" y="-62725"/>
            <a:chExt cx="8580950" cy="5206225"/>
          </a:xfrm>
        </p:grpSpPr>
        <p:pic>
          <p:nvPicPr>
            <p:cNvPr id="79" name="Google Shape;79;p16"/>
            <p:cNvPicPr preferRelativeResize="0"/>
            <p:nvPr/>
          </p:nvPicPr>
          <p:blipFill rotWithShape="1">
            <a:blip r:embed="rId3">
              <a:alphaModFix/>
            </a:blip>
            <a:srcRect b="0" l="0" r="88063" t="0"/>
            <a:stretch/>
          </p:blipFill>
          <p:spPr>
            <a:xfrm>
              <a:off x="0" y="263600"/>
              <a:ext cx="1091424" cy="487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6"/>
            <p:cNvPicPr preferRelativeResize="0"/>
            <p:nvPr/>
          </p:nvPicPr>
          <p:blipFill rotWithShape="1">
            <a:blip r:embed="rId3">
              <a:alphaModFix/>
            </a:blip>
            <a:srcRect b="0" l="48293" r="39770" t="0"/>
            <a:stretch/>
          </p:blipFill>
          <p:spPr>
            <a:xfrm>
              <a:off x="1091425" y="263600"/>
              <a:ext cx="1091424" cy="487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6"/>
            <p:cNvSpPr txBox="1"/>
            <p:nvPr/>
          </p:nvSpPr>
          <p:spPr>
            <a:xfrm>
              <a:off x="188175" y="-62725"/>
              <a:ext cx="7226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server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1354850" y="-62725"/>
              <a:ext cx="7226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client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conclusion details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00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</a:t>
            </a:r>
            <a:r>
              <a:rPr lang="en"/>
              <a:t> continues until all ships have fallen on either board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Or, if one player sends the code “forfeit”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Network port closes and the user exits the game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2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Implementation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can see their own board and ship placement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Enemy ship placement is a ~mystery~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Boards are made of 2D array of chars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750" y="1032425"/>
            <a:ext cx="1624600" cy="20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575" y="1032425"/>
            <a:ext cx="1474380" cy="20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7084550" y="535850"/>
            <a:ext cx="820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client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408750" y="535850"/>
            <a:ext cx="820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server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157475" y="3083600"/>
            <a:ext cx="357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Healthy ships marked “0”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Hit ships marked “X”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Missed guesses marked "+"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Empty tiles marked “-”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Battleship Implementation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Ships are randomly generated for each player on game initialization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 count (and game time) varies based on how players defines the board size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Ships are positioned in straight lines or in blocks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00" y="862075"/>
            <a:ext cx="1765150" cy="2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350" y="862075"/>
            <a:ext cx="1601948" cy="220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9"/>
          <p:cNvGrpSpPr/>
          <p:nvPr/>
        </p:nvGrpSpPr>
        <p:grpSpPr>
          <a:xfrm>
            <a:off x="5496425" y="538463"/>
            <a:ext cx="8676975" cy="843000"/>
            <a:chOff x="188175" y="-62725"/>
            <a:chExt cx="8676975" cy="843000"/>
          </a:xfrm>
        </p:grpSpPr>
        <p:sp>
          <p:nvSpPr>
            <p:cNvPr id="109" name="Google Shape;109;p19"/>
            <p:cNvSpPr txBox="1"/>
            <p:nvPr/>
          </p:nvSpPr>
          <p:spPr>
            <a:xfrm>
              <a:off x="188175" y="-62725"/>
              <a:ext cx="7226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server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1639050" y="-62725"/>
              <a:ext cx="7226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client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1" name="Google Shape;111;p19"/>
          <p:cNvSpPr txBox="1"/>
          <p:nvPr/>
        </p:nvSpPr>
        <p:spPr>
          <a:xfrm>
            <a:off x="4867188" y="3068525"/>
            <a:ext cx="494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Healthy ships marked “0”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Hit ships marked “X”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Missed guesses marked "+"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Empty tiles marked “-”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099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N</a:t>
            </a:r>
            <a:r>
              <a:rPr lang="en"/>
              <a:t>etworking architecture is based on provided code from HW1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begins with an empty enemy map and must guess ship locations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functions are fully functional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single player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Player board has not yet been created yet and players are invulnerable to the enemy</a:t>
            </a:r>
            <a:endParaRPr/>
          </a:p>
        </p:txBody>
      </p:sp>
      <p:grpSp>
        <p:nvGrpSpPr>
          <p:cNvPr id="118" name="Google Shape;118;p20"/>
          <p:cNvGrpSpPr/>
          <p:nvPr/>
        </p:nvGrpSpPr>
        <p:grpSpPr>
          <a:xfrm>
            <a:off x="4837081" y="484391"/>
            <a:ext cx="12656901" cy="2460784"/>
            <a:chOff x="0" y="3475175"/>
            <a:chExt cx="8580950" cy="1668328"/>
          </a:xfrm>
        </p:grpSpPr>
        <p:pic>
          <p:nvPicPr>
            <p:cNvPr id="119" name="Google Shape;119;p20"/>
            <p:cNvPicPr preferRelativeResize="0"/>
            <p:nvPr/>
          </p:nvPicPr>
          <p:blipFill rotWithShape="1">
            <a:blip r:embed="rId3">
              <a:alphaModFix/>
            </a:blip>
            <a:srcRect b="0" l="0" r="88063" t="72452"/>
            <a:stretch/>
          </p:blipFill>
          <p:spPr>
            <a:xfrm>
              <a:off x="0" y="3799229"/>
              <a:ext cx="1091424" cy="1344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0"/>
            <p:cNvPicPr preferRelativeResize="0"/>
            <p:nvPr/>
          </p:nvPicPr>
          <p:blipFill rotWithShape="1">
            <a:blip r:embed="rId3">
              <a:alphaModFix/>
            </a:blip>
            <a:srcRect b="0" l="48293" r="39770" t="72452"/>
            <a:stretch/>
          </p:blipFill>
          <p:spPr>
            <a:xfrm>
              <a:off x="1091425" y="3799229"/>
              <a:ext cx="1091424" cy="1344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0"/>
            <p:cNvSpPr txBox="1"/>
            <p:nvPr/>
          </p:nvSpPr>
          <p:spPr>
            <a:xfrm>
              <a:off x="188175" y="3475175"/>
              <a:ext cx="7226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Enemy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1354850" y="3475175"/>
              <a:ext cx="7226100" cy="8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Player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23" name="Google Shape;123;p20"/>
          <p:cNvSpPr txBox="1"/>
          <p:nvPr/>
        </p:nvSpPr>
        <p:spPr>
          <a:xfrm>
            <a:off x="4608475" y="3034600"/>
            <a:ext cx="426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Board supports up to 9x9 due to coordinates being passed in as single-digit chars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finished functions</a:t>
            </a:r>
            <a:endParaRPr/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{D3BB85A6-648F-4C10-8953-3B33F0270F17}</a:tableStyleId>
              </a:tblPr>
              <a:tblGrid>
                <a:gridCol w="2413000"/>
                <a:gridCol w="2522950"/>
                <a:gridCol w="2303050"/>
              </a:tblGrid>
              <a:tr h="2503875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lt2"/>
                        </a:buClr>
                        <a:buSzPts val="1800"/>
                        <a:buChar char="●"/>
                      </a:pPr>
                      <a:r>
                        <a:rPr b="1" lang="en" sz="1800" u="sng">
                          <a:solidFill>
                            <a:schemeClr val="lt2"/>
                          </a:solidFill>
                        </a:rPr>
                        <a:t>atkHlp</a:t>
                      </a:r>
                      <a:r>
                        <a:rPr lang="en" sz="1800">
                          <a:solidFill>
                            <a:schemeClr val="lt2"/>
                          </a:solidFill>
                        </a:rPr>
                        <a:t> decodes client-server communications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lt2"/>
                        </a:buClr>
                        <a:buSzPts val="1800"/>
                        <a:buChar char="●"/>
                      </a:pPr>
                      <a:r>
                        <a:rPr b="1" lang="en" sz="1800" u="sng">
                          <a:solidFill>
                            <a:schemeClr val="lt2"/>
                          </a:solidFill>
                        </a:rPr>
                        <a:t>initBoardShips </a:t>
                      </a:r>
                      <a:r>
                        <a:rPr lang="en" sz="1800">
                          <a:solidFill>
                            <a:schemeClr val="lt2"/>
                          </a:solidFill>
                        </a:rPr>
                        <a:t>and</a:t>
                      </a:r>
                      <a:r>
                        <a:rPr b="1" lang="en" sz="1800" u="sng">
                          <a:solidFill>
                            <a:schemeClr val="lt2"/>
                          </a:solidFill>
                        </a:rPr>
                        <a:t> </a:t>
                      </a:r>
                      <a:r>
                        <a:rPr b="1" lang="en" sz="1800" u="sng">
                          <a:solidFill>
                            <a:schemeClr val="lt2"/>
                          </a:solidFill>
                        </a:rPr>
                        <a:t>initBoardSea</a:t>
                      </a:r>
                      <a:r>
                        <a:rPr lang="en" sz="1800">
                          <a:solidFill>
                            <a:schemeClr val="lt2"/>
                          </a:solidFill>
                        </a:rPr>
                        <a:t> </a:t>
                      </a:r>
                      <a:r>
                        <a:rPr lang="en" sz="1800">
                          <a:solidFill>
                            <a:schemeClr val="lt2"/>
                          </a:solidFill>
                        </a:rPr>
                        <a:t>initializes game boards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800"/>
                        <a:buChar char="●"/>
                      </a:pPr>
                      <a:r>
                        <a:rPr b="1" lang="en" sz="1800" u="sng">
                          <a:solidFill>
                            <a:schemeClr val="lt2"/>
                          </a:solidFill>
                        </a:rPr>
                        <a:t>getBoard</a:t>
                      </a:r>
                      <a:r>
                        <a:rPr lang="en" sz="1800">
                          <a:solidFill>
                            <a:schemeClr val="lt2"/>
                          </a:solidFill>
                        </a:rPr>
                        <a:t> is overloaded and returns full or single tile on board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lt2"/>
                        </a:buClr>
                        <a:buSzPts val="1800"/>
                        <a:buChar char="●"/>
                      </a:pPr>
                      <a:r>
                        <a:rPr b="1" lang="en" sz="1800" u="sng">
                          <a:solidFill>
                            <a:schemeClr val="lt2"/>
                          </a:solidFill>
                        </a:rPr>
                        <a:t>attackBoard</a:t>
                      </a:r>
                      <a:r>
                        <a:rPr lang="en" sz="1800">
                          <a:solidFill>
                            <a:schemeClr val="lt2"/>
                          </a:solidFill>
                        </a:rPr>
                        <a:t> checks board for hit or miss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