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7540-16D8-2B4B-934D-B266DE80C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Deserts in Norfolk, 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B902-5099-2C46-B6BF-7FE170D92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Anthony Robinson</a:t>
            </a:r>
          </a:p>
          <a:p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3847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6446-A008-F44D-AE7E-AF00FDFD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1A37-ADDC-814D-9F53-B3C22563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food desert:</a:t>
            </a:r>
          </a:p>
          <a:p>
            <a:pPr lvl="1"/>
            <a:r>
              <a:rPr lang="en-US" dirty="0"/>
              <a:t>The USDA defines a food desert as a low-income census tract where a substantial number or share of residents has low access to a supermarket or large grocery store.</a:t>
            </a:r>
          </a:p>
          <a:p>
            <a:pPr lvl="1"/>
            <a:r>
              <a:rPr lang="en-US" dirty="0"/>
              <a:t>New Market Tax Credits from the Treasury Department define which tracts are low-income.</a:t>
            </a:r>
          </a:p>
          <a:p>
            <a:pPr lvl="1"/>
            <a:r>
              <a:rPr lang="en-US" dirty="0"/>
              <a:t>Low-access in urban areas is defined as 33% or 500 residents in a census tract are more than 1 mile from a supermarket or large grocery store.</a:t>
            </a:r>
          </a:p>
        </p:txBody>
      </p:sp>
    </p:spTree>
    <p:extLst>
      <p:ext uri="{BB962C8B-B14F-4D97-AF65-F5344CB8AC3E}">
        <p14:creationId xmlns:p14="http://schemas.microsoft.com/office/powerpoint/2010/main" val="42179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2278-C447-0345-B15F-F2C6BBD9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81B-7688-B449-A93B-B7CB8C07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in this information include:</a:t>
            </a:r>
          </a:p>
          <a:p>
            <a:pPr lvl="1"/>
            <a:r>
              <a:rPr lang="en-US" dirty="0"/>
              <a:t>Civic leaders</a:t>
            </a:r>
          </a:p>
          <a:p>
            <a:pPr lvl="1"/>
            <a:r>
              <a:rPr lang="en-US" dirty="0"/>
              <a:t>Business leaders</a:t>
            </a:r>
          </a:p>
          <a:p>
            <a:pPr lvl="1"/>
            <a:r>
              <a:rPr lang="en-US" dirty="0"/>
              <a:t>Community organizers</a:t>
            </a:r>
          </a:p>
          <a:p>
            <a:r>
              <a:rPr lang="en-US" dirty="0"/>
              <a:t>All of these groups need to know where these areas are in order to better plan for the benefit of their citizens and potential customers.</a:t>
            </a:r>
          </a:p>
        </p:txBody>
      </p:sp>
    </p:spTree>
    <p:extLst>
      <p:ext uri="{BB962C8B-B14F-4D97-AF65-F5344CB8AC3E}">
        <p14:creationId xmlns:p14="http://schemas.microsoft.com/office/powerpoint/2010/main" val="414630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6C1B-0085-2347-88F9-E636531E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427C-F844-A142-8F13-5F3EA179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Census tract polygonal definitions gathered from </a:t>
            </a:r>
            <a:r>
              <a:rPr lang="en-US" dirty="0" err="1"/>
              <a:t>hrgeo.org</a:t>
            </a:r>
            <a:endParaRPr lang="en-US" dirty="0"/>
          </a:p>
          <a:p>
            <a:r>
              <a:rPr lang="en-US" dirty="0"/>
              <a:t>NMTC tract specification downloaded from </a:t>
            </a:r>
            <a:r>
              <a:rPr lang="en-US" dirty="0" err="1"/>
              <a:t>cdifund.gov</a:t>
            </a:r>
            <a:endParaRPr lang="en-US" dirty="0"/>
          </a:p>
          <a:p>
            <a:r>
              <a:rPr lang="en-US" dirty="0"/>
              <a:t>List of geographic residential information </a:t>
            </a:r>
            <a:r>
              <a:rPr lang="en-US" dirty="0" err="1"/>
              <a:t>data.Norfolk.gov</a:t>
            </a:r>
            <a:endParaRPr lang="en-US" dirty="0"/>
          </a:p>
          <a:p>
            <a:r>
              <a:rPr lang="en-US" dirty="0"/>
              <a:t>Grocery store/Supermarket locations pulled from foursquare API</a:t>
            </a:r>
          </a:p>
          <a:p>
            <a:r>
              <a:rPr lang="en-US" dirty="0"/>
              <a:t>Extraneous fields were dropped, and functional data combined for mapping</a:t>
            </a:r>
          </a:p>
        </p:txBody>
      </p:sp>
    </p:spTree>
    <p:extLst>
      <p:ext uri="{BB962C8B-B14F-4D97-AF65-F5344CB8AC3E}">
        <p14:creationId xmlns:p14="http://schemas.microsoft.com/office/powerpoint/2010/main" val="24439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2F4F-CC40-B944-B4FA-746620B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C44F3-EE44-5644-B78D-26AEB6435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246" y="2499589"/>
            <a:ext cx="3515448" cy="33178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8001E5-749E-A147-BBFB-B33ED3B2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99589"/>
            <a:ext cx="4247682" cy="28089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C52290-8EB1-804C-A6AF-6188611495AC}"/>
              </a:ext>
            </a:extLst>
          </p:cNvPr>
          <p:cNvSpPr txBox="1"/>
          <p:nvPr/>
        </p:nvSpPr>
        <p:spPr>
          <a:xfrm>
            <a:off x="1295402" y="5448132"/>
            <a:ext cx="571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NMTC tracts were mapped (above) and grocery stores with a 1-mile radius were mapped in relationship to tracts (right).</a:t>
            </a:r>
          </a:p>
        </p:txBody>
      </p:sp>
    </p:spTree>
    <p:extLst>
      <p:ext uri="{BB962C8B-B14F-4D97-AF65-F5344CB8AC3E}">
        <p14:creationId xmlns:p14="http://schemas.microsoft.com/office/powerpoint/2010/main" val="10875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4D19-038A-B144-BC49-9FEA8854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A076B-DA9D-5B4F-8315-793210E0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1164"/>
            <a:ext cx="351544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456E0-7723-8347-9FFC-AF8C27CF4579}"/>
              </a:ext>
            </a:extLst>
          </p:cNvPr>
          <p:cNvSpPr txBox="1"/>
          <p:nvPr/>
        </p:nvSpPr>
        <p:spPr>
          <a:xfrm>
            <a:off x="5289630" y="2754775"/>
            <a:ext cx="5775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tracts are not completely covered by the radius circles.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these is the airport with no residential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leaves three to explore.</a:t>
            </a:r>
          </a:p>
        </p:txBody>
      </p:sp>
    </p:spTree>
    <p:extLst>
      <p:ext uri="{BB962C8B-B14F-4D97-AF65-F5344CB8AC3E}">
        <p14:creationId xmlns:p14="http://schemas.microsoft.com/office/powerpoint/2010/main" val="39905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1DB0-3710-BC4D-A547-38D8A85A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Data Together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90392D-5BCE-7B46-9537-5E18D6311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14770"/>
              </p:ext>
            </p:extLst>
          </p:nvPr>
        </p:nvGraphicFramePr>
        <p:xfrm>
          <a:off x="2858467" y="2759935"/>
          <a:ext cx="6475066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639">
                  <a:extLst>
                    <a:ext uri="{9D8B030D-6E8A-4147-A177-3AD203B41FA5}">
                      <a16:colId xmlns:a16="http://schemas.microsoft.com/office/drawing/2014/main" val="3769994163"/>
                    </a:ext>
                  </a:extLst>
                </a:gridCol>
                <a:gridCol w="532436">
                  <a:extLst>
                    <a:ext uri="{9D8B030D-6E8A-4147-A177-3AD203B41FA5}">
                      <a16:colId xmlns:a16="http://schemas.microsoft.com/office/drawing/2014/main" val="2291936910"/>
                    </a:ext>
                  </a:extLst>
                </a:gridCol>
                <a:gridCol w="1083965">
                  <a:extLst>
                    <a:ext uri="{9D8B030D-6E8A-4147-A177-3AD203B41FA5}">
                      <a16:colId xmlns:a16="http://schemas.microsoft.com/office/drawing/2014/main" val="1772248001"/>
                    </a:ext>
                  </a:extLst>
                </a:gridCol>
                <a:gridCol w="1295013">
                  <a:extLst>
                    <a:ext uri="{9D8B030D-6E8A-4147-A177-3AD203B41FA5}">
                      <a16:colId xmlns:a16="http://schemas.microsoft.com/office/drawing/2014/main" val="2579626067"/>
                    </a:ext>
                  </a:extLst>
                </a:gridCol>
                <a:gridCol w="1295013">
                  <a:extLst>
                    <a:ext uri="{9D8B030D-6E8A-4147-A177-3AD203B41FA5}">
                      <a16:colId xmlns:a16="http://schemas.microsoft.com/office/drawing/2014/main" val="2490897511"/>
                    </a:ext>
                  </a:extLst>
                </a:gridCol>
              </a:tblGrid>
              <a:tr h="2023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Tract 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Residences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Outside Radius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6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BRAMBLETON (SOUTH), NSU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3.846154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7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COLLEY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23.042506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1181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 PLACE (EAST)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9.005848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7693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E9880D-0222-254B-BC7A-4DEBCB4278DD}"/>
              </a:ext>
            </a:extLst>
          </p:cNvPr>
          <p:cNvSpPr txBox="1"/>
          <p:nvPr/>
        </p:nvSpPr>
        <p:spPr>
          <a:xfrm>
            <a:off x="1916298" y="4224471"/>
            <a:ext cx="835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chart indicates the number and percentage of residents outside the 1-mile radius.</a:t>
            </a:r>
          </a:p>
        </p:txBody>
      </p:sp>
    </p:spTree>
    <p:extLst>
      <p:ext uri="{BB962C8B-B14F-4D97-AF65-F5344CB8AC3E}">
        <p14:creationId xmlns:p14="http://schemas.microsoft.com/office/powerpoint/2010/main" val="158681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8E2-3FE9-3C4B-80A1-282F38FA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CA9D-8248-6D4F-A4F0-DABD2233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Norfolk is fairly well laid out in terms of access to grocery stores.</a:t>
            </a:r>
          </a:p>
          <a:p>
            <a:r>
              <a:rPr lang="en-US" dirty="0"/>
              <a:t>North Colley and Park Place (East) are potential areas of concern.</a:t>
            </a:r>
          </a:p>
          <a:p>
            <a:r>
              <a:rPr lang="en-US" dirty="0"/>
              <a:t>The data only indicates number of residences, not residents.</a:t>
            </a:r>
          </a:p>
          <a:p>
            <a:r>
              <a:rPr lang="en-US" dirty="0"/>
              <a:t>These two areas could potentially benefit from a new source for fresh food.</a:t>
            </a:r>
          </a:p>
        </p:txBody>
      </p:sp>
    </p:spTree>
    <p:extLst>
      <p:ext uri="{BB962C8B-B14F-4D97-AF65-F5344CB8AC3E}">
        <p14:creationId xmlns:p14="http://schemas.microsoft.com/office/powerpoint/2010/main" val="30768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352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Food Deserts in Norfolk, VA</vt:lpstr>
      <vt:lpstr>Understanding Food Deserts</vt:lpstr>
      <vt:lpstr>Who needs to know?</vt:lpstr>
      <vt:lpstr>Data Gathering and Cleaning</vt:lpstr>
      <vt:lpstr>Mapping Data</vt:lpstr>
      <vt:lpstr>Analyzing the Map</vt:lpstr>
      <vt:lpstr>Putting the Data Together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in Norfolk, VA</dc:title>
  <dc:creator>Charles Robinson</dc:creator>
  <cp:lastModifiedBy>Charles Robinson</cp:lastModifiedBy>
  <cp:revision>3</cp:revision>
  <dcterms:created xsi:type="dcterms:W3CDTF">2020-06-19T14:01:53Z</dcterms:created>
  <dcterms:modified xsi:type="dcterms:W3CDTF">2020-06-19T14:29:31Z</dcterms:modified>
</cp:coreProperties>
</file>