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3"/>
  </p:notesMasterIdLst>
  <p:handoutMasterIdLst>
    <p:handoutMasterId r:id="rId54"/>
  </p:handoutMasterIdLst>
  <p:sldIdLst>
    <p:sldId id="261" r:id="rId2"/>
    <p:sldId id="352"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354" r:id="rId25"/>
    <p:sldId id="355" r:id="rId26"/>
    <p:sldId id="356" r:id="rId27"/>
    <p:sldId id="357" r:id="rId28"/>
    <p:sldId id="358"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6" autoAdjust="0"/>
    <p:restoredTop sz="94692" autoAdjust="0"/>
  </p:normalViewPr>
  <p:slideViewPr>
    <p:cSldViewPr>
      <p:cViewPr varScale="1">
        <p:scale>
          <a:sx n="62" d="100"/>
          <a:sy n="62" d="100"/>
        </p:scale>
        <p:origin x="137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emf"/><Relationship Id="rId7" Type="http://schemas.openxmlformats.org/officeDocument/2006/relationships/image" Target="../media/image53.e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emf"/><Relationship Id="rId5" Type="http://schemas.openxmlformats.org/officeDocument/2006/relationships/image" Target="../media/image51.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emf"/><Relationship Id="rId5" Type="http://schemas.openxmlformats.org/officeDocument/2006/relationships/image" Target="../media/image78.wmf"/><Relationship Id="rId4"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93.wmf"/><Relationship Id="rId4" Type="http://schemas.openxmlformats.org/officeDocument/2006/relationships/image" Target="../media/image9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wmf"/><Relationship Id="rId1" Type="http://schemas.openxmlformats.org/officeDocument/2006/relationships/image" Target="../media/image10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4" Type="http://schemas.openxmlformats.org/officeDocument/2006/relationships/image" Target="../media/image11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4" Type="http://schemas.openxmlformats.org/officeDocument/2006/relationships/image" Target="../media/image11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4" Type="http://schemas.openxmlformats.org/officeDocument/2006/relationships/image" Target="../media/image14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0360507-C184-441C-9FF5-9330D65D25F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kumimoji="1" sz="1200">
                <a:latin typeface="Times New Roman" pitchFamily="18" charset="0"/>
              </a:defRPr>
            </a:lvl1pPr>
          </a:lstStyle>
          <a:p>
            <a:pPr>
              <a:defRPr/>
            </a:pPr>
            <a:endParaRPr lang="en-US" altLang="zh-CN"/>
          </a:p>
        </p:txBody>
      </p:sp>
      <p:sp>
        <p:nvSpPr>
          <p:cNvPr id="31747" name="Rectangle 3">
            <a:extLst>
              <a:ext uri="{FF2B5EF4-FFF2-40B4-BE49-F238E27FC236}">
                <a16:creationId xmlns:a16="http://schemas.microsoft.com/office/drawing/2014/main" id="{B907B2B7-AF7B-4891-B289-F95005C27C09}"/>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kumimoji="1" sz="1200">
                <a:latin typeface="Times New Roman" pitchFamily="18" charset="0"/>
              </a:defRPr>
            </a:lvl1pPr>
          </a:lstStyle>
          <a:p>
            <a:pPr>
              <a:defRPr/>
            </a:pPr>
            <a:endParaRPr lang="en-US" altLang="zh-CN"/>
          </a:p>
        </p:txBody>
      </p:sp>
      <p:sp>
        <p:nvSpPr>
          <p:cNvPr id="31748" name="Rectangle 4">
            <a:extLst>
              <a:ext uri="{FF2B5EF4-FFF2-40B4-BE49-F238E27FC236}">
                <a16:creationId xmlns:a16="http://schemas.microsoft.com/office/drawing/2014/main" id="{96094EEE-7A48-4443-A971-F51A255C098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kumimoji="1" sz="1200">
                <a:latin typeface="Times New Roman" pitchFamily="18" charset="0"/>
              </a:defRPr>
            </a:lvl1pPr>
          </a:lstStyle>
          <a:p>
            <a:pPr>
              <a:defRPr/>
            </a:pPr>
            <a:endParaRPr lang="en-US" altLang="zh-CN"/>
          </a:p>
        </p:txBody>
      </p:sp>
      <p:sp>
        <p:nvSpPr>
          <p:cNvPr id="31749" name="Rectangle 5">
            <a:extLst>
              <a:ext uri="{FF2B5EF4-FFF2-40B4-BE49-F238E27FC236}">
                <a16:creationId xmlns:a16="http://schemas.microsoft.com/office/drawing/2014/main" id="{D3560465-5600-4D27-9826-B21476005F17}"/>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kumimoji="1" sz="1200">
                <a:latin typeface="Times New Roman" panose="02020603050405020304" pitchFamily="18" charset="0"/>
              </a:defRPr>
            </a:lvl1pPr>
          </a:lstStyle>
          <a:p>
            <a:fld id="{3A950732-8E16-4E77-9E0B-C61BA80C7D14}"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55A1A8C-43A0-4885-93D2-1738D962F1C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kumimoji="1" sz="1200">
                <a:latin typeface="Times New Roman" pitchFamily="18" charset="0"/>
              </a:defRPr>
            </a:lvl1pPr>
          </a:lstStyle>
          <a:p>
            <a:pPr>
              <a:defRPr/>
            </a:pPr>
            <a:endParaRPr lang="en-US" altLang="zh-CN"/>
          </a:p>
        </p:txBody>
      </p:sp>
      <p:sp>
        <p:nvSpPr>
          <p:cNvPr id="30723" name="Rectangle 3">
            <a:extLst>
              <a:ext uri="{FF2B5EF4-FFF2-40B4-BE49-F238E27FC236}">
                <a16:creationId xmlns:a16="http://schemas.microsoft.com/office/drawing/2014/main" id="{6AFA0FDD-82A7-43DF-9D7C-08E3045ABF5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kumimoji="1" sz="1200">
                <a:latin typeface="Times New Roman" pitchFamily="18" charset="0"/>
              </a:defRPr>
            </a:lvl1pPr>
          </a:lstStyle>
          <a:p>
            <a:pPr>
              <a:defRPr/>
            </a:pPr>
            <a:endParaRPr lang="en-US" altLang="zh-CN"/>
          </a:p>
        </p:txBody>
      </p:sp>
      <p:sp>
        <p:nvSpPr>
          <p:cNvPr id="103428" name="Rectangle 4">
            <a:extLst>
              <a:ext uri="{FF2B5EF4-FFF2-40B4-BE49-F238E27FC236}">
                <a16:creationId xmlns:a16="http://schemas.microsoft.com/office/drawing/2014/main" id="{45AF4B79-E616-428E-8101-D73F0CD7AD13}"/>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D7C03072-33C2-4612-A439-A40BCB4897DE}"/>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26" name="Rectangle 6">
            <a:extLst>
              <a:ext uri="{FF2B5EF4-FFF2-40B4-BE49-F238E27FC236}">
                <a16:creationId xmlns:a16="http://schemas.microsoft.com/office/drawing/2014/main" id="{619C7F42-F2B4-474D-AC4E-9C90B935327C}"/>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kumimoji="1" sz="1200">
                <a:latin typeface="Times New Roman" pitchFamily="18" charset="0"/>
              </a:defRPr>
            </a:lvl1pPr>
          </a:lstStyle>
          <a:p>
            <a:pPr>
              <a:defRPr/>
            </a:pPr>
            <a:endParaRPr lang="en-US" altLang="zh-CN"/>
          </a:p>
        </p:txBody>
      </p:sp>
      <p:sp>
        <p:nvSpPr>
          <p:cNvPr id="30727" name="Rectangle 7">
            <a:extLst>
              <a:ext uri="{FF2B5EF4-FFF2-40B4-BE49-F238E27FC236}">
                <a16:creationId xmlns:a16="http://schemas.microsoft.com/office/drawing/2014/main" id="{344894D5-149D-4E65-A332-7EE253A68AFC}"/>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kumimoji="1" sz="1200">
                <a:latin typeface="Times New Roman" panose="02020603050405020304" pitchFamily="18" charset="0"/>
              </a:defRPr>
            </a:lvl1pPr>
          </a:lstStyle>
          <a:p>
            <a:fld id="{4C46E410-EBB3-4179-A156-3E5CB932E7D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252B612E-23A6-4128-AE88-F2D882426B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911D2C-ED55-48BB-8643-F95E436FFD9E}" type="slidenum">
              <a:rPr lang="en-US" altLang="zh-CN">
                <a:latin typeface="Times New Roman" panose="02020603050405020304" pitchFamily="18" charset="0"/>
              </a:rPr>
              <a:pPr eaLnBrk="1" hangingPunct="1"/>
              <a:t>1</a:t>
            </a:fld>
            <a:endParaRPr lang="en-US" altLang="zh-CN">
              <a:latin typeface="Times New Roman" panose="02020603050405020304" pitchFamily="18" charset="0"/>
            </a:endParaRPr>
          </a:p>
        </p:txBody>
      </p:sp>
      <p:sp>
        <p:nvSpPr>
          <p:cNvPr id="104451" name="Rectangle 2">
            <a:extLst>
              <a:ext uri="{FF2B5EF4-FFF2-40B4-BE49-F238E27FC236}">
                <a16:creationId xmlns:a16="http://schemas.microsoft.com/office/drawing/2014/main" id="{48958C92-136A-45D2-A7CA-F3627ECACF53}"/>
              </a:ext>
            </a:extLst>
          </p:cNvPr>
          <p:cNvSpPr>
            <a:spLocks noChangeArrowheads="1" noTextEdit="1"/>
          </p:cNvSpPr>
          <p:nvPr>
            <p:ph type="sldImg"/>
          </p:nvPr>
        </p:nvSpPr>
        <p:spPr>
          <a:xfrm>
            <a:off x="1141413" y="685800"/>
            <a:ext cx="4572000" cy="3429000"/>
          </a:xfrm>
          <a:ln/>
        </p:spPr>
      </p:sp>
      <p:sp>
        <p:nvSpPr>
          <p:cNvPr id="104452" name="Rectangle 3">
            <a:extLst>
              <a:ext uri="{FF2B5EF4-FFF2-40B4-BE49-F238E27FC236}">
                <a16:creationId xmlns:a16="http://schemas.microsoft.com/office/drawing/2014/main" id="{66BF8DBD-5BAE-4DBD-A890-A9FE626174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F8D9063E-57DD-4B98-9D7B-510AE49D84DC}"/>
              </a:ext>
            </a:extLst>
          </p:cNvPr>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zh-CN" altLang="en-US">
              <a:latin typeface="Arial" charset="0"/>
            </a:endParaRPr>
          </a:p>
        </p:txBody>
      </p:sp>
      <p:sp>
        <p:nvSpPr>
          <p:cNvPr id="5" name="Line 8">
            <a:extLst>
              <a:ext uri="{FF2B5EF4-FFF2-40B4-BE49-F238E27FC236}">
                <a16:creationId xmlns:a16="http://schemas.microsoft.com/office/drawing/2014/main" id="{7A7E619C-D99D-49BD-AFB7-19E02D413A77}"/>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zh-CN" altLang="en-US">
              <a:latin typeface="Arial" charset="0"/>
            </a:endParaRPr>
          </a:p>
        </p:txBody>
      </p:sp>
      <p:sp>
        <p:nvSpPr>
          <p:cNvPr id="49154"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4915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a:extLst>
              <a:ext uri="{FF2B5EF4-FFF2-40B4-BE49-F238E27FC236}">
                <a16:creationId xmlns:a16="http://schemas.microsoft.com/office/drawing/2014/main" id="{7680F744-2C2E-4311-8A59-D04B96231B24}"/>
              </a:ext>
            </a:extLst>
          </p:cNvPr>
          <p:cNvSpPr>
            <a:spLocks noGrp="1" noChangeArrowheads="1"/>
          </p:cNvSpPr>
          <p:nvPr>
            <p:ph type="dt" sz="half" idx="10"/>
          </p:nvPr>
        </p:nvSpPr>
        <p:spPr/>
        <p:txBody>
          <a:bodyPr/>
          <a:lstStyle>
            <a:lvl1pPr>
              <a:defRPr/>
            </a:lvl1pPr>
          </a:lstStyle>
          <a:p>
            <a:pPr>
              <a:defRPr/>
            </a:pPr>
            <a:fld id="{CC03E228-FA5A-4766-820E-05F2DA6B15D6}" type="datetime1">
              <a:rPr lang="zh-CN" altLang="en-US"/>
              <a:pPr>
                <a:defRPr/>
              </a:pPr>
              <a:t>2023/2/21</a:t>
            </a:fld>
            <a:endParaRPr lang="en-US" altLang="zh-CN"/>
          </a:p>
        </p:txBody>
      </p:sp>
      <p:sp>
        <p:nvSpPr>
          <p:cNvPr id="7" name="Rectangle 5">
            <a:extLst>
              <a:ext uri="{FF2B5EF4-FFF2-40B4-BE49-F238E27FC236}">
                <a16:creationId xmlns:a16="http://schemas.microsoft.com/office/drawing/2014/main" id="{8904D4C5-8B2B-4047-B631-01FD1FAC47B1}"/>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71662145-825F-4316-A240-C5CC46BDF08D}"/>
              </a:ext>
            </a:extLst>
          </p:cNvPr>
          <p:cNvSpPr>
            <a:spLocks noGrp="1" noChangeArrowheads="1"/>
          </p:cNvSpPr>
          <p:nvPr>
            <p:ph type="sldNum" sz="quarter" idx="12"/>
          </p:nvPr>
        </p:nvSpPr>
        <p:spPr/>
        <p:txBody>
          <a:bodyPr/>
          <a:lstStyle>
            <a:lvl1pPr>
              <a:defRPr/>
            </a:lvl1pPr>
          </a:lstStyle>
          <a:p>
            <a:fld id="{98B4A1C2-AAAE-445E-B02B-993DEAAE27D8}" type="slidenum">
              <a:rPr lang="en-US" altLang="zh-CN"/>
              <a:pPr/>
              <a:t>‹#›</a:t>
            </a:fld>
            <a:endParaRPr lang="en-US" altLang="zh-CN"/>
          </a:p>
        </p:txBody>
      </p:sp>
    </p:spTree>
    <p:extLst>
      <p:ext uri="{BB962C8B-B14F-4D97-AF65-F5344CB8AC3E}">
        <p14:creationId xmlns:p14="http://schemas.microsoft.com/office/powerpoint/2010/main" val="160371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0DAD664-5291-4205-AA68-9F3EB1540750}"/>
              </a:ext>
            </a:extLst>
          </p:cNvPr>
          <p:cNvSpPr>
            <a:spLocks noGrp="1" noChangeArrowheads="1"/>
          </p:cNvSpPr>
          <p:nvPr>
            <p:ph type="dt" sz="half" idx="10"/>
          </p:nvPr>
        </p:nvSpPr>
        <p:spPr>
          <a:ln/>
        </p:spPr>
        <p:txBody>
          <a:bodyPr/>
          <a:lstStyle>
            <a:lvl1pPr>
              <a:defRPr/>
            </a:lvl1pPr>
          </a:lstStyle>
          <a:p>
            <a:pPr>
              <a:defRPr/>
            </a:pPr>
            <a:fld id="{B528599A-1945-44E6-A082-E885E201D788}" type="datetime1">
              <a:rPr lang="zh-CN" altLang="en-US"/>
              <a:pPr>
                <a:defRPr/>
              </a:pPr>
              <a:t>2023/2/21</a:t>
            </a:fld>
            <a:endParaRPr lang="en-US" altLang="zh-CN"/>
          </a:p>
        </p:txBody>
      </p:sp>
      <p:sp>
        <p:nvSpPr>
          <p:cNvPr id="5" name="Rectangle 5">
            <a:extLst>
              <a:ext uri="{FF2B5EF4-FFF2-40B4-BE49-F238E27FC236}">
                <a16:creationId xmlns:a16="http://schemas.microsoft.com/office/drawing/2014/main" id="{8BF6D2B4-63ED-4D03-B092-05C2E6D1939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B22FF30-A661-454D-8F52-18F379CA8162}"/>
              </a:ext>
            </a:extLst>
          </p:cNvPr>
          <p:cNvSpPr>
            <a:spLocks noGrp="1" noChangeArrowheads="1"/>
          </p:cNvSpPr>
          <p:nvPr>
            <p:ph type="sldNum" sz="quarter" idx="12"/>
          </p:nvPr>
        </p:nvSpPr>
        <p:spPr>
          <a:ln/>
        </p:spPr>
        <p:txBody>
          <a:bodyPr/>
          <a:lstStyle>
            <a:lvl1pPr>
              <a:defRPr/>
            </a:lvl1pPr>
          </a:lstStyle>
          <a:p>
            <a:fld id="{20CBB0CE-294F-4116-AFC7-DEBBB5FBEA38}" type="slidenum">
              <a:rPr lang="en-US" altLang="zh-CN"/>
              <a:pPr/>
              <a:t>‹#›</a:t>
            </a:fld>
            <a:endParaRPr lang="en-US" altLang="zh-CN"/>
          </a:p>
        </p:txBody>
      </p:sp>
    </p:spTree>
    <p:extLst>
      <p:ext uri="{BB962C8B-B14F-4D97-AF65-F5344CB8AC3E}">
        <p14:creationId xmlns:p14="http://schemas.microsoft.com/office/powerpoint/2010/main" val="324090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18B2C9E-5417-464A-81CA-D7B31D0DC120}"/>
              </a:ext>
            </a:extLst>
          </p:cNvPr>
          <p:cNvSpPr>
            <a:spLocks noGrp="1" noChangeArrowheads="1"/>
          </p:cNvSpPr>
          <p:nvPr>
            <p:ph type="dt" sz="half" idx="10"/>
          </p:nvPr>
        </p:nvSpPr>
        <p:spPr>
          <a:ln/>
        </p:spPr>
        <p:txBody>
          <a:bodyPr/>
          <a:lstStyle>
            <a:lvl1pPr>
              <a:defRPr/>
            </a:lvl1pPr>
          </a:lstStyle>
          <a:p>
            <a:pPr>
              <a:defRPr/>
            </a:pPr>
            <a:fld id="{069C43CF-0CAA-4047-9C9D-78A5999A3E08}" type="datetime1">
              <a:rPr lang="zh-CN" altLang="en-US"/>
              <a:pPr>
                <a:defRPr/>
              </a:pPr>
              <a:t>2023/2/21</a:t>
            </a:fld>
            <a:endParaRPr lang="en-US" altLang="zh-CN"/>
          </a:p>
        </p:txBody>
      </p:sp>
      <p:sp>
        <p:nvSpPr>
          <p:cNvPr id="5" name="Rectangle 5">
            <a:extLst>
              <a:ext uri="{FF2B5EF4-FFF2-40B4-BE49-F238E27FC236}">
                <a16:creationId xmlns:a16="http://schemas.microsoft.com/office/drawing/2014/main" id="{8797E38F-F00B-481C-A62F-EDBC4C107B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2221AB9-95A8-4A9D-9894-C8AB9A2E9ED2}"/>
              </a:ext>
            </a:extLst>
          </p:cNvPr>
          <p:cNvSpPr>
            <a:spLocks noGrp="1" noChangeArrowheads="1"/>
          </p:cNvSpPr>
          <p:nvPr>
            <p:ph type="sldNum" sz="quarter" idx="12"/>
          </p:nvPr>
        </p:nvSpPr>
        <p:spPr>
          <a:ln/>
        </p:spPr>
        <p:txBody>
          <a:bodyPr/>
          <a:lstStyle>
            <a:lvl1pPr>
              <a:defRPr/>
            </a:lvl1pPr>
          </a:lstStyle>
          <a:p>
            <a:fld id="{CB3F8477-2688-4A18-89B1-75D1A482AB2C}" type="slidenum">
              <a:rPr lang="en-US" altLang="zh-CN"/>
              <a:pPr/>
              <a:t>‹#›</a:t>
            </a:fld>
            <a:endParaRPr lang="en-US" altLang="zh-CN"/>
          </a:p>
        </p:txBody>
      </p:sp>
    </p:spTree>
    <p:extLst>
      <p:ext uri="{BB962C8B-B14F-4D97-AF65-F5344CB8AC3E}">
        <p14:creationId xmlns:p14="http://schemas.microsoft.com/office/powerpoint/2010/main" val="3087411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56E0A33-AF8E-48DB-BA20-62C332E5275A}"/>
              </a:ext>
            </a:extLst>
          </p:cNvPr>
          <p:cNvSpPr>
            <a:spLocks noGrp="1" noChangeArrowheads="1"/>
          </p:cNvSpPr>
          <p:nvPr>
            <p:ph type="dt" sz="half" idx="10"/>
          </p:nvPr>
        </p:nvSpPr>
        <p:spPr>
          <a:ln/>
        </p:spPr>
        <p:txBody>
          <a:bodyPr/>
          <a:lstStyle>
            <a:lvl1pPr>
              <a:defRPr/>
            </a:lvl1pPr>
          </a:lstStyle>
          <a:p>
            <a:pPr>
              <a:defRPr/>
            </a:pPr>
            <a:fld id="{43A1CCB4-0834-4C97-B36B-B851C7DCB78B}" type="datetime1">
              <a:rPr lang="zh-CN" altLang="en-US"/>
              <a:pPr>
                <a:defRPr/>
              </a:pPr>
              <a:t>2023/2/21</a:t>
            </a:fld>
            <a:endParaRPr lang="en-US" altLang="zh-CN"/>
          </a:p>
        </p:txBody>
      </p:sp>
      <p:sp>
        <p:nvSpPr>
          <p:cNvPr id="5" name="Rectangle 5">
            <a:extLst>
              <a:ext uri="{FF2B5EF4-FFF2-40B4-BE49-F238E27FC236}">
                <a16:creationId xmlns:a16="http://schemas.microsoft.com/office/drawing/2014/main" id="{00549454-D26D-4E12-97A8-EC798D74610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AE9DD0C-88EE-4AF7-94DD-5E6A6ACC9AE4}"/>
              </a:ext>
            </a:extLst>
          </p:cNvPr>
          <p:cNvSpPr>
            <a:spLocks noGrp="1" noChangeArrowheads="1"/>
          </p:cNvSpPr>
          <p:nvPr>
            <p:ph type="sldNum" sz="quarter" idx="12"/>
          </p:nvPr>
        </p:nvSpPr>
        <p:spPr>
          <a:ln/>
        </p:spPr>
        <p:txBody>
          <a:bodyPr/>
          <a:lstStyle>
            <a:lvl1pPr>
              <a:defRPr/>
            </a:lvl1pPr>
          </a:lstStyle>
          <a:p>
            <a:fld id="{0BF19E56-4BBF-427E-96F1-619E3D9F6908}" type="slidenum">
              <a:rPr lang="en-US" altLang="zh-CN"/>
              <a:pPr/>
              <a:t>‹#›</a:t>
            </a:fld>
            <a:endParaRPr lang="en-US" altLang="zh-CN"/>
          </a:p>
        </p:txBody>
      </p:sp>
    </p:spTree>
    <p:extLst>
      <p:ext uri="{BB962C8B-B14F-4D97-AF65-F5344CB8AC3E}">
        <p14:creationId xmlns:p14="http://schemas.microsoft.com/office/powerpoint/2010/main" val="364236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27570A4-7882-426F-9719-1EA4352F81E1}"/>
              </a:ext>
            </a:extLst>
          </p:cNvPr>
          <p:cNvSpPr>
            <a:spLocks noGrp="1" noChangeArrowheads="1"/>
          </p:cNvSpPr>
          <p:nvPr>
            <p:ph type="dt" sz="half" idx="10"/>
          </p:nvPr>
        </p:nvSpPr>
        <p:spPr>
          <a:ln/>
        </p:spPr>
        <p:txBody>
          <a:bodyPr/>
          <a:lstStyle>
            <a:lvl1pPr>
              <a:defRPr/>
            </a:lvl1pPr>
          </a:lstStyle>
          <a:p>
            <a:pPr>
              <a:defRPr/>
            </a:pPr>
            <a:fld id="{F2F85B45-068A-48F3-A78C-B0DA4E33A5FB}" type="datetime1">
              <a:rPr lang="zh-CN" altLang="en-US"/>
              <a:pPr>
                <a:defRPr/>
              </a:pPr>
              <a:t>2023/2/21</a:t>
            </a:fld>
            <a:endParaRPr lang="en-US" altLang="zh-CN"/>
          </a:p>
        </p:txBody>
      </p:sp>
      <p:sp>
        <p:nvSpPr>
          <p:cNvPr id="5" name="Rectangle 5">
            <a:extLst>
              <a:ext uri="{FF2B5EF4-FFF2-40B4-BE49-F238E27FC236}">
                <a16:creationId xmlns:a16="http://schemas.microsoft.com/office/drawing/2014/main" id="{ED47CCF8-286C-455C-9F3B-294EC354E7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4102506-24E4-4750-BE5B-4C08429D703E}"/>
              </a:ext>
            </a:extLst>
          </p:cNvPr>
          <p:cNvSpPr>
            <a:spLocks noGrp="1" noChangeArrowheads="1"/>
          </p:cNvSpPr>
          <p:nvPr>
            <p:ph type="sldNum" sz="quarter" idx="12"/>
          </p:nvPr>
        </p:nvSpPr>
        <p:spPr>
          <a:ln/>
        </p:spPr>
        <p:txBody>
          <a:bodyPr/>
          <a:lstStyle>
            <a:lvl1pPr>
              <a:defRPr/>
            </a:lvl1pPr>
          </a:lstStyle>
          <a:p>
            <a:fld id="{A04D647D-33CC-44E8-833D-0D430D4586D9}" type="slidenum">
              <a:rPr lang="en-US" altLang="zh-CN"/>
              <a:pPr/>
              <a:t>‹#›</a:t>
            </a:fld>
            <a:endParaRPr lang="en-US" altLang="zh-CN"/>
          </a:p>
        </p:txBody>
      </p:sp>
    </p:spTree>
    <p:extLst>
      <p:ext uri="{BB962C8B-B14F-4D97-AF65-F5344CB8AC3E}">
        <p14:creationId xmlns:p14="http://schemas.microsoft.com/office/powerpoint/2010/main" val="8087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81960D5-5F8B-456E-92CD-1B39E219F381}"/>
              </a:ext>
            </a:extLst>
          </p:cNvPr>
          <p:cNvSpPr>
            <a:spLocks noGrp="1" noChangeArrowheads="1"/>
          </p:cNvSpPr>
          <p:nvPr>
            <p:ph type="dt" sz="half" idx="10"/>
          </p:nvPr>
        </p:nvSpPr>
        <p:spPr>
          <a:ln/>
        </p:spPr>
        <p:txBody>
          <a:bodyPr/>
          <a:lstStyle>
            <a:lvl1pPr>
              <a:defRPr/>
            </a:lvl1pPr>
          </a:lstStyle>
          <a:p>
            <a:pPr>
              <a:defRPr/>
            </a:pPr>
            <a:fld id="{7F8AD225-8493-426E-8868-76BF5B9AEE7B}" type="datetime1">
              <a:rPr lang="zh-CN" altLang="en-US"/>
              <a:pPr>
                <a:defRPr/>
              </a:pPr>
              <a:t>2023/2/21</a:t>
            </a:fld>
            <a:endParaRPr lang="en-US" altLang="zh-CN"/>
          </a:p>
        </p:txBody>
      </p:sp>
      <p:sp>
        <p:nvSpPr>
          <p:cNvPr id="6" name="Rectangle 5">
            <a:extLst>
              <a:ext uri="{FF2B5EF4-FFF2-40B4-BE49-F238E27FC236}">
                <a16:creationId xmlns:a16="http://schemas.microsoft.com/office/drawing/2014/main" id="{1E41E440-37F8-45FC-97C3-4030489684E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FD87C17-8B86-4C2D-98D0-B32337189D8D}"/>
              </a:ext>
            </a:extLst>
          </p:cNvPr>
          <p:cNvSpPr>
            <a:spLocks noGrp="1" noChangeArrowheads="1"/>
          </p:cNvSpPr>
          <p:nvPr>
            <p:ph type="sldNum" sz="quarter" idx="12"/>
          </p:nvPr>
        </p:nvSpPr>
        <p:spPr>
          <a:ln/>
        </p:spPr>
        <p:txBody>
          <a:bodyPr/>
          <a:lstStyle>
            <a:lvl1pPr>
              <a:defRPr/>
            </a:lvl1pPr>
          </a:lstStyle>
          <a:p>
            <a:fld id="{A73940D6-98A1-49F9-8067-27CFEA0A52A9}" type="slidenum">
              <a:rPr lang="en-US" altLang="zh-CN"/>
              <a:pPr/>
              <a:t>‹#›</a:t>
            </a:fld>
            <a:endParaRPr lang="en-US" altLang="zh-CN"/>
          </a:p>
        </p:txBody>
      </p:sp>
    </p:spTree>
    <p:extLst>
      <p:ext uri="{BB962C8B-B14F-4D97-AF65-F5344CB8AC3E}">
        <p14:creationId xmlns:p14="http://schemas.microsoft.com/office/powerpoint/2010/main" val="263562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C596578-7E67-48D2-AFE9-8F4DE78571BF}"/>
              </a:ext>
            </a:extLst>
          </p:cNvPr>
          <p:cNvSpPr>
            <a:spLocks noGrp="1" noChangeArrowheads="1"/>
          </p:cNvSpPr>
          <p:nvPr>
            <p:ph type="dt" sz="half" idx="10"/>
          </p:nvPr>
        </p:nvSpPr>
        <p:spPr>
          <a:ln/>
        </p:spPr>
        <p:txBody>
          <a:bodyPr/>
          <a:lstStyle>
            <a:lvl1pPr>
              <a:defRPr/>
            </a:lvl1pPr>
          </a:lstStyle>
          <a:p>
            <a:pPr>
              <a:defRPr/>
            </a:pPr>
            <a:fld id="{9755E91F-D1EB-4608-951A-69FE6A6D0C91}" type="datetime1">
              <a:rPr lang="zh-CN" altLang="en-US"/>
              <a:pPr>
                <a:defRPr/>
              </a:pPr>
              <a:t>2023/2/21</a:t>
            </a:fld>
            <a:endParaRPr lang="en-US" altLang="zh-CN"/>
          </a:p>
        </p:txBody>
      </p:sp>
      <p:sp>
        <p:nvSpPr>
          <p:cNvPr id="8" name="Rectangle 5">
            <a:extLst>
              <a:ext uri="{FF2B5EF4-FFF2-40B4-BE49-F238E27FC236}">
                <a16:creationId xmlns:a16="http://schemas.microsoft.com/office/drawing/2014/main" id="{12EB2F92-3FC1-4064-9365-213AAC1F75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7139ECC-A63B-48BA-993A-B7B7099B0491}"/>
              </a:ext>
            </a:extLst>
          </p:cNvPr>
          <p:cNvSpPr>
            <a:spLocks noGrp="1" noChangeArrowheads="1"/>
          </p:cNvSpPr>
          <p:nvPr>
            <p:ph type="sldNum" sz="quarter" idx="12"/>
          </p:nvPr>
        </p:nvSpPr>
        <p:spPr>
          <a:ln/>
        </p:spPr>
        <p:txBody>
          <a:bodyPr/>
          <a:lstStyle>
            <a:lvl1pPr>
              <a:defRPr/>
            </a:lvl1pPr>
          </a:lstStyle>
          <a:p>
            <a:fld id="{C4540EEB-83AE-46AB-A921-A9545629F7D7}" type="slidenum">
              <a:rPr lang="en-US" altLang="zh-CN"/>
              <a:pPr/>
              <a:t>‹#›</a:t>
            </a:fld>
            <a:endParaRPr lang="en-US" altLang="zh-CN"/>
          </a:p>
        </p:txBody>
      </p:sp>
    </p:spTree>
    <p:extLst>
      <p:ext uri="{BB962C8B-B14F-4D97-AF65-F5344CB8AC3E}">
        <p14:creationId xmlns:p14="http://schemas.microsoft.com/office/powerpoint/2010/main" val="223226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AE6A4CA-48EC-4FBF-A697-83523657B539}"/>
              </a:ext>
            </a:extLst>
          </p:cNvPr>
          <p:cNvSpPr>
            <a:spLocks noGrp="1" noChangeArrowheads="1"/>
          </p:cNvSpPr>
          <p:nvPr>
            <p:ph type="dt" sz="half" idx="10"/>
          </p:nvPr>
        </p:nvSpPr>
        <p:spPr>
          <a:ln/>
        </p:spPr>
        <p:txBody>
          <a:bodyPr/>
          <a:lstStyle>
            <a:lvl1pPr>
              <a:defRPr/>
            </a:lvl1pPr>
          </a:lstStyle>
          <a:p>
            <a:pPr>
              <a:defRPr/>
            </a:pPr>
            <a:fld id="{F3D396C2-5D2A-4B1C-91D7-50A9D2EBF530}" type="datetime1">
              <a:rPr lang="zh-CN" altLang="en-US"/>
              <a:pPr>
                <a:defRPr/>
              </a:pPr>
              <a:t>2023/2/21</a:t>
            </a:fld>
            <a:endParaRPr lang="en-US" altLang="zh-CN"/>
          </a:p>
        </p:txBody>
      </p:sp>
      <p:sp>
        <p:nvSpPr>
          <p:cNvPr id="4" name="Rectangle 5">
            <a:extLst>
              <a:ext uri="{FF2B5EF4-FFF2-40B4-BE49-F238E27FC236}">
                <a16:creationId xmlns:a16="http://schemas.microsoft.com/office/drawing/2014/main" id="{D0524D51-2B21-4380-A996-F547E1F095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840C158-EF06-4CFE-A5C1-47E83C822B4B}"/>
              </a:ext>
            </a:extLst>
          </p:cNvPr>
          <p:cNvSpPr>
            <a:spLocks noGrp="1" noChangeArrowheads="1"/>
          </p:cNvSpPr>
          <p:nvPr>
            <p:ph type="sldNum" sz="quarter" idx="12"/>
          </p:nvPr>
        </p:nvSpPr>
        <p:spPr>
          <a:ln/>
        </p:spPr>
        <p:txBody>
          <a:bodyPr/>
          <a:lstStyle>
            <a:lvl1pPr>
              <a:defRPr/>
            </a:lvl1pPr>
          </a:lstStyle>
          <a:p>
            <a:fld id="{91DBB3C1-BD42-4105-AA10-19991B878339}" type="slidenum">
              <a:rPr lang="en-US" altLang="zh-CN"/>
              <a:pPr/>
              <a:t>‹#›</a:t>
            </a:fld>
            <a:endParaRPr lang="en-US" altLang="zh-CN"/>
          </a:p>
        </p:txBody>
      </p:sp>
    </p:spTree>
    <p:extLst>
      <p:ext uri="{BB962C8B-B14F-4D97-AF65-F5344CB8AC3E}">
        <p14:creationId xmlns:p14="http://schemas.microsoft.com/office/powerpoint/2010/main" val="2897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8989DE3-C959-4887-AB31-3299B04ACE00}"/>
              </a:ext>
            </a:extLst>
          </p:cNvPr>
          <p:cNvSpPr>
            <a:spLocks noGrp="1" noChangeArrowheads="1"/>
          </p:cNvSpPr>
          <p:nvPr>
            <p:ph type="dt" sz="half" idx="10"/>
          </p:nvPr>
        </p:nvSpPr>
        <p:spPr>
          <a:ln/>
        </p:spPr>
        <p:txBody>
          <a:bodyPr/>
          <a:lstStyle>
            <a:lvl1pPr>
              <a:defRPr/>
            </a:lvl1pPr>
          </a:lstStyle>
          <a:p>
            <a:pPr>
              <a:defRPr/>
            </a:pPr>
            <a:fld id="{FA21E9C5-9466-4B9B-A84F-BEF0D7F52AB2}" type="datetime1">
              <a:rPr lang="zh-CN" altLang="en-US"/>
              <a:pPr>
                <a:defRPr/>
              </a:pPr>
              <a:t>2023/2/21</a:t>
            </a:fld>
            <a:endParaRPr lang="en-US" altLang="zh-CN"/>
          </a:p>
        </p:txBody>
      </p:sp>
      <p:sp>
        <p:nvSpPr>
          <p:cNvPr id="3" name="Rectangle 5">
            <a:extLst>
              <a:ext uri="{FF2B5EF4-FFF2-40B4-BE49-F238E27FC236}">
                <a16:creationId xmlns:a16="http://schemas.microsoft.com/office/drawing/2014/main" id="{D03EBA09-0046-4DF2-956B-C2043D34BE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EC3CBF3-0E50-4D3C-A5C9-339DDA305544}"/>
              </a:ext>
            </a:extLst>
          </p:cNvPr>
          <p:cNvSpPr>
            <a:spLocks noGrp="1" noChangeArrowheads="1"/>
          </p:cNvSpPr>
          <p:nvPr>
            <p:ph type="sldNum" sz="quarter" idx="12"/>
          </p:nvPr>
        </p:nvSpPr>
        <p:spPr>
          <a:ln/>
        </p:spPr>
        <p:txBody>
          <a:bodyPr/>
          <a:lstStyle>
            <a:lvl1pPr>
              <a:defRPr/>
            </a:lvl1pPr>
          </a:lstStyle>
          <a:p>
            <a:fld id="{5A11E59F-7CE5-47B8-B6CD-07CF2FA26C0B}" type="slidenum">
              <a:rPr lang="en-US" altLang="zh-CN"/>
              <a:pPr/>
              <a:t>‹#›</a:t>
            </a:fld>
            <a:endParaRPr lang="en-US" altLang="zh-CN"/>
          </a:p>
        </p:txBody>
      </p:sp>
    </p:spTree>
    <p:extLst>
      <p:ext uri="{BB962C8B-B14F-4D97-AF65-F5344CB8AC3E}">
        <p14:creationId xmlns:p14="http://schemas.microsoft.com/office/powerpoint/2010/main" val="32300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8EC5B75-AFF6-423E-8C00-68616C77723B}"/>
              </a:ext>
            </a:extLst>
          </p:cNvPr>
          <p:cNvSpPr>
            <a:spLocks noGrp="1" noChangeArrowheads="1"/>
          </p:cNvSpPr>
          <p:nvPr>
            <p:ph type="dt" sz="half" idx="10"/>
          </p:nvPr>
        </p:nvSpPr>
        <p:spPr>
          <a:ln/>
        </p:spPr>
        <p:txBody>
          <a:bodyPr/>
          <a:lstStyle>
            <a:lvl1pPr>
              <a:defRPr/>
            </a:lvl1pPr>
          </a:lstStyle>
          <a:p>
            <a:pPr>
              <a:defRPr/>
            </a:pPr>
            <a:fld id="{71EF8742-CE45-4FE2-AEBB-09234B93CABB}" type="datetime1">
              <a:rPr lang="zh-CN" altLang="en-US"/>
              <a:pPr>
                <a:defRPr/>
              </a:pPr>
              <a:t>2023/2/21</a:t>
            </a:fld>
            <a:endParaRPr lang="en-US" altLang="zh-CN"/>
          </a:p>
        </p:txBody>
      </p:sp>
      <p:sp>
        <p:nvSpPr>
          <p:cNvPr id="6" name="Rectangle 5">
            <a:extLst>
              <a:ext uri="{FF2B5EF4-FFF2-40B4-BE49-F238E27FC236}">
                <a16:creationId xmlns:a16="http://schemas.microsoft.com/office/drawing/2014/main" id="{74CF17BE-E712-47CC-A298-5EDD649DD0E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24AB00B-B2E0-4DDB-BC24-E98E8F16CFED}"/>
              </a:ext>
            </a:extLst>
          </p:cNvPr>
          <p:cNvSpPr>
            <a:spLocks noGrp="1" noChangeArrowheads="1"/>
          </p:cNvSpPr>
          <p:nvPr>
            <p:ph type="sldNum" sz="quarter" idx="12"/>
          </p:nvPr>
        </p:nvSpPr>
        <p:spPr>
          <a:ln/>
        </p:spPr>
        <p:txBody>
          <a:bodyPr/>
          <a:lstStyle>
            <a:lvl1pPr>
              <a:defRPr/>
            </a:lvl1pPr>
          </a:lstStyle>
          <a:p>
            <a:fld id="{ABBD4E62-A24E-4EF0-A2F1-4674B8A71C9A}" type="slidenum">
              <a:rPr lang="en-US" altLang="zh-CN"/>
              <a:pPr/>
              <a:t>‹#›</a:t>
            </a:fld>
            <a:endParaRPr lang="en-US" altLang="zh-CN"/>
          </a:p>
        </p:txBody>
      </p:sp>
    </p:spTree>
    <p:extLst>
      <p:ext uri="{BB962C8B-B14F-4D97-AF65-F5344CB8AC3E}">
        <p14:creationId xmlns:p14="http://schemas.microsoft.com/office/powerpoint/2010/main" val="2151658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4A56D36-F1E3-4726-97ED-16530EDF2CB5}"/>
              </a:ext>
            </a:extLst>
          </p:cNvPr>
          <p:cNvSpPr>
            <a:spLocks noGrp="1" noChangeArrowheads="1"/>
          </p:cNvSpPr>
          <p:nvPr>
            <p:ph type="dt" sz="half" idx="10"/>
          </p:nvPr>
        </p:nvSpPr>
        <p:spPr>
          <a:ln/>
        </p:spPr>
        <p:txBody>
          <a:bodyPr/>
          <a:lstStyle>
            <a:lvl1pPr>
              <a:defRPr/>
            </a:lvl1pPr>
          </a:lstStyle>
          <a:p>
            <a:pPr>
              <a:defRPr/>
            </a:pPr>
            <a:fld id="{C880B1CF-79AD-4051-A5CB-2783822A8126}" type="datetime1">
              <a:rPr lang="zh-CN" altLang="en-US"/>
              <a:pPr>
                <a:defRPr/>
              </a:pPr>
              <a:t>2023/2/21</a:t>
            </a:fld>
            <a:endParaRPr lang="en-US" altLang="zh-CN"/>
          </a:p>
        </p:txBody>
      </p:sp>
      <p:sp>
        <p:nvSpPr>
          <p:cNvPr id="6" name="Rectangle 5">
            <a:extLst>
              <a:ext uri="{FF2B5EF4-FFF2-40B4-BE49-F238E27FC236}">
                <a16:creationId xmlns:a16="http://schemas.microsoft.com/office/drawing/2014/main" id="{0DF28626-08D6-4BB5-A2FD-D343B13F71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7A667D4-E539-422E-8399-B5F012951255}"/>
              </a:ext>
            </a:extLst>
          </p:cNvPr>
          <p:cNvSpPr>
            <a:spLocks noGrp="1" noChangeArrowheads="1"/>
          </p:cNvSpPr>
          <p:nvPr>
            <p:ph type="sldNum" sz="quarter" idx="12"/>
          </p:nvPr>
        </p:nvSpPr>
        <p:spPr>
          <a:ln/>
        </p:spPr>
        <p:txBody>
          <a:bodyPr/>
          <a:lstStyle>
            <a:lvl1pPr>
              <a:defRPr/>
            </a:lvl1pPr>
          </a:lstStyle>
          <a:p>
            <a:fld id="{3FF613C2-335E-46E3-847C-4F6F751EDE58}" type="slidenum">
              <a:rPr lang="en-US" altLang="zh-CN"/>
              <a:pPr/>
              <a:t>‹#›</a:t>
            </a:fld>
            <a:endParaRPr lang="en-US" altLang="zh-CN"/>
          </a:p>
        </p:txBody>
      </p:sp>
    </p:spTree>
    <p:extLst>
      <p:ext uri="{BB962C8B-B14F-4D97-AF65-F5344CB8AC3E}">
        <p14:creationId xmlns:p14="http://schemas.microsoft.com/office/powerpoint/2010/main" val="361783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E8CD2768-600E-44DF-966E-B32ACF04BD60}"/>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78851" name="Rectangle 3">
            <a:extLst>
              <a:ext uri="{FF2B5EF4-FFF2-40B4-BE49-F238E27FC236}">
                <a16:creationId xmlns:a16="http://schemas.microsoft.com/office/drawing/2014/main" id="{D4B24E0B-F58F-4CDD-91A5-5571E99DDBEF}"/>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8132" name="Rectangle 4">
            <a:extLst>
              <a:ext uri="{FF2B5EF4-FFF2-40B4-BE49-F238E27FC236}">
                <a16:creationId xmlns:a16="http://schemas.microsoft.com/office/drawing/2014/main" id="{3CF1AD52-03A4-4603-A731-4D4CE4BFD4F6}"/>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fld id="{CC048141-C3AE-444A-BDCE-62F5BB52C857}" type="datetime1">
              <a:rPr lang="zh-CN" altLang="en-US"/>
              <a:pPr>
                <a:defRPr/>
              </a:pPr>
              <a:t>2023/2/21</a:t>
            </a:fld>
            <a:endParaRPr lang="en-US" altLang="zh-CN"/>
          </a:p>
        </p:txBody>
      </p:sp>
      <p:sp>
        <p:nvSpPr>
          <p:cNvPr id="48133" name="Rectangle 5">
            <a:extLst>
              <a:ext uri="{FF2B5EF4-FFF2-40B4-BE49-F238E27FC236}">
                <a16:creationId xmlns:a16="http://schemas.microsoft.com/office/drawing/2014/main" id="{9C97C8B3-E884-4EC9-A0A5-FBAA67CCD296}"/>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zh-CN"/>
          </a:p>
        </p:txBody>
      </p:sp>
      <p:sp>
        <p:nvSpPr>
          <p:cNvPr id="48134" name="Rectangle 6">
            <a:extLst>
              <a:ext uri="{FF2B5EF4-FFF2-40B4-BE49-F238E27FC236}">
                <a16:creationId xmlns:a16="http://schemas.microsoft.com/office/drawing/2014/main" id="{D187CB7D-EBB1-47D5-8089-37B84CE85568}"/>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anose="02020404030301010803" pitchFamily="18" charset="0"/>
              </a:defRPr>
            </a:lvl1pPr>
          </a:lstStyle>
          <a:p>
            <a:fld id="{D001B54A-FC57-4A76-B27B-7004EDDC11AA}" type="slidenum">
              <a:rPr lang="en-US" altLang="zh-CN"/>
              <a:pPr/>
              <a:t>‹#›</a:t>
            </a:fld>
            <a:endParaRPr lang="en-US" altLang="zh-CN"/>
          </a:p>
        </p:txBody>
      </p:sp>
      <p:sp>
        <p:nvSpPr>
          <p:cNvPr id="48135" name="Freeform 7">
            <a:extLst>
              <a:ext uri="{FF2B5EF4-FFF2-40B4-BE49-F238E27FC236}">
                <a16:creationId xmlns:a16="http://schemas.microsoft.com/office/drawing/2014/main" id="{FC607626-0F6E-4A0B-A3C1-3FC3B2347999}"/>
              </a:ext>
            </a:extLst>
          </p:cNvPr>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latin typeface="Arial" charset="0"/>
            </a:endParaRPr>
          </a:p>
        </p:txBody>
      </p:sp>
      <p:sp>
        <p:nvSpPr>
          <p:cNvPr id="48136" name="Line 8">
            <a:extLst>
              <a:ext uri="{FF2B5EF4-FFF2-40B4-BE49-F238E27FC236}">
                <a16:creationId xmlns:a16="http://schemas.microsoft.com/office/drawing/2014/main" id="{8717FEC3-1180-4034-BF06-417BCC47CD73}"/>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8.bin"/><Relationship Id="rId7"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slide" Target="slide1.xml"/><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11" Type="http://schemas.openxmlformats.org/officeDocument/2006/relationships/image" Target="../media/image3.png"/><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 Id="rId1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1.xml"/></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13.bin"/><Relationship Id="rId7"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11" Type="http://schemas.openxmlformats.org/officeDocument/2006/relationships/slide" Target="slide1.xml"/><Relationship Id="rId5" Type="http://schemas.openxmlformats.org/officeDocument/2006/relationships/oleObject" Target="../embeddings/oleObject15.bin"/><Relationship Id="rId10" Type="http://schemas.openxmlformats.org/officeDocument/2006/relationships/image" Target="../media/image1.png"/><Relationship Id="rId4" Type="http://schemas.openxmlformats.org/officeDocument/2006/relationships/image" Target="../media/image17.wmf"/><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11" Type="http://schemas.openxmlformats.org/officeDocument/2006/relationships/slide" Target="slide1.xml"/><Relationship Id="rId5" Type="http://schemas.openxmlformats.org/officeDocument/2006/relationships/oleObject" Target="../embeddings/oleObject18.bin"/><Relationship Id="rId10" Type="http://schemas.openxmlformats.org/officeDocument/2006/relationships/image" Target="../media/image1.png"/><Relationship Id="rId4" Type="http://schemas.openxmlformats.org/officeDocument/2006/relationships/image" Target="../media/image20.wmf"/><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5.bin"/><Relationship Id="rId18" Type="http://schemas.openxmlformats.org/officeDocument/2006/relationships/image" Target="../media/image2.png"/><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7.wmf"/><Relationship Id="rId17" Type="http://schemas.openxmlformats.org/officeDocument/2006/relationships/slide" Target="slide1.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vmlDrawing" Target="../drawings/vmlDrawing9.vml"/><Relationship Id="rId6" Type="http://schemas.openxmlformats.org/officeDocument/2006/relationships/image" Target="../media/image24.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image" Target="../media/image3.png"/><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3.bin"/><Relationship Id="rId14" Type="http://schemas.openxmlformats.org/officeDocument/2006/relationships/image" Target="../media/image28.wmf"/></Relationships>
</file>

<file path=ppt/slides/_rels/slide1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1.bin"/><Relationship Id="rId18" Type="http://schemas.openxmlformats.org/officeDocument/2006/relationships/image" Target="../media/image2.png"/><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3.wmf"/><Relationship Id="rId17" Type="http://schemas.openxmlformats.org/officeDocument/2006/relationships/slide" Target="slide1.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vmlDrawing" Target="../drawings/vmlDrawing10.vml"/><Relationship Id="rId6" Type="http://schemas.openxmlformats.org/officeDocument/2006/relationships/image" Target="../media/image30.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image" Target="../media/image3.png"/><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9.bin"/><Relationship Id="rId14" Type="http://schemas.openxmlformats.org/officeDocument/2006/relationships/image" Target="../media/image3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6.wmf"/><Relationship Id="rId11" Type="http://schemas.openxmlformats.org/officeDocument/2006/relationships/slide" Target="slide1.xml"/><Relationship Id="rId5" Type="http://schemas.openxmlformats.org/officeDocument/2006/relationships/oleObject" Target="../embeddings/oleObject33.bin"/><Relationship Id="rId10" Type="http://schemas.openxmlformats.org/officeDocument/2006/relationships/image" Target="../media/image1.png"/><Relationship Id="rId4" Type="http://schemas.openxmlformats.org/officeDocument/2006/relationships/image" Target="../media/image35.wmf"/><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9.wmf"/><Relationship Id="rId11" Type="http://schemas.openxmlformats.org/officeDocument/2006/relationships/slide" Target="slide1.xml"/><Relationship Id="rId5" Type="http://schemas.openxmlformats.org/officeDocument/2006/relationships/oleObject" Target="../embeddings/oleObject36.bin"/><Relationship Id="rId10" Type="http://schemas.openxmlformats.org/officeDocument/2006/relationships/image" Target="../media/image1.png"/><Relationship Id="rId4" Type="http://schemas.openxmlformats.org/officeDocument/2006/relationships/image" Target="../media/image38.wmf"/><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2.wmf"/><Relationship Id="rId11" Type="http://schemas.openxmlformats.org/officeDocument/2006/relationships/slide" Target="slide1.xml"/><Relationship Id="rId5" Type="http://schemas.openxmlformats.org/officeDocument/2006/relationships/oleObject" Target="../embeddings/oleObject39.bin"/><Relationship Id="rId10" Type="http://schemas.openxmlformats.org/officeDocument/2006/relationships/image" Target="../media/image1.png"/><Relationship Id="rId4" Type="http://schemas.openxmlformats.org/officeDocument/2006/relationships/image" Target="../media/image41.wmf"/><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5.wmf"/><Relationship Id="rId11" Type="http://schemas.openxmlformats.org/officeDocument/2006/relationships/slide" Target="slide1.xml"/><Relationship Id="rId5" Type="http://schemas.openxmlformats.org/officeDocument/2006/relationships/oleObject" Target="../embeddings/oleObject42.bin"/><Relationship Id="rId10" Type="http://schemas.openxmlformats.org/officeDocument/2006/relationships/image" Target="../media/image1.png"/><Relationship Id="rId4" Type="http://schemas.openxmlformats.org/officeDocument/2006/relationships/image" Target="../media/image44.wmf"/><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1.wmf"/><Relationship Id="rId17" Type="http://schemas.openxmlformats.org/officeDocument/2006/relationships/image" Target="../media/image54.wmf"/><Relationship Id="rId2" Type="http://schemas.openxmlformats.org/officeDocument/2006/relationships/slideLayout" Target="../slideLayouts/slideLayout7.xml"/><Relationship Id="rId16" Type="http://schemas.openxmlformats.org/officeDocument/2006/relationships/image" Target="../media/image53.emf"/><Relationship Id="rId1" Type="http://schemas.openxmlformats.org/officeDocument/2006/relationships/vmlDrawing" Target="../drawings/vmlDrawing15.vml"/><Relationship Id="rId6" Type="http://schemas.openxmlformats.org/officeDocument/2006/relationships/image" Target="../media/image48.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7.bin"/><Relationship Id="rId14" Type="http://schemas.openxmlformats.org/officeDocument/2006/relationships/image" Target="../media/image52.emf"/></Relationships>
</file>

<file path=ppt/slides/_rels/slide25.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59.wmf"/><Relationship Id="rId17" Type="http://schemas.openxmlformats.org/officeDocument/2006/relationships/image" Target="../media/image61.wmf"/><Relationship Id="rId2" Type="http://schemas.openxmlformats.org/officeDocument/2006/relationships/slideLayout" Target="../slideLayouts/slideLayout7.xml"/><Relationship Id="rId16" Type="http://schemas.openxmlformats.org/officeDocument/2006/relationships/oleObject" Target="../embeddings/oleObject57.bin"/><Relationship Id="rId1" Type="http://schemas.openxmlformats.org/officeDocument/2006/relationships/vmlDrawing" Target="../drawings/vmlDrawing16.vml"/><Relationship Id="rId6" Type="http://schemas.openxmlformats.org/officeDocument/2006/relationships/image" Target="../media/image56.w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image" Target="../media/image62.wmf"/><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4.bin"/><Relationship Id="rId14" Type="http://schemas.openxmlformats.org/officeDocument/2006/relationships/image" Target="../media/image60.wmf"/></Relationships>
</file>

<file path=ppt/slides/_rels/slide26.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4.wmf"/><Relationship Id="rId11" Type="http://schemas.openxmlformats.org/officeDocument/2006/relationships/image" Target="../media/image66.emf"/><Relationship Id="rId5" Type="http://schemas.openxmlformats.org/officeDocument/2006/relationships/oleObject" Target="../embeddings/oleObject59.bin"/><Relationship Id="rId10" Type="http://schemas.openxmlformats.org/officeDocument/2006/relationships/oleObject" Target="../embeddings/oleObject61.bin"/><Relationship Id="rId4" Type="http://schemas.openxmlformats.org/officeDocument/2006/relationships/image" Target="../media/image63.wmf"/><Relationship Id="rId9" Type="http://schemas.openxmlformats.org/officeDocument/2006/relationships/image" Target="../media/image67.wmf"/></Relationships>
</file>

<file path=ppt/slides/_rels/slide27.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image" Target="../media/image73.gi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9.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5.bin"/></Relationships>
</file>

<file path=ppt/slides/_rels/slide2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image" Target="../media/image80.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5.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image" Target="../media/image79.emf"/><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0.bin"/><Relationship Id="rId14" Type="http://schemas.openxmlformats.org/officeDocument/2006/relationships/oleObject" Target="../embeddings/oleObject72.bin"/></Relationships>
</file>

<file path=ppt/slides/_rels/slide2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73.bin"/><Relationship Id="rId7"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81.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1.xml"/></Relationships>
</file>

<file path=ppt/slides/_rels/slide30.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3.png"/><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2.png"/><Relationship Id="rId5" Type="http://schemas.openxmlformats.org/officeDocument/2006/relationships/slide" Target="slide1.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slide" Target="slide1.xml"/><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84.wmf"/><Relationship Id="rId11" Type="http://schemas.openxmlformats.org/officeDocument/2006/relationships/image" Target="../media/image3.png"/><Relationship Id="rId5" Type="http://schemas.openxmlformats.org/officeDocument/2006/relationships/oleObject" Target="../embeddings/oleObject76.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78.bin"/><Relationship Id="rId14" Type="http://schemas.openxmlformats.org/officeDocument/2006/relationships/image" Target="../media/image2.png"/></Relationships>
</file>

<file path=ppt/slides/_rels/slide3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79.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8.wmf"/><Relationship Id="rId5" Type="http://schemas.openxmlformats.org/officeDocument/2006/relationships/oleObject" Target="../embeddings/oleObject80.bin"/><Relationship Id="rId10" Type="http://schemas.openxmlformats.org/officeDocument/2006/relationships/image" Target="../media/image2.png"/><Relationship Id="rId4" Type="http://schemas.openxmlformats.org/officeDocument/2006/relationships/image" Target="../media/image87.wmf"/><Relationship Id="rId9" Type="http://schemas.openxmlformats.org/officeDocument/2006/relationships/slide" Target="slide1.xml"/></Relationships>
</file>

<file path=ppt/slides/_rels/slide33.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image" Target="../media/image3.png"/><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93.wmf"/><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vmlDrawing" Target="../drawings/vmlDrawing24.vml"/><Relationship Id="rId6" Type="http://schemas.openxmlformats.org/officeDocument/2006/relationships/image" Target="../media/image90.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slide" Target="slide1.xml"/><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84.bin"/><Relationship Id="rId14"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95.wmf"/><Relationship Id="rId11" Type="http://schemas.openxmlformats.org/officeDocument/2006/relationships/slide" Target="slide1.xml"/><Relationship Id="rId5" Type="http://schemas.openxmlformats.org/officeDocument/2006/relationships/oleObject" Target="../embeddings/oleObject87.bin"/><Relationship Id="rId10" Type="http://schemas.openxmlformats.org/officeDocument/2006/relationships/image" Target="../media/image1.png"/><Relationship Id="rId4" Type="http://schemas.openxmlformats.org/officeDocument/2006/relationships/image" Target="../media/image94.wmf"/><Relationship Id="rId9"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image" Target="../media/image3.png"/><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101.wmf"/><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vmlDrawing" Target="../drawings/vmlDrawing26.vml"/><Relationship Id="rId6" Type="http://schemas.openxmlformats.org/officeDocument/2006/relationships/image" Target="../media/image98.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slide" Target="slide1.xml"/><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92.bin"/><Relationship Id="rId14" Type="http://schemas.openxmlformats.org/officeDocument/2006/relationships/image" Target="../media/image1.png"/></Relationships>
</file>

<file path=ppt/slides/_rels/slide36.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03.wmf"/><Relationship Id="rId11" Type="http://schemas.openxmlformats.org/officeDocument/2006/relationships/slide" Target="slide1.xml"/><Relationship Id="rId5" Type="http://schemas.openxmlformats.org/officeDocument/2006/relationships/oleObject" Target="../embeddings/oleObject95.bin"/><Relationship Id="rId10" Type="http://schemas.openxmlformats.org/officeDocument/2006/relationships/image" Target="../media/image1.png"/><Relationship Id="rId4" Type="http://schemas.openxmlformats.org/officeDocument/2006/relationships/image" Target="../media/image102.wmf"/><Relationship Id="rId9" Type="http://schemas.openxmlformats.org/officeDocument/2006/relationships/image" Target="../media/image3.png"/></Relationships>
</file>

<file path=ppt/slides/_rels/slide37.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slide" Target="slide1.xml"/><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06.wmf"/><Relationship Id="rId11" Type="http://schemas.openxmlformats.org/officeDocument/2006/relationships/image" Target="../media/image3.png"/><Relationship Id="rId5" Type="http://schemas.openxmlformats.org/officeDocument/2006/relationships/oleObject" Target="../embeddings/oleObject98.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00.bin"/><Relationship Id="rId14" Type="http://schemas.openxmlformats.org/officeDocument/2006/relationships/image" Target="../media/image2.png"/></Relationships>
</file>

<file path=ppt/slides/_rels/slide38.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slide" Target="slide1.xml"/><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10.wmf"/><Relationship Id="rId11" Type="http://schemas.openxmlformats.org/officeDocument/2006/relationships/image" Target="../media/image3.png"/><Relationship Id="rId5" Type="http://schemas.openxmlformats.org/officeDocument/2006/relationships/oleObject" Target="../embeddings/oleObject102.bin"/><Relationship Id="rId10" Type="http://schemas.openxmlformats.org/officeDocument/2006/relationships/image" Target="../media/image111.wmf"/><Relationship Id="rId4" Type="http://schemas.openxmlformats.org/officeDocument/2006/relationships/image" Target="../media/image109.wmf"/><Relationship Id="rId9" Type="http://schemas.openxmlformats.org/officeDocument/2006/relationships/oleObject" Target="../embeddings/oleObject104.bin"/><Relationship Id="rId14" Type="http://schemas.openxmlformats.org/officeDocument/2006/relationships/image" Target="../media/image2.png"/></Relationships>
</file>

<file path=ppt/slides/_rels/slide39.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08.bin"/><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13.wmf"/><Relationship Id="rId11" Type="http://schemas.openxmlformats.org/officeDocument/2006/relationships/slide" Target="slide1.xml"/><Relationship Id="rId5" Type="http://schemas.openxmlformats.org/officeDocument/2006/relationships/oleObject" Target="../embeddings/oleObject106.bin"/><Relationship Id="rId10" Type="http://schemas.openxmlformats.org/officeDocument/2006/relationships/image" Target="../media/image1.png"/><Relationship Id="rId4" Type="http://schemas.openxmlformats.org/officeDocument/2006/relationships/image" Target="../media/image112.wmf"/><Relationship Id="rId9" Type="http://schemas.openxmlformats.org/officeDocument/2006/relationships/image" Target="../media/image3.png"/><Relationship Id="rId14" Type="http://schemas.openxmlformats.org/officeDocument/2006/relationships/image" Target="../media/image115.wmf"/></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3.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slide" Target="slide1.xml"/><Relationship Id="rId10" Type="http://schemas.openxmlformats.org/officeDocument/2006/relationships/image" Target="../media/image5.wmf"/><Relationship Id="rId4" Type="http://schemas.openxmlformats.org/officeDocument/2006/relationships/image" Target="../media/image1.png"/><Relationship Id="rId9"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12.bin"/><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17.wmf"/><Relationship Id="rId11" Type="http://schemas.openxmlformats.org/officeDocument/2006/relationships/slide" Target="slide1.xml"/><Relationship Id="rId5" Type="http://schemas.openxmlformats.org/officeDocument/2006/relationships/oleObject" Target="../embeddings/oleObject110.bin"/><Relationship Id="rId10" Type="http://schemas.openxmlformats.org/officeDocument/2006/relationships/image" Target="../media/image1.png"/><Relationship Id="rId4" Type="http://schemas.openxmlformats.org/officeDocument/2006/relationships/image" Target="../media/image116.wmf"/><Relationship Id="rId9" Type="http://schemas.openxmlformats.org/officeDocument/2006/relationships/image" Target="../media/image3.png"/><Relationship Id="rId14" Type="http://schemas.openxmlformats.org/officeDocument/2006/relationships/image" Target="../media/image119.wmf"/></Relationships>
</file>

<file path=ppt/slides/_rels/slide41.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21.wmf"/><Relationship Id="rId11" Type="http://schemas.openxmlformats.org/officeDocument/2006/relationships/slide" Target="slide1.xml"/><Relationship Id="rId5" Type="http://schemas.openxmlformats.org/officeDocument/2006/relationships/oleObject" Target="../embeddings/oleObject114.bin"/><Relationship Id="rId10" Type="http://schemas.openxmlformats.org/officeDocument/2006/relationships/image" Target="../media/image1.png"/><Relationship Id="rId4" Type="http://schemas.openxmlformats.org/officeDocument/2006/relationships/image" Target="../media/image120.wmf"/><Relationship Id="rId9"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116.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24.wmf"/><Relationship Id="rId5" Type="http://schemas.openxmlformats.org/officeDocument/2006/relationships/oleObject" Target="../embeddings/oleObject117.bin"/><Relationship Id="rId10" Type="http://schemas.openxmlformats.org/officeDocument/2006/relationships/image" Target="../media/image2.png"/><Relationship Id="rId4" Type="http://schemas.openxmlformats.org/officeDocument/2006/relationships/image" Target="../media/image123.wmf"/><Relationship Id="rId9" Type="http://schemas.openxmlformats.org/officeDocument/2006/relationships/slide" Target="slide1.xml"/></Relationships>
</file>

<file path=ppt/slides/_rels/slide4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118.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26.wmf"/><Relationship Id="rId5" Type="http://schemas.openxmlformats.org/officeDocument/2006/relationships/oleObject" Target="../embeddings/oleObject119.bin"/><Relationship Id="rId10" Type="http://schemas.openxmlformats.org/officeDocument/2006/relationships/image" Target="../media/image2.png"/><Relationship Id="rId4" Type="http://schemas.openxmlformats.org/officeDocument/2006/relationships/image" Target="../media/image125.wmf"/><Relationship Id="rId9" Type="http://schemas.openxmlformats.org/officeDocument/2006/relationships/slide" Target="slide1.xml"/></Relationships>
</file>

<file path=ppt/slides/_rels/slide44.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28.wmf"/><Relationship Id="rId11" Type="http://schemas.openxmlformats.org/officeDocument/2006/relationships/image" Target="../media/image2.png"/><Relationship Id="rId5" Type="http://schemas.openxmlformats.org/officeDocument/2006/relationships/oleObject" Target="../embeddings/oleObject121.bin"/><Relationship Id="rId10" Type="http://schemas.openxmlformats.org/officeDocument/2006/relationships/slide" Target="slide1.xml"/><Relationship Id="rId4" Type="http://schemas.openxmlformats.org/officeDocument/2006/relationships/image" Target="../media/image127.wmf"/><Relationship Id="rId9"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30.wmf"/></Relationships>
</file>

<file path=ppt/slides/_rels/slide4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124.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32.wmf"/><Relationship Id="rId5" Type="http://schemas.openxmlformats.org/officeDocument/2006/relationships/oleObject" Target="../embeddings/oleObject125.bin"/><Relationship Id="rId10" Type="http://schemas.openxmlformats.org/officeDocument/2006/relationships/image" Target="../media/image2.png"/><Relationship Id="rId4" Type="http://schemas.openxmlformats.org/officeDocument/2006/relationships/image" Target="../media/image131.wmf"/><Relationship Id="rId9" Type="http://schemas.openxmlformats.org/officeDocument/2006/relationships/slide" Target="slide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1.xml"/></Relationships>
</file>

<file path=ppt/slides/_rels/slide4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126.bin"/><Relationship Id="rId7" Type="http://schemas.openxmlformats.org/officeDocument/2006/relationships/slide" Target="slide1.xml"/><Relationship Id="rId12" Type="http://schemas.openxmlformats.org/officeDocument/2006/relationships/image" Target="../media/image135.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png"/><Relationship Id="rId11" Type="http://schemas.openxmlformats.org/officeDocument/2006/relationships/oleObject" Target="../embeddings/oleObject128.bin"/><Relationship Id="rId5" Type="http://schemas.openxmlformats.org/officeDocument/2006/relationships/image" Target="../media/image3.png"/><Relationship Id="rId10" Type="http://schemas.openxmlformats.org/officeDocument/2006/relationships/image" Target="../media/image134.wmf"/><Relationship Id="rId4" Type="http://schemas.openxmlformats.org/officeDocument/2006/relationships/image" Target="../media/image133.wmf"/><Relationship Id="rId9" Type="http://schemas.openxmlformats.org/officeDocument/2006/relationships/oleObject" Target="../embeddings/oleObject127.bin"/></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1.xml"/></Relationships>
</file>

<file path=ppt/slides/_rels/slide5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129.bin"/><Relationship Id="rId7"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png"/><Relationship Id="rId5" Type="http://schemas.openxmlformats.org/officeDocument/2006/relationships/image" Target="../media/image3.png"/><Relationship Id="rId10" Type="http://schemas.openxmlformats.org/officeDocument/2006/relationships/image" Target="../media/image137.wmf"/><Relationship Id="rId4" Type="http://schemas.openxmlformats.org/officeDocument/2006/relationships/image" Target="../media/image136.wmf"/><Relationship Id="rId9" Type="http://schemas.openxmlformats.org/officeDocument/2006/relationships/oleObject" Target="../embeddings/oleObject130.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32.bin"/><Relationship Id="rId13" Type="http://schemas.openxmlformats.org/officeDocument/2006/relationships/image" Target="../media/image141.wmf"/><Relationship Id="rId3" Type="http://schemas.openxmlformats.org/officeDocument/2006/relationships/oleObject" Target="../embeddings/oleObject131.bin"/><Relationship Id="rId7" Type="http://schemas.openxmlformats.org/officeDocument/2006/relationships/image" Target="../media/image2.png"/><Relationship Id="rId12"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slide" Target="slide1.xml"/><Relationship Id="rId11" Type="http://schemas.openxmlformats.org/officeDocument/2006/relationships/image" Target="../media/image140.wmf"/><Relationship Id="rId5" Type="http://schemas.openxmlformats.org/officeDocument/2006/relationships/image" Target="../media/image3.png"/><Relationship Id="rId10" Type="http://schemas.openxmlformats.org/officeDocument/2006/relationships/oleObject" Target="../embeddings/oleObject133.bin"/><Relationship Id="rId4" Type="http://schemas.openxmlformats.org/officeDocument/2006/relationships/image" Target="../media/image138.wmf"/><Relationship Id="rId9" Type="http://schemas.openxmlformats.org/officeDocument/2006/relationships/image" Target="../media/image139.wmf"/></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3.bin"/><Relationship Id="rId7"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3.png"/><Relationship Id="rId10"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slide" Target="slide1.xml"/><Relationship Id="rId5" Type="http://schemas.openxmlformats.org/officeDocument/2006/relationships/oleObject" Target="../embeddings/oleObject6.bin"/><Relationship Id="rId10" Type="http://schemas.openxmlformats.org/officeDocument/2006/relationships/image" Target="../media/image1.png"/><Relationship Id="rId4" Type="http://schemas.openxmlformats.org/officeDocument/2006/relationships/image" Target="../media/image8.wmf"/><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3331D08C-4FE0-4850-ADEC-C5A44F9796CB}"/>
              </a:ext>
            </a:extLst>
          </p:cNvPr>
          <p:cNvSpPr>
            <a:spLocks noGrp="1"/>
          </p:cNvSpPr>
          <p:nvPr>
            <p:ph type="dt" sz="quarter" idx="10"/>
          </p:nvPr>
        </p:nvSpPr>
        <p:spPr/>
        <p:txBody>
          <a:bodyPr/>
          <a:lstStyle/>
          <a:p>
            <a:pPr>
              <a:defRPr/>
            </a:pPr>
            <a:fld id="{35502100-7D2C-452C-BFC3-0B7BC0D7C43E}" type="datetime1">
              <a:rPr lang="zh-CN" altLang="en-US"/>
              <a:pPr>
                <a:defRPr/>
              </a:pPr>
              <a:t>2023/2/21</a:t>
            </a:fld>
            <a:endParaRPr lang="en-US" altLang="zh-CN"/>
          </a:p>
        </p:txBody>
      </p:sp>
      <p:sp>
        <p:nvSpPr>
          <p:cNvPr id="9" name="灯片编号占位符 5">
            <a:extLst>
              <a:ext uri="{FF2B5EF4-FFF2-40B4-BE49-F238E27FC236}">
                <a16:creationId xmlns:a16="http://schemas.microsoft.com/office/drawing/2014/main" id="{69D256E9-D370-4964-B057-69764CAE4AB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B1D9B9-F8EE-4E0E-8863-2A7E8AA980FB}" type="slidenum">
              <a:rPr lang="en-US" altLang="zh-CN">
                <a:latin typeface="Garamond" panose="02020404030301010803" pitchFamily="18" charset="0"/>
              </a:rPr>
              <a:pPr eaLnBrk="1" hangingPunct="1"/>
              <a:t>1</a:t>
            </a:fld>
            <a:endParaRPr lang="en-US" altLang="zh-CN">
              <a:latin typeface="Garamond" panose="02020404030301010803" pitchFamily="18" charset="0"/>
            </a:endParaRPr>
          </a:p>
        </p:txBody>
      </p:sp>
      <p:sp>
        <p:nvSpPr>
          <p:cNvPr id="157698" name="Text Box 2">
            <a:hlinkClick r:id="rId3" action="ppaction://hlinksldjump"/>
            <a:extLst>
              <a:ext uri="{FF2B5EF4-FFF2-40B4-BE49-F238E27FC236}">
                <a16:creationId xmlns:a16="http://schemas.microsoft.com/office/drawing/2014/main" id="{B980492B-F8CE-49AF-B61C-23AE0502D6B8}"/>
              </a:ext>
            </a:extLst>
          </p:cNvPr>
          <p:cNvSpPr txBox="1">
            <a:spLocks noChangeArrowheads="1"/>
          </p:cNvSpPr>
          <p:nvPr/>
        </p:nvSpPr>
        <p:spPr bwMode="auto">
          <a:xfrm>
            <a:off x="1676400" y="3657600"/>
            <a:ext cx="3352800" cy="641350"/>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3600" b="1" dirty="0">
                <a:solidFill>
                  <a:srgbClr val="9900FF"/>
                </a:solidFill>
                <a:latin typeface="黑体" pitchFamily="49" charset="-122"/>
                <a:ea typeface="黑体" pitchFamily="49" charset="-122"/>
              </a:rPr>
              <a:t>一、微分方程</a:t>
            </a:r>
          </a:p>
        </p:txBody>
      </p:sp>
      <p:sp>
        <p:nvSpPr>
          <p:cNvPr id="157699" name="Text Box 3">
            <a:extLst>
              <a:ext uri="{FF2B5EF4-FFF2-40B4-BE49-F238E27FC236}">
                <a16:creationId xmlns:a16="http://schemas.microsoft.com/office/drawing/2014/main" id="{33A38FC0-B2A8-4DC1-8437-AAF9A59F8B7D}"/>
              </a:ext>
            </a:extLst>
          </p:cNvPr>
          <p:cNvSpPr txBox="1">
            <a:spLocks noChangeArrowheads="1"/>
          </p:cNvSpPr>
          <p:nvPr/>
        </p:nvSpPr>
        <p:spPr bwMode="auto">
          <a:xfrm>
            <a:off x="1905000" y="1066800"/>
            <a:ext cx="6339408" cy="738664"/>
          </a:xfrm>
          <a:prstGeom prst="rect">
            <a:avLst/>
          </a:prstGeom>
          <a:noFill/>
          <a:ln w="9525">
            <a:noFill/>
            <a:miter lim="800000"/>
            <a:headEnd/>
            <a:tailEnd/>
          </a:ln>
          <a:effectLst>
            <a:outerShdw dist="17961" dir="2700000" algn="ctr" rotWithShape="0">
              <a:schemeClr val="bg2"/>
            </a:outerShdw>
          </a:effectLst>
        </p:spPr>
        <p:txBody>
          <a:bodyPr wrap="square">
            <a:spAutoFit/>
          </a:bodyPr>
          <a:lstStyle/>
          <a:p>
            <a:pPr eaLnBrk="0" hangingPunct="0">
              <a:defRPr/>
            </a:pPr>
            <a:r>
              <a:rPr lang="zh-CN" altLang="en-US" sz="4200" b="1" dirty="0">
                <a:solidFill>
                  <a:srgbClr val="FF0000"/>
                </a:solidFill>
                <a:latin typeface="楷体_GB2312" pitchFamily="49" charset="-122"/>
                <a:ea typeface="楷体_GB2312" pitchFamily="49" charset="-122"/>
              </a:rPr>
              <a:t>第七章　常微分方程</a:t>
            </a:r>
          </a:p>
        </p:txBody>
      </p:sp>
      <p:sp>
        <p:nvSpPr>
          <p:cNvPr id="157700" name="Text Box 4">
            <a:extLst>
              <a:ext uri="{FF2B5EF4-FFF2-40B4-BE49-F238E27FC236}">
                <a16:creationId xmlns:a16="http://schemas.microsoft.com/office/drawing/2014/main" id="{828EB423-27F5-457F-B507-9B4D1964695D}"/>
              </a:ext>
            </a:extLst>
          </p:cNvPr>
          <p:cNvSpPr txBox="1">
            <a:spLocks noChangeArrowheads="1"/>
          </p:cNvSpPr>
          <p:nvPr/>
        </p:nvSpPr>
        <p:spPr bwMode="auto">
          <a:xfrm>
            <a:off x="1143000" y="2346325"/>
            <a:ext cx="7010400" cy="70167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4000" b="1">
                <a:solidFill>
                  <a:srgbClr val="0000FF"/>
                </a:solidFill>
                <a:latin typeface="Times New Roman" pitchFamily="18" charset="0"/>
              </a:rPr>
              <a:t>第一节　</a:t>
            </a:r>
            <a:r>
              <a:rPr lang="zh-CN" altLang="en-US" sz="4000" b="1">
                <a:solidFill>
                  <a:srgbClr val="0000FF"/>
                </a:solidFill>
                <a:latin typeface="Times New Roman" pitchFamily="18" charset="0"/>
                <a:ea typeface="黑体" pitchFamily="49" charset="-122"/>
              </a:rPr>
              <a:t>微分方程的基本概念</a:t>
            </a:r>
          </a:p>
        </p:txBody>
      </p:sp>
      <p:sp>
        <p:nvSpPr>
          <p:cNvPr id="157701" name="Text Box 5">
            <a:hlinkClick r:id="rId4" action="ppaction://hlinksldjump"/>
            <a:extLst>
              <a:ext uri="{FF2B5EF4-FFF2-40B4-BE49-F238E27FC236}">
                <a16:creationId xmlns:a16="http://schemas.microsoft.com/office/drawing/2014/main" id="{2E93DBBE-CD97-4967-8C31-5925284507E1}"/>
              </a:ext>
            </a:extLst>
          </p:cNvPr>
          <p:cNvSpPr txBox="1">
            <a:spLocks noChangeArrowheads="1"/>
          </p:cNvSpPr>
          <p:nvPr/>
        </p:nvSpPr>
        <p:spPr bwMode="auto">
          <a:xfrm>
            <a:off x="1676400" y="4845050"/>
            <a:ext cx="4876800" cy="641350"/>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3600" b="1">
                <a:solidFill>
                  <a:srgbClr val="9900FF"/>
                </a:solidFill>
                <a:latin typeface="黑体" pitchFamily="49" charset="-122"/>
                <a:ea typeface="黑体" pitchFamily="49" charset="-122"/>
              </a:rPr>
              <a:t>二、微分方程的解</a:t>
            </a:r>
          </a:p>
        </p:txBody>
      </p:sp>
      <p:pic>
        <p:nvPicPr>
          <p:cNvPr id="80904" name="Picture 6" descr="a2">
            <a:hlinkClick r:id="" action="ppaction://hlinkshowjump?jump=nextslide"/>
            <a:extLst>
              <a:ext uri="{FF2B5EF4-FFF2-40B4-BE49-F238E27FC236}">
                <a16:creationId xmlns:a16="http://schemas.microsoft.com/office/drawing/2014/main" id="{8BB536F5-64AE-4F43-9661-5E9663590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5" name="Picture 7" descr="a3">
            <a:hlinkClick r:id="" action="ppaction://hlinkshowjump?jump=endshow"/>
            <a:extLst>
              <a:ext uri="{FF2B5EF4-FFF2-40B4-BE49-F238E27FC236}">
                <a16:creationId xmlns:a16="http://schemas.microsoft.com/office/drawing/2014/main" id="{B3754FC2-18B7-42CA-BD22-842EBE34BA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A8AF8599-63A3-415B-943C-818E3113FE41}"/>
              </a:ext>
            </a:extLst>
          </p:cNvPr>
          <p:cNvSpPr>
            <a:spLocks noGrp="1"/>
          </p:cNvSpPr>
          <p:nvPr>
            <p:ph type="dt" sz="quarter" idx="10"/>
          </p:nvPr>
        </p:nvSpPr>
        <p:spPr/>
        <p:txBody>
          <a:bodyPr/>
          <a:lstStyle/>
          <a:p>
            <a:pPr>
              <a:defRPr/>
            </a:pPr>
            <a:fld id="{C1C49BC3-5C29-42C4-B333-E373CFB59FE7}" type="datetime1">
              <a:rPr lang="zh-CN" altLang="en-US"/>
              <a:pPr>
                <a:defRPr/>
              </a:pPr>
              <a:t>2023/2/21</a:t>
            </a:fld>
            <a:endParaRPr lang="en-US" altLang="zh-CN"/>
          </a:p>
        </p:txBody>
      </p:sp>
      <p:sp>
        <p:nvSpPr>
          <p:cNvPr id="12" name="灯片编号占位符 5">
            <a:extLst>
              <a:ext uri="{FF2B5EF4-FFF2-40B4-BE49-F238E27FC236}">
                <a16:creationId xmlns:a16="http://schemas.microsoft.com/office/drawing/2014/main" id="{3C19A82A-C223-4E1D-9CBE-4917648F71A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4CC4D7-C7EC-4862-B4DB-E55C44C406B2}" type="slidenum">
              <a:rPr lang="en-US" altLang="zh-CN">
                <a:latin typeface="Garamond" panose="02020404030301010803" pitchFamily="18" charset="0"/>
              </a:rPr>
              <a:pPr eaLnBrk="1" hangingPunct="1"/>
              <a:t>10</a:t>
            </a:fld>
            <a:endParaRPr lang="en-US" altLang="zh-CN">
              <a:latin typeface="Garamond" panose="02020404030301010803" pitchFamily="18" charset="0"/>
            </a:endParaRPr>
          </a:p>
        </p:txBody>
      </p:sp>
      <p:sp>
        <p:nvSpPr>
          <p:cNvPr id="4101" name="Rectangle 2">
            <a:extLst>
              <a:ext uri="{FF2B5EF4-FFF2-40B4-BE49-F238E27FC236}">
                <a16:creationId xmlns:a16="http://schemas.microsoft.com/office/drawing/2014/main" id="{C745A022-049D-444F-B276-7A7DAE260A17}"/>
              </a:ext>
            </a:extLst>
          </p:cNvPr>
          <p:cNvSpPr>
            <a:spLocks noChangeArrowheads="1"/>
          </p:cNvSpPr>
          <p:nvPr/>
        </p:nvSpPr>
        <p:spPr bwMode="auto">
          <a:xfrm>
            <a:off x="457200" y="762000"/>
            <a:ext cx="81534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1" lang="zh-CN" altLang="en-US" sz="2800" b="1">
                <a:latin typeface="Symbol" panose="05050102010706020507" pitchFamily="18" charset="2"/>
              </a:rPr>
              <a:t>　　因为</a:t>
            </a:r>
            <a:r>
              <a:rPr kumimoji="1" lang="zh-CN" altLang="en-US" sz="2800" b="1" i="1">
                <a:latin typeface="Symbol" panose="05050102010706020507" pitchFamily="18" charset="2"/>
              </a:rPr>
              <a:t> </a:t>
            </a:r>
            <a:r>
              <a:rPr kumimoji="1" lang="en-US" altLang="zh-CN" sz="2800" b="1" i="1">
                <a:latin typeface="Times New Roman" panose="02020603050405020304" pitchFamily="18" charset="0"/>
              </a:rPr>
              <a:t>v</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s</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，因此，求物体的运动方程已化成了求解初值问题 </a:t>
            </a:r>
          </a:p>
        </p:txBody>
      </p:sp>
      <p:graphicFrame>
        <p:nvGraphicFramePr>
          <p:cNvPr id="166915" name="Object 3">
            <a:extLst>
              <a:ext uri="{FF2B5EF4-FFF2-40B4-BE49-F238E27FC236}">
                <a16:creationId xmlns:a16="http://schemas.microsoft.com/office/drawing/2014/main" id="{63ABC5B5-7DB9-4DED-AD66-5B22BECE77EC}"/>
              </a:ext>
            </a:extLst>
          </p:cNvPr>
          <p:cNvGraphicFramePr>
            <a:graphicFrameLocks noChangeAspect="1"/>
          </p:cNvGraphicFramePr>
          <p:nvPr/>
        </p:nvGraphicFramePr>
        <p:xfrm>
          <a:off x="3460750" y="2471738"/>
          <a:ext cx="1689100" cy="1066800"/>
        </p:xfrm>
        <a:graphic>
          <a:graphicData uri="http://schemas.openxmlformats.org/presentationml/2006/ole">
            <mc:AlternateContent xmlns:mc="http://schemas.openxmlformats.org/markup-compatibility/2006">
              <mc:Choice xmlns:v="urn:schemas-microsoft-com:vml" Requires="v">
                <p:oleObj spid="_x0000_s4113" name="Equation" r:id="rId3" imgW="723600" imgH="457200" progId="Equation.3">
                  <p:embed/>
                </p:oleObj>
              </mc:Choice>
              <mc:Fallback>
                <p:oleObj name="Equation" r:id="rId3" imgW="7236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750" y="2471738"/>
                        <a:ext cx="16891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16" name="Rectangle 4">
            <a:extLst>
              <a:ext uri="{FF2B5EF4-FFF2-40B4-BE49-F238E27FC236}">
                <a16:creationId xmlns:a16="http://schemas.microsoft.com/office/drawing/2014/main" id="{668AD8D4-1DD7-4422-8A17-D14E1B80FEAB}"/>
              </a:ext>
            </a:extLst>
          </p:cNvPr>
          <p:cNvSpPr>
            <a:spLocks noChangeArrowheads="1"/>
          </p:cNvSpPr>
          <p:nvPr/>
        </p:nvSpPr>
        <p:spPr bwMode="auto">
          <a:xfrm>
            <a:off x="457200" y="3886200"/>
            <a:ext cx="4876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5000"/>
              </a:lnSpc>
            </a:pPr>
            <a:r>
              <a:rPr kumimoji="1" lang="zh-CN" altLang="en-US" sz="2800" b="1">
                <a:latin typeface="Times New Roman" panose="02020603050405020304" pitchFamily="18" charset="0"/>
              </a:rPr>
              <a:t>积分后，得通解 </a:t>
            </a:r>
            <a:r>
              <a:rPr kumimoji="1" lang="en-US" altLang="zh-CN" sz="2800" b="1" i="1">
                <a:latin typeface="Times New Roman" panose="02020603050405020304" pitchFamily="18" charset="0"/>
              </a:rPr>
              <a:t>s</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t</a:t>
            </a:r>
            <a:r>
              <a:rPr kumimoji="1" lang="en-US" altLang="zh-CN" sz="2800" b="1" baseline="30000">
                <a:latin typeface="Times New Roman" panose="02020603050405020304" pitchFamily="18" charset="0"/>
              </a:rPr>
              <a:t>2 </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C </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 </a:t>
            </a:r>
            <a:endParaRPr kumimoji="1" lang="en-US" altLang="zh-CN" sz="2800" b="1">
              <a:latin typeface="Times New Roman" panose="02020603050405020304" pitchFamily="18" charset="0"/>
            </a:endParaRPr>
          </a:p>
        </p:txBody>
      </p:sp>
      <p:sp>
        <p:nvSpPr>
          <p:cNvPr id="166917" name="Rectangle 5">
            <a:extLst>
              <a:ext uri="{FF2B5EF4-FFF2-40B4-BE49-F238E27FC236}">
                <a16:creationId xmlns:a16="http://schemas.microsoft.com/office/drawing/2014/main" id="{3AFF201C-FEF5-4846-85C8-C3ECFC8082C8}"/>
              </a:ext>
            </a:extLst>
          </p:cNvPr>
          <p:cNvSpPr>
            <a:spLocks noChangeArrowheads="1"/>
          </p:cNvSpPr>
          <p:nvPr/>
        </p:nvSpPr>
        <p:spPr bwMode="auto">
          <a:xfrm>
            <a:off x="4068763" y="4572000"/>
            <a:ext cx="4770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800" b="1">
                <a:latin typeface="Times New Roman" panose="02020603050405020304" pitchFamily="18" charset="0"/>
              </a:rPr>
              <a:t>故初值问题的解为 </a:t>
            </a:r>
            <a:r>
              <a:rPr kumimoji="1" lang="en-US" altLang="zh-CN" sz="2800" b="1" i="1">
                <a:latin typeface="Times New Roman" panose="02020603050405020304" pitchFamily="18" charset="0"/>
              </a:rPr>
              <a:t>s</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t</a:t>
            </a:r>
            <a:r>
              <a:rPr kumimoji="1" lang="en-US" altLang="zh-CN" sz="2800" b="1" baseline="30000">
                <a:latin typeface="Times New Roman" panose="02020603050405020304" pitchFamily="18" charset="0"/>
              </a:rPr>
              <a:t>2</a:t>
            </a:r>
            <a:r>
              <a:rPr kumimoji="1" lang="zh-CN" altLang="en-US" sz="2800" b="1">
                <a:latin typeface="Times New Roman" panose="02020603050405020304" pitchFamily="18" charset="0"/>
              </a:rPr>
              <a:t>，</a:t>
            </a:r>
          </a:p>
        </p:txBody>
      </p:sp>
      <p:sp>
        <p:nvSpPr>
          <p:cNvPr id="166918" name="Rectangle 6">
            <a:extLst>
              <a:ext uri="{FF2B5EF4-FFF2-40B4-BE49-F238E27FC236}">
                <a16:creationId xmlns:a16="http://schemas.microsoft.com/office/drawing/2014/main" id="{3F57EC16-A7D0-4D31-B141-1144D5D0FC49}"/>
              </a:ext>
            </a:extLst>
          </p:cNvPr>
          <p:cNvSpPr>
            <a:spLocks noChangeArrowheads="1"/>
          </p:cNvSpPr>
          <p:nvPr/>
        </p:nvSpPr>
        <p:spPr bwMode="auto">
          <a:xfrm>
            <a:off x="441325" y="5195888"/>
            <a:ext cx="5273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也是本题所求的物体的运动方程</a:t>
            </a:r>
            <a:r>
              <a:rPr kumimoji="1" lang="en-US" altLang="zh-CN" sz="2800" b="1">
                <a:latin typeface="Times New Roman" panose="02020603050405020304" pitchFamily="18" charset="0"/>
              </a:rPr>
              <a:t>.</a:t>
            </a:r>
          </a:p>
        </p:txBody>
      </p:sp>
      <p:pic>
        <p:nvPicPr>
          <p:cNvPr id="4105" name="Picture 7" descr="a1">
            <a:hlinkClick r:id="" action="ppaction://hlinkshowjump?jump=previousslide"/>
            <a:extLst>
              <a:ext uri="{FF2B5EF4-FFF2-40B4-BE49-F238E27FC236}">
                <a16:creationId xmlns:a16="http://schemas.microsoft.com/office/drawing/2014/main" id="{436C8147-9FBC-4B0B-8293-31C4F89F09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8" descr="a2">
            <a:hlinkClick r:id="" action="ppaction://hlinkshowjump?jump=nextslide"/>
            <a:extLst>
              <a:ext uri="{FF2B5EF4-FFF2-40B4-BE49-F238E27FC236}">
                <a16:creationId xmlns:a16="http://schemas.microsoft.com/office/drawing/2014/main" id="{56BE4EB5-31B3-4963-AA17-4BF44E8C0B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9" descr="a3">
            <a:hlinkClick r:id="rId7" action="ppaction://hlinksldjump"/>
            <a:extLst>
              <a:ext uri="{FF2B5EF4-FFF2-40B4-BE49-F238E27FC236}">
                <a16:creationId xmlns:a16="http://schemas.microsoft.com/office/drawing/2014/main" id="{BC1F6CDD-C78D-4C05-AACA-1767E638E2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22" name="Rectangle 10">
            <a:extLst>
              <a:ext uri="{FF2B5EF4-FFF2-40B4-BE49-F238E27FC236}">
                <a16:creationId xmlns:a16="http://schemas.microsoft.com/office/drawing/2014/main" id="{94E07279-33D2-49FE-B1BB-1C344B1A0989}"/>
              </a:ext>
            </a:extLst>
          </p:cNvPr>
          <p:cNvSpPr>
            <a:spLocks noChangeArrowheads="1"/>
          </p:cNvSpPr>
          <p:nvPr/>
        </p:nvSpPr>
        <p:spPr bwMode="auto">
          <a:xfrm>
            <a:off x="457200" y="3816350"/>
            <a:ext cx="79248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再将初始条件 </a:t>
            </a:r>
            <a:r>
              <a:rPr kumimoji="1" lang="zh-CN" altLang="en-US" sz="2800" b="1">
                <a:latin typeface="宋体" panose="02010600030101010101" pitchFamily="2" charset="-122"/>
              </a:rPr>
              <a:t>②</a:t>
            </a:r>
            <a:r>
              <a:rPr kumimoji="1" lang="zh-CN" altLang="en-US" sz="2800" b="1">
                <a:latin typeface="Times New Roman" panose="02020603050405020304" pitchFamily="18" charset="0"/>
              </a:rPr>
              <a:t> 代入通解中，得 </a:t>
            </a:r>
            <a:r>
              <a:rPr kumimoji="1" lang="en-US" altLang="zh-CN" sz="2800" b="1" i="1">
                <a:latin typeface="Times New Roman" panose="02020603050405020304" pitchFamily="18" charset="0"/>
              </a:rPr>
              <a:t>C </a:t>
            </a:r>
            <a:r>
              <a:rPr kumimoji="1" lang="en-US" altLang="zh-CN" sz="2800" b="1">
                <a:latin typeface="Times New Roman" panose="02020603050405020304" pitchFamily="18" charset="0"/>
              </a:rPr>
              <a:t>= 0</a:t>
            </a:r>
            <a:r>
              <a:rPr kumimoji="1" lang="zh-CN" altLang="en-US" sz="2800" b="1">
                <a:latin typeface="Times New Roman" panose="02020603050405020304" pitchFamily="18" charset="0"/>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66915"/>
                                        </p:tgtEl>
                                        <p:attrNameLst>
                                          <p:attrName>style.visibility</p:attrName>
                                        </p:attrNameLst>
                                      </p:cBhvr>
                                      <p:to>
                                        <p:strVal val="visible"/>
                                      </p:to>
                                    </p:set>
                                    <p:animEffect transition="in" filter="wipe(left)">
                                      <p:cBhvr>
                                        <p:cTn id="7" dur="500"/>
                                        <p:tgtEl>
                                          <p:spTgt spid="166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6916"/>
                                        </p:tgtEl>
                                        <p:attrNameLst>
                                          <p:attrName>style.visibility</p:attrName>
                                        </p:attrNameLst>
                                      </p:cBhvr>
                                      <p:to>
                                        <p:strVal val="visible"/>
                                      </p:to>
                                    </p:set>
                                    <p:animEffect transition="in" filter="wipe(left)">
                                      <p:cBhvr>
                                        <p:cTn id="12" dur="75"/>
                                        <p:tgtEl>
                                          <p:spTgt spid="166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6922"/>
                                        </p:tgtEl>
                                        <p:attrNameLst>
                                          <p:attrName>style.visibility</p:attrName>
                                        </p:attrNameLst>
                                      </p:cBhvr>
                                      <p:to>
                                        <p:strVal val="visible"/>
                                      </p:to>
                                    </p:set>
                                    <p:animEffect transition="in" filter="wipe(left)">
                                      <p:cBhvr>
                                        <p:cTn id="17" dur="75"/>
                                        <p:tgtEl>
                                          <p:spTgt spid="1669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6917"/>
                                        </p:tgtEl>
                                        <p:attrNameLst>
                                          <p:attrName>style.visibility</p:attrName>
                                        </p:attrNameLst>
                                      </p:cBhvr>
                                      <p:to>
                                        <p:strVal val="visible"/>
                                      </p:to>
                                    </p:set>
                                    <p:animEffect transition="in" filter="wipe(left)">
                                      <p:cBhvr>
                                        <p:cTn id="22" dur="500"/>
                                        <p:tgtEl>
                                          <p:spTgt spid="1669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6918"/>
                                        </p:tgtEl>
                                        <p:attrNameLst>
                                          <p:attrName>style.visibility</p:attrName>
                                        </p:attrNameLst>
                                      </p:cBhvr>
                                      <p:to>
                                        <p:strVal val="visible"/>
                                      </p:to>
                                    </p:set>
                                    <p:animEffect transition="in" filter="wipe(left)">
                                      <p:cBhvr>
                                        <p:cTn id="27" dur="500"/>
                                        <p:tgtEl>
                                          <p:spTgt spid="166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utoUpdateAnimBg="0"/>
      <p:bldP spid="166917" grpId="0" autoUpdateAnimBg="0"/>
      <p:bldP spid="166918" grpId="0" autoUpdateAnimBg="0"/>
      <p:bldP spid="16692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a:extLst>
              <a:ext uri="{FF2B5EF4-FFF2-40B4-BE49-F238E27FC236}">
                <a16:creationId xmlns:a16="http://schemas.microsoft.com/office/drawing/2014/main" id="{5D476F2E-69B6-4FBA-92D2-08E338BEAB74}"/>
              </a:ext>
            </a:extLst>
          </p:cNvPr>
          <p:cNvSpPr>
            <a:spLocks noGrp="1"/>
          </p:cNvSpPr>
          <p:nvPr>
            <p:ph type="dt" sz="quarter" idx="10"/>
          </p:nvPr>
        </p:nvSpPr>
        <p:spPr/>
        <p:txBody>
          <a:bodyPr/>
          <a:lstStyle/>
          <a:p>
            <a:pPr>
              <a:defRPr/>
            </a:pPr>
            <a:fld id="{5C219DB5-136F-4A9D-A3B6-239E16349BFE}" type="datetime1">
              <a:rPr lang="zh-CN" altLang="en-US"/>
              <a:pPr>
                <a:defRPr/>
              </a:pPr>
              <a:t>2023/2/21</a:t>
            </a:fld>
            <a:endParaRPr lang="en-US" altLang="zh-CN"/>
          </a:p>
        </p:txBody>
      </p:sp>
      <p:sp>
        <p:nvSpPr>
          <p:cNvPr id="19" name="灯片编号占位符 5">
            <a:extLst>
              <a:ext uri="{FF2B5EF4-FFF2-40B4-BE49-F238E27FC236}">
                <a16:creationId xmlns:a16="http://schemas.microsoft.com/office/drawing/2014/main" id="{83BF7F66-CA77-4D45-9EF8-0473421C8C0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4CA7C8-F2F3-44CF-AC71-8014A5052399}" type="slidenum">
              <a:rPr lang="en-US" altLang="zh-CN">
                <a:latin typeface="Garamond" panose="02020404030301010803" pitchFamily="18" charset="0"/>
              </a:rPr>
              <a:pPr eaLnBrk="1" hangingPunct="1"/>
              <a:t>11</a:t>
            </a:fld>
            <a:endParaRPr lang="en-US" altLang="zh-CN">
              <a:latin typeface="Garamond" panose="02020404030301010803" pitchFamily="18" charset="0"/>
            </a:endParaRPr>
          </a:p>
        </p:txBody>
      </p:sp>
      <p:sp>
        <p:nvSpPr>
          <p:cNvPr id="5128" name="Rectangle 2">
            <a:extLst>
              <a:ext uri="{FF2B5EF4-FFF2-40B4-BE49-F238E27FC236}">
                <a16:creationId xmlns:a16="http://schemas.microsoft.com/office/drawing/2014/main" id="{180D229C-8932-4982-BAA0-D6A97972FD3E}"/>
              </a:ext>
            </a:extLst>
          </p:cNvPr>
          <p:cNvSpPr>
            <a:spLocks noChangeArrowheads="1"/>
          </p:cNvSpPr>
          <p:nvPr/>
        </p:nvSpPr>
        <p:spPr bwMode="auto">
          <a:xfrm>
            <a:off x="444500" y="381000"/>
            <a:ext cx="80772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zh-CN" altLang="en-US" sz="2800" b="1">
                <a:solidFill>
                  <a:srgbClr val="0000FF"/>
                </a:solidFill>
                <a:latin typeface="黑体" panose="02010609060101010101" pitchFamily="49" charset="-122"/>
                <a:ea typeface="黑体" panose="02010609060101010101" pitchFamily="49" charset="-122"/>
              </a:rPr>
              <a:t>　　例 </a:t>
            </a:r>
            <a:r>
              <a:rPr kumimoji="1" lang="en-US" altLang="zh-CN" sz="2800" b="1">
                <a:solidFill>
                  <a:srgbClr val="0000FF"/>
                </a:solidFill>
                <a:latin typeface="Times New Roman" panose="02020603050405020304" pitchFamily="18" charset="0"/>
                <a:ea typeface="黑体" panose="02010609060101010101" pitchFamily="49" charset="-122"/>
              </a:rPr>
              <a:t>4</a:t>
            </a:r>
            <a:r>
              <a:rPr kumimoji="1" lang="zh-CN" altLang="en-US" sz="2800" b="1">
                <a:solidFill>
                  <a:srgbClr val="0000FF"/>
                </a:solidFill>
                <a:latin typeface="Times New Roman" panose="02020603050405020304" pitchFamily="18" charset="0"/>
              </a:rPr>
              <a:t>　</a:t>
            </a:r>
            <a:r>
              <a:rPr kumimoji="1" lang="zh-CN" altLang="en-US" sz="2800" b="1">
                <a:latin typeface="Times New Roman" panose="02020603050405020304" pitchFamily="18" charset="0"/>
              </a:rPr>
              <a:t>已知直角坐标系中的一条曲线通过点 </a:t>
            </a:r>
            <a:r>
              <a:rPr kumimoji="1" lang="en-US" altLang="zh-CN" sz="2800" b="1">
                <a:latin typeface="宋体" panose="02010600030101010101" pitchFamily="2" charset="-122"/>
              </a:rPr>
              <a:t>(</a:t>
            </a:r>
            <a:r>
              <a:rPr kumimoji="1" lang="en-US" altLang="zh-CN" sz="2800" b="1">
                <a:latin typeface="Times New Roman" panose="02020603050405020304" pitchFamily="18" charset="0"/>
              </a:rPr>
              <a:t>1, 2</a:t>
            </a:r>
            <a:r>
              <a:rPr kumimoji="1" lang="en-US" altLang="zh-CN" sz="2800" b="1">
                <a:latin typeface="宋体" panose="02010600030101010101" pitchFamily="2" charset="-122"/>
              </a:rPr>
              <a:t>)</a:t>
            </a:r>
            <a:r>
              <a:rPr kumimoji="1" lang="zh-CN" altLang="en-US" sz="2800" b="1">
                <a:latin typeface="Times New Roman" panose="02020603050405020304" pitchFamily="18" charset="0"/>
              </a:rPr>
              <a:t>，且在该曲线上任一点 </a:t>
            </a:r>
            <a:r>
              <a:rPr kumimoji="1" lang="en-US" altLang="zh-CN" sz="2800" b="1" i="1">
                <a:latin typeface="Times New Roman" panose="02020603050405020304" pitchFamily="18" charset="0"/>
              </a:rPr>
              <a:t>P</a:t>
            </a:r>
            <a:r>
              <a:rPr kumimoji="1" lang="en-US" altLang="zh-CN" sz="2800" b="1">
                <a:latin typeface="宋体" panose="02010600030101010101" pitchFamily="2" charset="-122"/>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处的切线斜率等于该点的纵坐标的平方，求此曲线的方程</a:t>
            </a:r>
            <a:r>
              <a:rPr kumimoji="1" lang="en-US" altLang="zh-CN" sz="2800" b="1">
                <a:latin typeface="Times New Roman" panose="02020603050405020304" pitchFamily="18" charset="0"/>
              </a:rPr>
              <a:t>.</a:t>
            </a:r>
          </a:p>
        </p:txBody>
      </p:sp>
      <p:sp>
        <p:nvSpPr>
          <p:cNvPr id="167939" name="Rectangle 3">
            <a:extLst>
              <a:ext uri="{FF2B5EF4-FFF2-40B4-BE49-F238E27FC236}">
                <a16:creationId xmlns:a16="http://schemas.microsoft.com/office/drawing/2014/main" id="{A5E2626A-2D17-4512-AB30-97661B26F8D1}"/>
              </a:ext>
            </a:extLst>
          </p:cNvPr>
          <p:cNvSpPr>
            <a:spLocks noChangeArrowheads="1"/>
          </p:cNvSpPr>
          <p:nvPr/>
        </p:nvSpPr>
        <p:spPr bwMode="auto">
          <a:xfrm>
            <a:off x="1201738" y="1995488"/>
            <a:ext cx="5580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解</a:t>
            </a:r>
            <a:r>
              <a:rPr kumimoji="1" lang="zh-CN" altLang="en-US" sz="2800" b="1">
                <a:latin typeface="Times New Roman" panose="02020603050405020304" pitchFamily="18" charset="0"/>
              </a:rPr>
              <a:t>   设所求曲线的方程为 </a:t>
            </a:r>
            <a:r>
              <a:rPr kumimoji="1" lang="en-US" altLang="zh-CN" sz="2800" b="1" i="1">
                <a:latin typeface="Times New Roman" panose="02020603050405020304" pitchFamily="18" charset="0"/>
              </a:rPr>
              <a:t>y = y</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a:t>
            </a:r>
          </a:p>
        </p:txBody>
      </p:sp>
      <p:sp>
        <p:nvSpPr>
          <p:cNvPr id="167940" name="Rectangle 4">
            <a:extLst>
              <a:ext uri="{FF2B5EF4-FFF2-40B4-BE49-F238E27FC236}">
                <a16:creationId xmlns:a16="http://schemas.microsoft.com/office/drawing/2014/main" id="{4E017693-0184-4C58-B7CA-44B905C8C71A}"/>
              </a:ext>
            </a:extLst>
          </p:cNvPr>
          <p:cNvSpPr>
            <a:spLocks noChangeArrowheads="1"/>
          </p:cNvSpPr>
          <p:nvPr/>
        </p:nvSpPr>
        <p:spPr bwMode="auto">
          <a:xfrm>
            <a:off x="444500" y="1927225"/>
            <a:ext cx="8153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根据导数的几何意义及本题所给出的条件，</a:t>
            </a:r>
          </a:p>
        </p:txBody>
      </p:sp>
      <p:sp>
        <p:nvSpPr>
          <p:cNvPr id="167941" name="Rectangle 5">
            <a:extLst>
              <a:ext uri="{FF2B5EF4-FFF2-40B4-BE49-F238E27FC236}">
                <a16:creationId xmlns:a16="http://schemas.microsoft.com/office/drawing/2014/main" id="{CA315391-7487-404C-862C-84B67F86DF14}"/>
              </a:ext>
            </a:extLst>
          </p:cNvPr>
          <p:cNvSpPr>
            <a:spLocks noChangeArrowheads="1"/>
          </p:cNvSpPr>
          <p:nvPr/>
        </p:nvSpPr>
        <p:spPr bwMode="auto">
          <a:xfrm>
            <a:off x="4191000" y="2986088"/>
            <a:ext cx="1444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Times New Roman" panose="02020603050405020304" pitchFamily="18" charset="0"/>
                <a:sym typeface="Symbol" panose="05050102010706020507" pitchFamily="18" charset="2"/>
              </a:rPr>
              <a:t>y</a:t>
            </a:r>
            <a:r>
              <a:rPr kumimoji="1" lang="en-US" altLang="zh-CN" sz="2800" b="1">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sym typeface="Symbol" panose="05050102010706020507" pitchFamily="18" charset="2"/>
              </a:rPr>
              <a:t>y</a:t>
            </a:r>
            <a:r>
              <a:rPr kumimoji="1" lang="en-US" altLang="zh-CN" sz="2800" b="1" baseline="30000">
                <a:latin typeface="Times New Roman" panose="02020603050405020304" pitchFamily="18" charset="0"/>
              </a:rPr>
              <a:t>2</a:t>
            </a:r>
            <a:r>
              <a:rPr kumimoji="1" lang="zh-CN" altLang="en-US" sz="2800" b="1">
                <a:latin typeface="Times New Roman" panose="02020603050405020304" pitchFamily="18" charset="0"/>
              </a:rPr>
              <a:t>，</a:t>
            </a:r>
          </a:p>
        </p:txBody>
      </p:sp>
      <p:sp>
        <p:nvSpPr>
          <p:cNvPr id="167942" name="Rectangle 6">
            <a:extLst>
              <a:ext uri="{FF2B5EF4-FFF2-40B4-BE49-F238E27FC236}">
                <a16:creationId xmlns:a16="http://schemas.microsoft.com/office/drawing/2014/main" id="{2CE2E403-6D36-47F8-B329-0186078FB990}"/>
              </a:ext>
            </a:extLst>
          </p:cNvPr>
          <p:cNvSpPr>
            <a:spLocks noChangeArrowheads="1"/>
          </p:cNvSpPr>
          <p:nvPr/>
        </p:nvSpPr>
        <p:spPr bwMode="auto">
          <a:xfrm>
            <a:off x="457200" y="3671888"/>
            <a:ext cx="541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sym typeface="Symbol" panose="05050102010706020507" pitchFamily="18" charset="2"/>
              </a:rPr>
              <a:t>即</a:t>
            </a:r>
          </a:p>
        </p:txBody>
      </p:sp>
      <p:graphicFrame>
        <p:nvGraphicFramePr>
          <p:cNvPr id="167943" name="Object 7">
            <a:extLst>
              <a:ext uri="{FF2B5EF4-FFF2-40B4-BE49-F238E27FC236}">
                <a16:creationId xmlns:a16="http://schemas.microsoft.com/office/drawing/2014/main" id="{10E4A4B5-BEEA-43FF-8597-402A0ED05FA5}"/>
              </a:ext>
            </a:extLst>
          </p:cNvPr>
          <p:cNvGraphicFramePr>
            <a:graphicFrameLocks noChangeAspect="1"/>
          </p:cNvGraphicFramePr>
          <p:nvPr/>
        </p:nvGraphicFramePr>
        <p:xfrm>
          <a:off x="4119563" y="3490913"/>
          <a:ext cx="1290637" cy="852487"/>
        </p:xfrm>
        <a:graphic>
          <a:graphicData uri="http://schemas.openxmlformats.org/presentationml/2006/ole">
            <mc:AlternateContent xmlns:mc="http://schemas.openxmlformats.org/markup-compatibility/2006">
              <mc:Choice xmlns:v="urn:schemas-microsoft-com:vml" Requires="v">
                <p:oleObj spid="_x0000_s5156" name="Equation" r:id="rId3" imgW="634680" imgH="419040" progId="Equation.3">
                  <p:embed/>
                </p:oleObj>
              </mc:Choice>
              <mc:Fallback>
                <p:oleObj name="Equation" r:id="rId3" imgW="634680" imgH="419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563" y="3490913"/>
                        <a:ext cx="1290637"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4" name="Rectangle 8">
            <a:extLst>
              <a:ext uri="{FF2B5EF4-FFF2-40B4-BE49-F238E27FC236}">
                <a16:creationId xmlns:a16="http://schemas.microsoft.com/office/drawing/2014/main" id="{829463EA-44BE-42A3-ACF6-4970936F4B19}"/>
              </a:ext>
            </a:extLst>
          </p:cNvPr>
          <p:cNvSpPr>
            <a:spLocks noChangeArrowheads="1"/>
          </p:cNvSpPr>
          <p:nvPr/>
        </p:nvSpPr>
        <p:spPr bwMode="auto">
          <a:xfrm>
            <a:off x="446088" y="4433888"/>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积分得</a:t>
            </a:r>
          </a:p>
        </p:txBody>
      </p:sp>
      <p:graphicFrame>
        <p:nvGraphicFramePr>
          <p:cNvPr id="167945" name="Object 9">
            <a:extLst>
              <a:ext uri="{FF2B5EF4-FFF2-40B4-BE49-F238E27FC236}">
                <a16:creationId xmlns:a16="http://schemas.microsoft.com/office/drawing/2014/main" id="{D3032770-3E99-4663-88FC-5FB3A299B5AB}"/>
              </a:ext>
            </a:extLst>
          </p:cNvPr>
          <p:cNvGraphicFramePr>
            <a:graphicFrameLocks noChangeAspect="1"/>
          </p:cNvGraphicFramePr>
          <p:nvPr/>
        </p:nvGraphicFramePr>
        <p:xfrm>
          <a:off x="3962400" y="4318000"/>
          <a:ext cx="1676400" cy="863600"/>
        </p:xfrm>
        <a:graphic>
          <a:graphicData uri="http://schemas.openxmlformats.org/presentationml/2006/ole">
            <mc:AlternateContent xmlns:mc="http://schemas.openxmlformats.org/markup-compatibility/2006">
              <mc:Choice xmlns:v="urn:schemas-microsoft-com:vml" Requires="v">
                <p:oleObj spid="_x0000_s5157" name="Equation" r:id="rId5" imgW="812520" imgH="419040" progId="Equation.3">
                  <p:embed/>
                </p:oleObj>
              </mc:Choice>
              <mc:Fallback>
                <p:oleObj name="Equation" r:id="rId5" imgW="812520" imgH="4190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4318000"/>
                        <a:ext cx="1676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6" name="Rectangle 10">
            <a:extLst>
              <a:ext uri="{FF2B5EF4-FFF2-40B4-BE49-F238E27FC236}">
                <a16:creationId xmlns:a16="http://schemas.microsoft.com/office/drawing/2014/main" id="{63A94E8D-E485-45C7-BAFD-CC974565B899}"/>
              </a:ext>
            </a:extLst>
          </p:cNvPr>
          <p:cNvSpPr>
            <a:spLocks noChangeArrowheads="1"/>
          </p:cNvSpPr>
          <p:nvPr/>
        </p:nvSpPr>
        <p:spPr bwMode="auto">
          <a:xfrm>
            <a:off x="457200" y="5119688"/>
            <a:ext cx="6759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又由于已知曲线过点 </a:t>
            </a:r>
            <a:r>
              <a:rPr kumimoji="1" lang="en-US" altLang="zh-CN" sz="2800" b="1">
                <a:latin typeface="Times New Roman" panose="02020603050405020304" pitchFamily="18" charset="0"/>
              </a:rPr>
              <a:t>(1, 2)</a:t>
            </a:r>
            <a:r>
              <a:rPr kumimoji="1" lang="zh-CN" altLang="en-US" sz="2800" b="1">
                <a:latin typeface="Times New Roman" panose="02020603050405020304" pitchFamily="18" charset="0"/>
              </a:rPr>
              <a:t>，代入上式，得</a:t>
            </a:r>
          </a:p>
        </p:txBody>
      </p:sp>
      <p:graphicFrame>
        <p:nvGraphicFramePr>
          <p:cNvPr id="167947" name="Object 11">
            <a:extLst>
              <a:ext uri="{FF2B5EF4-FFF2-40B4-BE49-F238E27FC236}">
                <a16:creationId xmlns:a16="http://schemas.microsoft.com/office/drawing/2014/main" id="{13FE2707-EA4C-4FA2-A9A1-2FC462948B22}"/>
              </a:ext>
            </a:extLst>
          </p:cNvPr>
          <p:cNvGraphicFramePr>
            <a:graphicFrameLocks noChangeAspect="1"/>
          </p:cNvGraphicFramePr>
          <p:nvPr/>
        </p:nvGraphicFramePr>
        <p:xfrm>
          <a:off x="7239000" y="4953000"/>
          <a:ext cx="990600" cy="831850"/>
        </p:xfrm>
        <a:graphic>
          <a:graphicData uri="http://schemas.openxmlformats.org/presentationml/2006/ole">
            <mc:AlternateContent xmlns:mc="http://schemas.openxmlformats.org/markup-compatibility/2006">
              <mc:Choice xmlns:v="urn:schemas-microsoft-com:vml" Requires="v">
                <p:oleObj spid="_x0000_s5158" name="Equation" r:id="rId7" imgW="469800" imgH="393480" progId="Equation.3">
                  <p:embed/>
                </p:oleObj>
              </mc:Choice>
              <mc:Fallback>
                <p:oleObj name="Equation" r:id="rId7" imgW="469800" imgH="39348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4953000"/>
                        <a:ext cx="9906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8" name="Rectangle 12">
            <a:extLst>
              <a:ext uri="{FF2B5EF4-FFF2-40B4-BE49-F238E27FC236}">
                <a16:creationId xmlns:a16="http://schemas.microsoft.com/office/drawing/2014/main" id="{D4D12072-466E-4A43-A78F-CF3464564510}"/>
              </a:ext>
            </a:extLst>
          </p:cNvPr>
          <p:cNvSpPr>
            <a:spLocks noChangeArrowheads="1"/>
          </p:cNvSpPr>
          <p:nvPr/>
        </p:nvSpPr>
        <p:spPr bwMode="auto">
          <a:xfrm>
            <a:off x="481013" y="5729288"/>
            <a:ext cx="4113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所以，求此曲线的方程为</a:t>
            </a:r>
          </a:p>
        </p:txBody>
      </p:sp>
      <p:graphicFrame>
        <p:nvGraphicFramePr>
          <p:cNvPr id="167949" name="Object 13">
            <a:extLst>
              <a:ext uri="{FF2B5EF4-FFF2-40B4-BE49-F238E27FC236}">
                <a16:creationId xmlns:a16="http://schemas.microsoft.com/office/drawing/2014/main" id="{50F814F9-6769-4A49-9FF8-8014C57B816B}"/>
              </a:ext>
            </a:extLst>
          </p:cNvPr>
          <p:cNvGraphicFramePr>
            <a:graphicFrameLocks noChangeAspect="1"/>
          </p:cNvGraphicFramePr>
          <p:nvPr/>
        </p:nvGraphicFramePr>
        <p:xfrm>
          <a:off x="4648200" y="5638800"/>
          <a:ext cx="1466850" cy="863600"/>
        </p:xfrm>
        <a:graphic>
          <a:graphicData uri="http://schemas.openxmlformats.org/presentationml/2006/ole">
            <mc:AlternateContent xmlns:mc="http://schemas.openxmlformats.org/markup-compatibility/2006">
              <mc:Choice xmlns:v="urn:schemas-microsoft-com:vml" Requires="v">
                <p:oleObj spid="_x0000_s5159" name="Equation" r:id="rId9" imgW="711000" imgH="419040" progId="Equation.3">
                  <p:embed/>
                </p:oleObj>
              </mc:Choice>
              <mc:Fallback>
                <p:oleObj name="Equation" r:id="rId9" imgW="711000" imgH="4190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5638800"/>
                        <a:ext cx="14668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36" name="Picture 14" descr="a1">
            <a:hlinkClick r:id="" action="ppaction://hlinkshowjump?jump=previousslide"/>
            <a:extLst>
              <a:ext uri="{FF2B5EF4-FFF2-40B4-BE49-F238E27FC236}">
                <a16:creationId xmlns:a16="http://schemas.microsoft.com/office/drawing/2014/main" id="{BA4B4109-EA1A-4FD8-99C9-1E4A19FB282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5" descr="a2">
            <a:hlinkClick r:id="" action="ppaction://hlinkshowjump?jump=nextslide"/>
            <a:extLst>
              <a:ext uri="{FF2B5EF4-FFF2-40B4-BE49-F238E27FC236}">
                <a16:creationId xmlns:a16="http://schemas.microsoft.com/office/drawing/2014/main" id="{ACBDA7B4-5B00-4937-AEBA-CBA6CF313EA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8" name="Picture 16" descr="a3">
            <a:hlinkClick r:id="rId13" action="ppaction://hlinksldjump"/>
            <a:extLst>
              <a:ext uri="{FF2B5EF4-FFF2-40B4-BE49-F238E27FC236}">
                <a16:creationId xmlns:a16="http://schemas.microsoft.com/office/drawing/2014/main" id="{C046802E-D482-41D1-851E-B8A44BE6009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53" name="Rectangle 17">
            <a:extLst>
              <a:ext uri="{FF2B5EF4-FFF2-40B4-BE49-F238E27FC236}">
                <a16:creationId xmlns:a16="http://schemas.microsoft.com/office/drawing/2014/main" id="{11A456E1-5AB2-41CA-ACB4-F7526809100E}"/>
              </a:ext>
            </a:extLst>
          </p:cNvPr>
          <p:cNvSpPr>
            <a:spLocks noChangeArrowheads="1"/>
          </p:cNvSpPr>
          <p:nvPr/>
        </p:nvSpPr>
        <p:spPr bwMode="auto">
          <a:xfrm>
            <a:off x="5486400" y="2514600"/>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得</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animEffect transition="in" filter="wipe(left)">
                                      <p:cBhvr>
                                        <p:cTn id="7" dur="500"/>
                                        <p:tgtEl>
                                          <p:spTgt spid="167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7940"/>
                                        </p:tgtEl>
                                        <p:attrNameLst>
                                          <p:attrName>style.visibility</p:attrName>
                                        </p:attrNameLst>
                                      </p:cBhvr>
                                      <p:to>
                                        <p:strVal val="visible"/>
                                      </p:to>
                                    </p:set>
                                    <p:animEffect transition="in" filter="wipe(left)">
                                      <p:cBhvr>
                                        <p:cTn id="12" dur="75"/>
                                        <p:tgtEl>
                                          <p:spTgt spid="167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953"/>
                                        </p:tgtEl>
                                        <p:attrNameLst>
                                          <p:attrName>style.visibility</p:attrName>
                                        </p:attrNameLst>
                                      </p:cBhvr>
                                      <p:to>
                                        <p:strVal val="visible"/>
                                      </p:to>
                                    </p:set>
                                    <p:animEffect transition="in" filter="wipe(left)">
                                      <p:cBhvr>
                                        <p:cTn id="17" dur="500"/>
                                        <p:tgtEl>
                                          <p:spTgt spid="167953"/>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67941"/>
                                        </p:tgtEl>
                                        <p:attrNameLst>
                                          <p:attrName>style.visibility</p:attrName>
                                        </p:attrNameLst>
                                      </p:cBhvr>
                                      <p:to>
                                        <p:strVal val="visible"/>
                                      </p:to>
                                    </p:set>
                                    <p:animEffect transition="in" filter="wipe(left)">
                                      <p:cBhvr>
                                        <p:cTn id="21" dur="500"/>
                                        <p:tgtEl>
                                          <p:spTgt spid="1679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7942"/>
                                        </p:tgtEl>
                                        <p:attrNameLst>
                                          <p:attrName>style.visibility</p:attrName>
                                        </p:attrNameLst>
                                      </p:cBhvr>
                                      <p:to>
                                        <p:strVal val="visible"/>
                                      </p:to>
                                    </p:set>
                                    <p:animEffect transition="in" filter="wipe(left)">
                                      <p:cBhvr>
                                        <p:cTn id="26" dur="500"/>
                                        <p:tgtEl>
                                          <p:spTgt spid="167942"/>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67943"/>
                                        </p:tgtEl>
                                        <p:attrNameLst>
                                          <p:attrName>style.visibility</p:attrName>
                                        </p:attrNameLst>
                                      </p:cBhvr>
                                      <p:to>
                                        <p:strVal val="visible"/>
                                      </p:to>
                                    </p:set>
                                    <p:animEffect transition="in" filter="wipe(left)">
                                      <p:cBhvr>
                                        <p:cTn id="30" dur="500"/>
                                        <p:tgtEl>
                                          <p:spTgt spid="1679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7944"/>
                                        </p:tgtEl>
                                        <p:attrNameLst>
                                          <p:attrName>style.visibility</p:attrName>
                                        </p:attrNameLst>
                                      </p:cBhvr>
                                      <p:to>
                                        <p:strVal val="visible"/>
                                      </p:to>
                                    </p:set>
                                    <p:animEffect transition="in" filter="wipe(left)">
                                      <p:cBhvr>
                                        <p:cTn id="35" dur="500"/>
                                        <p:tgtEl>
                                          <p:spTgt spid="167944"/>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167945"/>
                                        </p:tgtEl>
                                        <p:attrNameLst>
                                          <p:attrName>style.visibility</p:attrName>
                                        </p:attrNameLst>
                                      </p:cBhvr>
                                      <p:to>
                                        <p:strVal val="visible"/>
                                      </p:to>
                                    </p:set>
                                    <p:animEffect transition="in" filter="wipe(left)">
                                      <p:cBhvr>
                                        <p:cTn id="39" dur="500"/>
                                        <p:tgtEl>
                                          <p:spTgt spid="1679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67946"/>
                                        </p:tgtEl>
                                        <p:attrNameLst>
                                          <p:attrName>style.visibility</p:attrName>
                                        </p:attrNameLst>
                                      </p:cBhvr>
                                      <p:to>
                                        <p:strVal val="visible"/>
                                      </p:to>
                                    </p:set>
                                    <p:animEffect transition="in" filter="wipe(left)">
                                      <p:cBhvr>
                                        <p:cTn id="44" dur="500"/>
                                        <p:tgtEl>
                                          <p:spTgt spid="167946"/>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167947"/>
                                        </p:tgtEl>
                                        <p:attrNameLst>
                                          <p:attrName>style.visibility</p:attrName>
                                        </p:attrNameLst>
                                      </p:cBhvr>
                                      <p:to>
                                        <p:strVal val="visible"/>
                                      </p:to>
                                    </p:set>
                                    <p:animEffect transition="in" filter="wipe(left)">
                                      <p:cBhvr>
                                        <p:cTn id="48" dur="500"/>
                                        <p:tgtEl>
                                          <p:spTgt spid="16794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67948"/>
                                        </p:tgtEl>
                                        <p:attrNameLst>
                                          <p:attrName>style.visibility</p:attrName>
                                        </p:attrNameLst>
                                      </p:cBhvr>
                                      <p:to>
                                        <p:strVal val="visible"/>
                                      </p:to>
                                    </p:set>
                                    <p:animEffect transition="in" filter="wipe(left)">
                                      <p:cBhvr>
                                        <p:cTn id="53" dur="500"/>
                                        <p:tgtEl>
                                          <p:spTgt spid="167948"/>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167949"/>
                                        </p:tgtEl>
                                        <p:attrNameLst>
                                          <p:attrName>style.visibility</p:attrName>
                                        </p:attrNameLst>
                                      </p:cBhvr>
                                      <p:to>
                                        <p:strVal val="visible"/>
                                      </p:to>
                                    </p:set>
                                    <p:animEffect transition="in" filter="wipe(left)">
                                      <p:cBhvr>
                                        <p:cTn id="57" dur="500"/>
                                        <p:tgtEl>
                                          <p:spTgt spid="167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autoUpdateAnimBg="0"/>
      <p:bldP spid="167940" grpId="0" autoUpdateAnimBg="0"/>
      <p:bldP spid="167941" grpId="0" autoUpdateAnimBg="0"/>
      <p:bldP spid="167942" grpId="0" autoUpdateAnimBg="0"/>
      <p:bldP spid="167944" grpId="0" autoUpdateAnimBg="0"/>
      <p:bldP spid="167946" grpId="0" autoUpdateAnimBg="0"/>
      <p:bldP spid="167948" grpId="0" autoUpdateAnimBg="0"/>
      <p:bldP spid="16795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297A1680-7F98-4F3D-89CA-BD32686E537F}"/>
              </a:ext>
            </a:extLst>
          </p:cNvPr>
          <p:cNvSpPr>
            <a:spLocks noGrp="1"/>
          </p:cNvSpPr>
          <p:nvPr>
            <p:ph type="dt" sz="quarter" idx="10"/>
          </p:nvPr>
        </p:nvSpPr>
        <p:spPr/>
        <p:txBody>
          <a:bodyPr/>
          <a:lstStyle/>
          <a:p>
            <a:pPr>
              <a:defRPr/>
            </a:pPr>
            <a:fld id="{8C49B4EA-ECCF-4EAF-B2B0-8EED4CC26BD9}" type="datetime1">
              <a:rPr lang="zh-CN" altLang="en-US"/>
              <a:pPr>
                <a:defRPr/>
              </a:pPr>
              <a:t>2023/2/21</a:t>
            </a:fld>
            <a:endParaRPr lang="en-US" altLang="zh-CN"/>
          </a:p>
        </p:txBody>
      </p:sp>
      <p:sp>
        <p:nvSpPr>
          <p:cNvPr id="10" name="灯片编号占位符 5">
            <a:extLst>
              <a:ext uri="{FF2B5EF4-FFF2-40B4-BE49-F238E27FC236}">
                <a16:creationId xmlns:a16="http://schemas.microsoft.com/office/drawing/2014/main" id="{D6DBC617-DE55-4D0D-9F19-8E89095DEC2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AD28B5-C7F2-4FF0-8242-ED72E5A4C17B}" type="slidenum">
              <a:rPr lang="en-US" altLang="zh-CN">
                <a:latin typeface="Garamond" panose="02020404030301010803" pitchFamily="18" charset="0"/>
              </a:rPr>
              <a:pPr eaLnBrk="1" hangingPunct="1"/>
              <a:t>12</a:t>
            </a:fld>
            <a:endParaRPr lang="en-US" altLang="zh-CN">
              <a:latin typeface="Garamond" panose="02020404030301010803" pitchFamily="18" charset="0"/>
            </a:endParaRPr>
          </a:p>
        </p:txBody>
      </p:sp>
      <p:sp>
        <p:nvSpPr>
          <p:cNvPr id="87044" name="Rectangle 2">
            <a:extLst>
              <a:ext uri="{FF2B5EF4-FFF2-40B4-BE49-F238E27FC236}">
                <a16:creationId xmlns:a16="http://schemas.microsoft.com/office/drawing/2014/main" id="{3AABDB07-DB41-42FB-9167-5A0EF93E7351}"/>
              </a:ext>
            </a:extLst>
          </p:cNvPr>
          <p:cNvSpPr>
            <a:spLocks noChangeArrowheads="1"/>
          </p:cNvSpPr>
          <p:nvPr/>
        </p:nvSpPr>
        <p:spPr bwMode="auto">
          <a:xfrm>
            <a:off x="471488" y="990600"/>
            <a:ext cx="77724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kumimoji="1" lang="zh-CN" altLang="en-US" sz="2800" b="1">
                <a:latin typeface="Times New Roman" panose="02020603050405020304" pitchFamily="18" charset="0"/>
              </a:rPr>
              <a:t>　　一般地，微分方程的每一个解都是一个一元函数 </a:t>
            </a:r>
            <a:r>
              <a:rPr kumimoji="1" lang="en-US" altLang="zh-CN" sz="2800" b="1" i="1">
                <a:latin typeface="Times New Roman" panose="02020603050405020304" pitchFamily="18" charset="0"/>
              </a:rPr>
              <a:t>y = y</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a:t>
            </a:r>
          </a:p>
        </p:txBody>
      </p:sp>
      <p:sp>
        <p:nvSpPr>
          <p:cNvPr id="168963" name="Rectangle 3">
            <a:extLst>
              <a:ext uri="{FF2B5EF4-FFF2-40B4-BE49-F238E27FC236}">
                <a16:creationId xmlns:a16="http://schemas.microsoft.com/office/drawing/2014/main" id="{DA94D2D5-04E9-4240-BB9E-3BAE47DD9C57}"/>
              </a:ext>
            </a:extLst>
          </p:cNvPr>
          <p:cNvSpPr>
            <a:spLocks noChangeArrowheads="1"/>
          </p:cNvSpPr>
          <p:nvPr/>
        </p:nvSpPr>
        <p:spPr bwMode="auto">
          <a:xfrm>
            <a:off x="471488" y="1612900"/>
            <a:ext cx="78486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kumimoji="1" lang="zh-CN" altLang="en-US" sz="2800" b="1">
                <a:latin typeface="Times New Roman" panose="02020603050405020304" pitchFamily="18" charset="0"/>
              </a:rPr>
              <a:t>　　　　　　　其图形是一条平面曲线，我们称它为微分方程的</a:t>
            </a:r>
            <a:r>
              <a:rPr kumimoji="1" lang="zh-CN" altLang="en-US" sz="2800" b="1">
                <a:solidFill>
                  <a:srgbClr val="FF3300"/>
                </a:solidFill>
                <a:latin typeface="Times New Roman" panose="02020603050405020304" pitchFamily="18" charset="0"/>
              </a:rPr>
              <a:t>积分曲线</a:t>
            </a:r>
            <a:r>
              <a:rPr kumimoji="1" lang="en-US" altLang="zh-CN" sz="2800" b="1">
                <a:latin typeface="Times New Roman" panose="02020603050405020304" pitchFamily="18" charset="0"/>
              </a:rPr>
              <a:t>.</a:t>
            </a:r>
          </a:p>
        </p:txBody>
      </p:sp>
      <p:sp>
        <p:nvSpPr>
          <p:cNvPr id="168964" name="Rectangle 4">
            <a:extLst>
              <a:ext uri="{FF2B5EF4-FFF2-40B4-BE49-F238E27FC236}">
                <a16:creationId xmlns:a16="http://schemas.microsoft.com/office/drawing/2014/main" id="{4FC27700-F8F2-4D9D-8476-8EC2CB1B8516}"/>
              </a:ext>
            </a:extLst>
          </p:cNvPr>
          <p:cNvSpPr>
            <a:spLocks noChangeArrowheads="1"/>
          </p:cNvSpPr>
          <p:nvPr/>
        </p:nvSpPr>
        <p:spPr bwMode="auto">
          <a:xfrm>
            <a:off x="471488" y="2273300"/>
            <a:ext cx="78486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kumimoji="1" lang="zh-CN" altLang="en-US" sz="2800" b="1">
                <a:latin typeface="Times New Roman" panose="02020603050405020304" pitchFamily="18" charset="0"/>
              </a:rPr>
              <a:t>　　　　　　　　　　　 通解的图形是平面上的一族曲线，称为</a:t>
            </a:r>
            <a:r>
              <a:rPr kumimoji="1" lang="zh-CN" altLang="en-US" sz="2800" b="1">
                <a:solidFill>
                  <a:srgbClr val="FF3300"/>
                </a:solidFill>
                <a:latin typeface="Times New Roman" panose="02020603050405020304" pitchFamily="18" charset="0"/>
              </a:rPr>
              <a:t>积分曲线族</a:t>
            </a:r>
            <a:r>
              <a:rPr kumimoji="1" lang="zh-CN" altLang="en-US" sz="2800" b="1">
                <a:latin typeface="Times New Roman" panose="02020603050405020304" pitchFamily="18" charset="0"/>
              </a:rPr>
              <a:t>，</a:t>
            </a:r>
          </a:p>
        </p:txBody>
      </p:sp>
      <p:sp>
        <p:nvSpPr>
          <p:cNvPr id="168965" name="Rectangle 5">
            <a:extLst>
              <a:ext uri="{FF2B5EF4-FFF2-40B4-BE49-F238E27FC236}">
                <a16:creationId xmlns:a16="http://schemas.microsoft.com/office/drawing/2014/main" id="{0EF58036-7A05-45F6-A8D2-E44D0AB872B3}"/>
              </a:ext>
            </a:extLst>
          </p:cNvPr>
          <p:cNvSpPr>
            <a:spLocks noChangeArrowheads="1"/>
          </p:cNvSpPr>
          <p:nvPr/>
        </p:nvSpPr>
        <p:spPr bwMode="auto">
          <a:xfrm>
            <a:off x="469900" y="2917825"/>
            <a:ext cx="79248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特解的图形是积分曲线族中的一条确定的曲线</a:t>
            </a:r>
            <a:r>
              <a:rPr kumimoji="1" lang="en-US" altLang="zh-CN" sz="2800" b="1">
                <a:latin typeface="Times New Roman" panose="02020603050405020304" pitchFamily="18" charset="0"/>
              </a:rPr>
              <a:t>.</a:t>
            </a:r>
          </a:p>
        </p:txBody>
      </p:sp>
      <p:sp>
        <p:nvSpPr>
          <p:cNvPr id="168966" name="Rectangle 6">
            <a:extLst>
              <a:ext uri="{FF2B5EF4-FFF2-40B4-BE49-F238E27FC236}">
                <a16:creationId xmlns:a16="http://schemas.microsoft.com/office/drawing/2014/main" id="{D3113A07-A11D-4EC0-A862-BC5DBE1C0529}"/>
              </a:ext>
            </a:extLst>
          </p:cNvPr>
          <p:cNvSpPr>
            <a:spLocks noChangeArrowheads="1"/>
          </p:cNvSpPr>
          <p:nvPr/>
        </p:nvSpPr>
        <p:spPr bwMode="auto">
          <a:xfrm>
            <a:off x="496888" y="3576638"/>
            <a:ext cx="78486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这就是微分方程的通解与特解的几何意义</a:t>
            </a:r>
            <a:r>
              <a:rPr kumimoji="1" lang="en-US" altLang="zh-CN" sz="2800" b="1">
                <a:latin typeface="Times New Roman" panose="02020603050405020304" pitchFamily="18" charset="0"/>
              </a:rPr>
              <a:t>.</a:t>
            </a:r>
          </a:p>
        </p:txBody>
      </p:sp>
      <p:pic>
        <p:nvPicPr>
          <p:cNvPr id="87049" name="Picture 7" descr="a1">
            <a:hlinkClick r:id="" action="ppaction://hlinkshowjump?jump=previousslide"/>
            <a:extLst>
              <a:ext uri="{FF2B5EF4-FFF2-40B4-BE49-F238E27FC236}">
                <a16:creationId xmlns:a16="http://schemas.microsoft.com/office/drawing/2014/main" id="{156DC4F4-B43A-4A9F-BB55-FAD14DBBE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4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50" name="Picture 8" descr="a3">
            <a:hlinkClick r:id="rId3" action="ppaction://hlinksldjump"/>
            <a:extLst>
              <a:ext uri="{FF2B5EF4-FFF2-40B4-BE49-F238E27FC236}">
                <a16:creationId xmlns:a16="http://schemas.microsoft.com/office/drawing/2014/main" id="{81395752-1872-4BA7-83F9-DD562C9757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8963"/>
                                        </p:tgtEl>
                                        <p:attrNameLst>
                                          <p:attrName>style.visibility</p:attrName>
                                        </p:attrNameLst>
                                      </p:cBhvr>
                                      <p:to>
                                        <p:strVal val="visible"/>
                                      </p:to>
                                    </p:set>
                                    <p:animEffect transition="in" filter="wipe(left)">
                                      <p:cBhvr>
                                        <p:cTn id="7" dur="75"/>
                                        <p:tgtEl>
                                          <p:spTgt spid="168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8964"/>
                                        </p:tgtEl>
                                        <p:attrNameLst>
                                          <p:attrName>style.visibility</p:attrName>
                                        </p:attrNameLst>
                                      </p:cBhvr>
                                      <p:to>
                                        <p:strVal val="visible"/>
                                      </p:to>
                                    </p:set>
                                    <p:animEffect transition="in" filter="wipe(left)">
                                      <p:cBhvr>
                                        <p:cTn id="12" dur="75"/>
                                        <p:tgtEl>
                                          <p:spTgt spid="1689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8965"/>
                                        </p:tgtEl>
                                        <p:attrNameLst>
                                          <p:attrName>style.visibility</p:attrName>
                                        </p:attrNameLst>
                                      </p:cBhvr>
                                      <p:to>
                                        <p:strVal val="visible"/>
                                      </p:to>
                                    </p:set>
                                    <p:animEffect transition="in" filter="wipe(left)">
                                      <p:cBhvr>
                                        <p:cTn id="17" dur="75"/>
                                        <p:tgtEl>
                                          <p:spTgt spid="1689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8966"/>
                                        </p:tgtEl>
                                        <p:attrNameLst>
                                          <p:attrName>style.visibility</p:attrName>
                                        </p:attrNameLst>
                                      </p:cBhvr>
                                      <p:to>
                                        <p:strVal val="visible"/>
                                      </p:to>
                                    </p:set>
                                    <p:animEffect transition="in" filter="wipe(left)">
                                      <p:cBhvr>
                                        <p:cTn id="22" dur="75"/>
                                        <p:tgtEl>
                                          <p:spTgt spid="168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utoUpdateAnimBg="0"/>
      <p:bldP spid="168964" grpId="0" autoUpdateAnimBg="0"/>
      <p:bldP spid="168965" grpId="0" autoUpdateAnimBg="0"/>
      <p:bldP spid="16896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E6E2726D-87CE-416E-9C2B-091D774F6FE4}"/>
              </a:ext>
            </a:extLst>
          </p:cNvPr>
          <p:cNvSpPr>
            <a:spLocks noGrp="1"/>
          </p:cNvSpPr>
          <p:nvPr>
            <p:ph type="dt" sz="quarter" idx="10"/>
          </p:nvPr>
        </p:nvSpPr>
        <p:spPr/>
        <p:txBody>
          <a:bodyPr/>
          <a:lstStyle/>
          <a:p>
            <a:pPr>
              <a:defRPr/>
            </a:pPr>
            <a:fld id="{ABA058C3-8389-4ECF-B932-624909FC8367}" type="datetime1">
              <a:rPr lang="zh-CN" altLang="en-US"/>
              <a:pPr>
                <a:defRPr/>
              </a:pPr>
              <a:t>2023/2/21</a:t>
            </a:fld>
            <a:endParaRPr lang="en-US" altLang="zh-CN"/>
          </a:p>
        </p:txBody>
      </p:sp>
      <p:sp>
        <p:nvSpPr>
          <p:cNvPr id="9" name="灯片编号占位符 5">
            <a:extLst>
              <a:ext uri="{FF2B5EF4-FFF2-40B4-BE49-F238E27FC236}">
                <a16:creationId xmlns:a16="http://schemas.microsoft.com/office/drawing/2014/main" id="{F4AB0918-078E-4B37-BA7E-027B3F3E67B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00CE7D-20DA-464D-9B52-4894C7B3E80F}" type="slidenum">
              <a:rPr lang="en-US" altLang="zh-CN">
                <a:latin typeface="Garamond" panose="02020404030301010803" pitchFamily="18" charset="0"/>
              </a:rPr>
              <a:pPr eaLnBrk="1" hangingPunct="1"/>
              <a:t>13</a:t>
            </a:fld>
            <a:endParaRPr lang="en-US" altLang="zh-CN">
              <a:latin typeface="Garamond" panose="02020404030301010803" pitchFamily="18" charset="0"/>
            </a:endParaRPr>
          </a:p>
        </p:txBody>
      </p:sp>
      <p:sp>
        <p:nvSpPr>
          <p:cNvPr id="169986" name="Text Box 2">
            <a:hlinkClick r:id="rId2" action="ppaction://hlinksldjump"/>
            <a:extLst>
              <a:ext uri="{FF2B5EF4-FFF2-40B4-BE49-F238E27FC236}">
                <a16:creationId xmlns:a16="http://schemas.microsoft.com/office/drawing/2014/main" id="{35942EC0-0E38-4BB9-82BD-29A6583E12DC}"/>
              </a:ext>
            </a:extLst>
          </p:cNvPr>
          <p:cNvSpPr txBox="1">
            <a:spLocks noChangeArrowheads="1"/>
          </p:cNvSpPr>
          <p:nvPr/>
        </p:nvSpPr>
        <p:spPr bwMode="auto">
          <a:xfrm>
            <a:off x="1905000" y="3505200"/>
            <a:ext cx="5334000" cy="641350"/>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3600" b="1" dirty="0">
                <a:solidFill>
                  <a:srgbClr val="9900FF"/>
                </a:solidFill>
                <a:latin typeface="黑体" pitchFamily="49" charset="-122"/>
                <a:ea typeface="黑体" pitchFamily="49" charset="-122"/>
              </a:rPr>
              <a:t>一、可分离变量方程</a:t>
            </a:r>
          </a:p>
        </p:txBody>
      </p:sp>
      <p:sp>
        <p:nvSpPr>
          <p:cNvPr id="169987" name="Text Box 3">
            <a:extLst>
              <a:ext uri="{FF2B5EF4-FFF2-40B4-BE49-F238E27FC236}">
                <a16:creationId xmlns:a16="http://schemas.microsoft.com/office/drawing/2014/main" id="{CA4B809B-008B-42F0-94E0-0250537BF81A}"/>
              </a:ext>
            </a:extLst>
          </p:cNvPr>
          <p:cNvSpPr txBox="1">
            <a:spLocks noChangeArrowheads="1"/>
          </p:cNvSpPr>
          <p:nvPr/>
        </p:nvSpPr>
        <p:spPr bwMode="auto">
          <a:xfrm>
            <a:off x="1752600" y="1066800"/>
            <a:ext cx="5562600" cy="769441"/>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4400" b="1" dirty="0">
                <a:solidFill>
                  <a:srgbClr val="FF0000"/>
                </a:solidFill>
                <a:latin typeface="楷体_GB2312" pitchFamily="49" charset="-122"/>
                <a:ea typeface="楷体_GB2312" pitchFamily="49" charset="-122"/>
              </a:rPr>
              <a:t>第七章　常微分方程</a:t>
            </a:r>
          </a:p>
        </p:txBody>
      </p:sp>
      <p:sp>
        <p:nvSpPr>
          <p:cNvPr id="169988" name="Text Box 4">
            <a:extLst>
              <a:ext uri="{FF2B5EF4-FFF2-40B4-BE49-F238E27FC236}">
                <a16:creationId xmlns:a16="http://schemas.microsoft.com/office/drawing/2014/main" id="{21BAA5E9-8239-449D-8FC5-3348B73EDDB9}"/>
              </a:ext>
            </a:extLst>
          </p:cNvPr>
          <p:cNvSpPr txBox="1">
            <a:spLocks noChangeArrowheads="1"/>
          </p:cNvSpPr>
          <p:nvPr/>
        </p:nvSpPr>
        <p:spPr bwMode="auto">
          <a:xfrm>
            <a:off x="1828800" y="2193925"/>
            <a:ext cx="5334000" cy="701675"/>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4000" b="1">
                <a:solidFill>
                  <a:srgbClr val="0000FF"/>
                </a:solidFill>
                <a:latin typeface="Times New Roman" pitchFamily="18" charset="0"/>
              </a:rPr>
              <a:t>第二节　一阶微分方程</a:t>
            </a:r>
          </a:p>
        </p:txBody>
      </p:sp>
      <p:sp>
        <p:nvSpPr>
          <p:cNvPr id="169989" name="Text Box 5">
            <a:hlinkClick r:id="rId3" action="ppaction://hlinksldjump"/>
            <a:extLst>
              <a:ext uri="{FF2B5EF4-FFF2-40B4-BE49-F238E27FC236}">
                <a16:creationId xmlns:a16="http://schemas.microsoft.com/office/drawing/2014/main" id="{E309FBA3-01BA-4DD3-92E2-BC5A3032F916}"/>
              </a:ext>
            </a:extLst>
          </p:cNvPr>
          <p:cNvSpPr txBox="1">
            <a:spLocks noChangeArrowheads="1"/>
          </p:cNvSpPr>
          <p:nvPr/>
        </p:nvSpPr>
        <p:spPr bwMode="auto">
          <a:xfrm>
            <a:off x="1905000" y="4905375"/>
            <a:ext cx="4876800" cy="641350"/>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3600" b="1" dirty="0">
                <a:solidFill>
                  <a:srgbClr val="9900FF"/>
                </a:solidFill>
                <a:latin typeface="黑体" pitchFamily="49" charset="-122"/>
                <a:ea typeface="黑体" pitchFamily="49" charset="-122"/>
              </a:rPr>
              <a:t>三、一阶线性微分方程</a:t>
            </a:r>
          </a:p>
        </p:txBody>
      </p:sp>
      <p:pic>
        <p:nvPicPr>
          <p:cNvPr id="88072" name="Picture 6" descr="a2">
            <a:hlinkClick r:id="" action="ppaction://hlinkshowjump?jump=nextslide"/>
            <a:extLst>
              <a:ext uri="{FF2B5EF4-FFF2-40B4-BE49-F238E27FC236}">
                <a16:creationId xmlns:a16="http://schemas.microsoft.com/office/drawing/2014/main" id="{155868FA-BC45-4C4A-8C0F-0314A8416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3" name="Picture 7" descr="a3">
            <a:hlinkClick r:id="" action="ppaction://hlinkshowjump?jump=endshow"/>
            <a:extLst>
              <a:ext uri="{FF2B5EF4-FFF2-40B4-BE49-F238E27FC236}">
                <a16:creationId xmlns:a16="http://schemas.microsoft.com/office/drawing/2014/main" id="{4EA99D24-93FC-4381-9F5C-2B1E7075E4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2">
            <a:hlinkClick r:id="rId2" action="ppaction://hlinksldjump"/>
            <a:extLst>
              <a:ext uri="{FF2B5EF4-FFF2-40B4-BE49-F238E27FC236}">
                <a16:creationId xmlns:a16="http://schemas.microsoft.com/office/drawing/2014/main" id="{722FE2D2-57C9-4B4E-9D52-635EF192B867}"/>
              </a:ext>
            </a:extLst>
          </p:cNvPr>
          <p:cNvSpPr txBox="1">
            <a:spLocks noChangeArrowheads="1"/>
          </p:cNvSpPr>
          <p:nvPr/>
        </p:nvSpPr>
        <p:spPr bwMode="auto">
          <a:xfrm>
            <a:off x="1906588" y="4211638"/>
            <a:ext cx="5334000" cy="641350"/>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3600" b="1" dirty="0">
                <a:solidFill>
                  <a:srgbClr val="9900FF"/>
                </a:solidFill>
                <a:latin typeface="黑体" pitchFamily="49" charset="-122"/>
                <a:ea typeface="黑体" pitchFamily="49" charset="-122"/>
              </a:rPr>
              <a:t>二、齐次方程</a:t>
            </a: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39485F5F-9DC1-4AF0-9FD0-64D705E991F5}"/>
              </a:ext>
            </a:extLst>
          </p:cNvPr>
          <p:cNvSpPr>
            <a:spLocks noGrp="1"/>
          </p:cNvSpPr>
          <p:nvPr>
            <p:ph type="dt" sz="quarter" idx="10"/>
          </p:nvPr>
        </p:nvSpPr>
        <p:spPr/>
        <p:txBody>
          <a:bodyPr/>
          <a:lstStyle/>
          <a:p>
            <a:pPr>
              <a:defRPr/>
            </a:pPr>
            <a:fld id="{061DF4B9-316D-44EE-B281-9A0CBBC44B8D}" type="datetime1">
              <a:rPr lang="zh-CN" altLang="en-US"/>
              <a:pPr>
                <a:defRPr/>
              </a:pPr>
              <a:t>2023/2/21</a:t>
            </a:fld>
            <a:endParaRPr lang="en-US" altLang="zh-CN"/>
          </a:p>
        </p:txBody>
      </p:sp>
      <p:sp>
        <p:nvSpPr>
          <p:cNvPr id="8" name="灯片编号占位符 5">
            <a:extLst>
              <a:ext uri="{FF2B5EF4-FFF2-40B4-BE49-F238E27FC236}">
                <a16:creationId xmlns:a16="http://schemas.microsoft.com/office/drawing/2014/main" id="{BAE3BB87-BEE6-4F73-A796-2FDC90C4AA8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CA2160-6751-4DEE-AB88-C9B0674BB860}" type="slidenum">
              <a:rPr lang="en-US" altLang="zh-CN">
                <a:latin typeface="Garamond" panose="02020404030301010803" pitchFamily="18" charset="0"/>
              </a:rPr>
              <a:pPr eaLnBrk="1" hangingPunct="1"/>
              <a:t>14</a:t>
            </a:fld>
            <a:endParaRPr lang="en-US" altLang="zh-CN">
              <a:latin typeface="Garamond" panose="02020404030301010803" pitchFamily="18" charset="0"/>
            </a:endParaRPr>
          </a:p>
        </p:txBody>
      </p:sp>
      <p:sp>
        <p:nvSpPr>
          <p:cNvPr id="89092" name="Rectangle 2">
            <a:extLst>
              <a:ext uri="{FF2B5EF4-FFF2-40B4-BE49-F238E27FC236}">
                <a16:creationId xmlns:a16="http://schemas.microsoft.com/office/drawing/2014/main" id="{897CBFCC-E664-4044-88A5-24CA5D1C4E08}"/>
              </a:ext>
            </a:extLst>
          </p:cNvPr>
          <p:cNvSpPr>
            <a:spLocks noChangeArrowheads="1"/>
          </p:cNvSpPr>
          <p:nvPr/>
        </p:nvSpPr>
        <p:spPr bwMode="auto">
          <a:xfrm>
            <a:off x="1295400" y="19050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一阶微分方程的一般形式为</a:t>
            </a:r>
          </a:p>
        </p:txBody>
      </p:sp>
      <p:sp>
        <p:nvSpPr>
          <p:cNvPr id="171011" name="Rectangle 3">
            <a:extLst>
              <a:ext uri="{FF2B5EF4-FFF2-40B4-BE49-F238E27FC236}">
                <a16:creationId xmlns:a16="http://schemas.microsoft.com/office/drawing/2014/main" id="{1D779E90-93BD-47F9-BD9A-8F6C378B4198}"/>
              </a:ext>
            </a:extLst>
          </p:cNvPr>
          <p:cNvSpPr>
            <a:spLocks noChangeArrowheads="1"/>
          </p:cNvSpPr>
          <p:nvPr/>
        </p:nvSpPr>
        <p:spPr bwMode="auto">
          <a:xfrm>
            <a:off x="3352800" y="2757488"/>
            <a:ext cx="2419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Times New Roman" panose="02020603050405020304" pitchFamily="18" charset="0"/>
              </a:rPr>
              <a:t>F</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 0.</a:t>
            </a:r>
          </a:p>
        </p:txBody>
      </p:sp>
      <p:pic>
        <p:nvPicPr>
          <p:cNvPr id="89094" name="Picture 4" descr="a1">
            <a:hlinkClick r:id="" action="ppaction://hlinkshowjump?jump=previousslide"/>
            <a:extLst>
              <a:ext uri="{FF2B5EF4-FFF2-40B4-BE49-F238E27FC236}">
                <a16:creationId xmlns:a16="http://schemas.microsoft.com/office/drawing/2014/main" id="{553CF98C-F5C6-47B6-867F-DCFF9FE8E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5" name="Picture 5" descr="a2">
            <a:hlinkClick r:id="" action="ppaction://hlinkshowjump?jump=nextslide"/>
            <a:extLst>
              <a:ext uri="{FF2B5EF4-FFF2-40B4-BE49-F238E27FC236}">
                <a16:creationId xmlns:a16="http://schemas.microsoft.com/office/drawing/2014/main" id="{CA0DF89B-1E3C-4F84-889A-B84AFDE4F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6" name="Picture 6" descr="a3">
            <a:hlinkClick r:id="rId4" action="ppaction://hlinksldjump"/>
            <a:extLst>
              <a:ext uri="{FF2B5EF4-FFF2-40B4-BE49-F238E27FC236}">
                <a16:creationId xmlns:a16="http://schemas.microsoft.com/office/drawing/2014/main" id="{FC47D6BD-7F94-42DF-80DF-8E9DBC0388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1011"/>
                                        </p:tgtEl>
                                        <p:attrNameLst>
                                          <p:attrName>style.visibility</p:attrName>
                                        </p:attrNameLst>
                                      </p:cBhvr>
                                      <p:to>
                                        <p:strVal val="visible"/>
                                      </p:to>
                                    </p:set>
                                    <p:animEffect transition="in" filter="wipe(left)">
                                      <p:cBhvr>
                                        <p:cTn id="7" dur="500"/>
                                        <p:tgtEl>
                                          <p:spTgt spid="17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2EA4F444-D18A-48E8-A007-9DBBC01D17BC}"/>
              </a:ext>
            </a:extLst>
          </p:cNvPr>
          <p:cNvSpPr>
            <a:spLocks noGrp="1"/>
          </p:cNvSpPr>
          <p:nvPr>
            <p:ph type="dt" sz="quarter" idx="10"/>
          </p:nvPr>
        </p:nvSpPr>
        <p:spPr/>
        <p:txBody>
          <a:bodyPr/>
          <a:lstStyle/>
          <a:p>
            <a:pPr>
              <a:defRPr/>
            </a:pPr>
            <a:fld id="{CADB7E9F-C50A-43A7-9AE4-D2BC3478B5E0}" type="datetime1">
              <a:rPr lang="zh-CN" altLang="en-US"/>
              <a:pPr>
                <a:defRPr/>
              </a:pPr>
              <a:t>2023/2/21</a:t>
            </a:fld>
            <a:endParaRPr lang="en-US" altLang="zh-CN"/>
          </a:p>
        </p:txBody>
      </p:sp>
      <p:sp>
        <p:nvSpPr>
          <p:cNvPr id="15" name="灯片编号占位符 5">
            <a:extLst>
              <a:ext uri="{FF2B5EF4-FFF2-40B4-BE49-F238E27FC236}">
                <a16:creationId xmlns:a16="http://schemas.microsoft.com/office/drawing/2014/main" id="{244B5183-906A-4268-9A97-A40DF2AD1DC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87D7FF-97E2-4330-BF3C-723CA7E68BD1}" type="slidenum">
              <a:rPr lang="en-US" altLang="zh-CN">
                <a:latin typeface="Garamond" panose="02020404030301010803" pitchFamily="18" charset="0"/>
              </a:rPr>
              <a:pPr eaLnBrk="1" hangingPunct="1"/>
              <a:t>15</a:t>
            </a:fld>
            <a:endParaRPr lang="en-US" altLang="zh-CN">
              <a:latin typeface="Garamond" panose="02020404030301010803" pitchFamily="18" charset="0"/>
            </a:endParaRPr>
          </a:p>
        </p:txBody>
      </p:sp>
      <p:sp>
        <p:nvSpPr>
          <p:cNvPr id="172034" name="Text Box 2">
            <a:extLst>
              <a:ext uri="{FF2B5EF4-FFF2-40B4-BE49-F238E27FC236}">
                <a16:creationId xmlns:a16="http://schemas.microsoft.com/office/drawing/2014/main" id="{9E3FF89A-19BB-4555-9999-587C33B0EFE6}"/>
              </a:ext>
            </a:extLst>
          </p:cNvPr>
          <p:cNvSpPr txBox="1">
            <a:spLocks noChangeArrowheads="1"/>
          </p:cNvSpPr>
          <p:nvPr/>
        </p:nvSpPr>
        <p:spPr bwMode="auto">
          <a:xfrm>
            <a:off x="1420813" y="762000"/>
            <a:ext cx="5334000" cy="641350"/>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3600" b="1">
                <a:solidFill>
                  <a:srgbClr val="9900FF"/>
                </a:solidFill>
                <a:latin typeface="黑体" pitchFamily="49" charset="-122"/>
                <a:ea typeface="黑体" pitchFamily="49" charset="-122"/>
              </a:rPr>
              <a:t>一、可分离变量方程</a:t>
            </a:r>
          </a:p>
        </p:txBody>
      </p:sp>
      <p:sp>
        <p:nvSpPr>
          <p:cNvPr id="172035" name="Rectangle 3">
            <a:extLst>
              <a:ext uri="{FF2B5EF4-FFF2-40B4-BE49-F238E27FC236}">
                <a16:creationId xmlns:a16="http://schemas.microsoft.com/office/drawing/2014/main" id="{D448E745-FD98-43B5-A102-61D9C3723334}"/>
              </a:ext>
            </a:extLst>
          </p:cNvPr>
          <p:cNvSpPr>
            <a:spLocks noChangeArrowheads="1"/>
          </p:cNvSpPr>
          <p:nvPr/>
        </p:nvSpPr>
        <p:spPr bwMode="auto">
          <a:xfrm>
            <a:off x="1425575" y="15113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例如：形如</a:t>
            </a:r>
          </a:p>
        </p:txBody>
      </p:sp>
      <p:sp>
        <p:nvSpPr>
          <p:cNvPr id="172036" name="Rectangle 4">
            <a:extLst>
              <a:ext uri="{FF2B5EF4-FFF2-40B4-BE49-F238E27FC236}">
                <a16:creationId xmlns:a16="http://schemas.microsoft.com/office/drawing/2014/main" id="{C7E606C8-FAFA-4315-824F-042FD959437B}"/>
              </a:ext>
            </a:extLst>
          </p:cNvPr>
          <p:cNvSpPr>
            <a:spLocks noChangeArrowheads="1"/>
          </p:cNvSpPr>
          <p:nvPr/>
        </p:nvSpPr>
        <p:spPr bwMode="auto">
          <a:xfrm>
            <a:off x="3530600" y="1905000"/>
            <a:ext cx="218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f </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g </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a:t>
            </a:r>
          </a:p>
        </p:txBody>
      </p:sp>
      <p:sp>
        <p:nvSpPr>
          <p:cNvPr id="172037" name="Rectangle 5">
            <a:extLst>
              <a:ext uri="{FF2B5EF4-FFF2-40B4-BE49-F238E27FC236}">
                <a16:creationId xmlns:a16="http://schemas.microsoft.com/office/drawing/2014/main" id="{812D6314-A6D5-4163-8D21-BCAF4E39EBDD}"/>
              </a:ext>
            </a:extLst>
          </p:cNvPr>
          <p:cNvSpPr>
            <a:spLocks noChangeArrowheads="1"/>
          </p:cNvSpPr>
          <p:nvPr/>
        </p:nvSpPr>
        <p:spPr bwMode="auto">
          <a:xfrm>
            <a:off x="698500" y="2592388"/>
            <a:ext cx="56308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的微分方程，称为</a:t>
            </a:r>
            <a:r>
              <a:rPr kumimoji="1" lang="zh-CN" altLang="en-US" sz="2800" b="1">
                <a:solidFill>
                  <a:srgbClr val="FF3300"/>
                </a:solidFill>
                <a:latin typeface="Times New Roman" panose="02020603050405020304" pitchFamily="18" charset="0"/>
              </a:rPr>
              <a:t>可分离变量方程</a:t>
            </a:r>
            <a:r>
              <a:rPr kumimoji="1" lang="en-US" altLang="zh-CN" sz="2800" b="1">
                <a:latin typeface="Times New Roman" panose="02020603050405020304" pitchFamily="18" charset="0"/>
              </a:rPr>
              <a:t>.</a:t>
            </a:r>
          </a:p>
        </p:txBody>
      </p:sp>
      <p:sp>
        <p:nvSpPr>
          <p:cNvPr id="172038" name="Rectangle 6">
            <a:extLst>
              <a:ext uri="{FF2B5EF4-FFF2-40B4-BE49-F238E27FC236}">
                <a16:creationId xmlns:a16="http://schemas.microsoft.com/office/drawing/2014/main" id="{DB47D855-69B4-420B-B51A-CD1F415AE227}"/>
              </a:ext>
            </a:extLst>
          </p:cNvPr>
          <p:cNvSpPr>
            <a:spLocks noChangeArrowheads="1"/>
          </p:cNvSpPr>
          <p:nvPr/>
        </p:nvSpPr>
        <p:spPr bwMode="auto">
          <a:xfrm>
            <a:off x="1366838" y="3214688"/>
            <a:ext cx="2238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宋体" panose="02010600030101010101" pitchFamily="2" charset="-122"/>
              </a:rPr>
              <a:t>(</a:t>
            </a:r>
            <a:r>
              <a:rPr kumimoji="1" lang="en-US" altLang="zh-CN" sz="2800" b="1">
                <a:latin typeface="Times New Roman" panose="02020603050405020304" pitchFamily="18" charset="0"/>
              </a:rPr>
              <a:t>1</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分离变量</a:t>
            </a:r>
          </a:p>
        </p:txBody>
      </p:sp>
      <p:sp>
        <p:nvSpPr>
          <p:cNvPr id="172039" name="Rectangle 7">
            <a:extLst>
              <a:ext uri="{FF2B5EF4-FFF2-40B4-BE49-F238E27FC236}">
                <a16:creationId xmlns:a16="http://schemas.microsoft.com/office/drawing/2014/main" id="{DBB35FC4-3AA0-4273-A062-369D8DEFEE87}"/>
              </a:ext>
            </a:extLst>
          </p:cNvPr>
          <p:cNvSpPr>
            <a:spLocks noChangeArrowheads="1"/>
          </p:cNvSpPr>
          <p:nvPr/>
        </p:nvSpPr>
        <p:spPr bwMode="auto">
          <a:xfrm>
            <a:off x="1446213" y="38242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将方程整理为</a:t>
            </a:r>
          </a:p>
        </p:txBody>
      </p:sp>
      <p:graphicFrame>
        <p:nvGraphicFramePr>
          <p:cNvPr id="172040" name="Object 8">
            <a:extLst>
              <a:ext uri="{FF2B5EF4-FFF2-40B4-BE49-F238E27FC236}">
                <a16:creationId xmlns:a16="http://schemas.microsoft.com/office/drawing/2014/main" id="{C6148DC5-F220-4726-BE1D-8843CCEB0C43}"/>
              </a:ext>
            </a:extLst>
          </p:cNvPr>
          <p:cNvGraphicFramePr>
            <a:graphicFrameLocks noChangeAspect="1"/>
          </p:cNvGraphicFramePr>
          <p:nvPr/>
        </p:nvGraphicFramePr>
        <p:xfrm>
          <a:off x="3429000" y="4419600"/>
          <a:ext cx="2362200" cy="838200"/>
        </p:xfrm>
        <a:graphic>
          <a:graphicData uri="http://schemas.openxmlformats.org/presentationml/2006/ole">
            <mc:AlternateContent xmlns:mc="http://schemas.openxmlformats.org/markup-compatibility/2006">
              <mc:Choice xmlns:v="urn:schemas-microsoft-com:vml" Requires="v">
                <p:oleObj spid="_x0000_s6164" name="Equation" r:id="rId3" imgW="1180800" imgH="419040" progId="Equation.3">
                  <p:embed/>
                </p:oleObj>
              </mc:Choice>
              <mc:Fallback>
                <p:oleObj name="Equation" r:id="rId3" imgW="1180800" imgH="4190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419600"/>
                        <a:ext cx="2362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41" name="Rectangle 9">
            <a:extLst>
              <a:ext uri="{FF2B5EF4-FFF2-40B4-BE49-F238E27FC236}">
                <a16:creationId xmlns:a16="http://schemas.microsoft.com/office/drawing/2014/main" id="{955A8BFD-DE27-4777-8553-FB161B6E4C90}"/>
              </a:ext>
            </a:extLst>
          </p:cNvPr>
          <p:cNvSpPr>
            <a:spLocks noChangeArrowheads="1"/>
          </p:cNvSpPr>
          <p:nvPr/>
        </p:nvSpPr>
        <p:spPr bwMode="auto">
          <a:xfrm>
            <a:off x="2136775" y="5348288"/>
            <a:ext cx="5002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使方程各边都只含有一个变量</a:t>
            </a:r>
            <a:r>
              <a:rPr kumimoji="1" lang="en-US" altLang="zh-CN" sz="2800" b="1">
                <a:latin typeface="Times New Roman" panose="02020603050405020304" pitchFamily="18" charset="0"/>
              </a:rPr>
              <a:t>.</a:t>
            </a:r>
          </a:p>
        </p:txBody>
      </p:sp>
      <p:pic>
        <p:nvPicPr>
          <p:cNvPr id="6156" name="Picture 10" descr="a1">
            <a:hlinkClick r:id="" action="ppaction://hlinkshowjump?jump=previousslide"/>
            <a:extLst>
              <a:ext uri="{FF2B5EF4-FFF2-40B4-BE49-F238E27FC236}">
                <a16:creationId xmlns:a16="http://schemas.microsoft.com/office/drawing/2014/main" id="{B19F8ABA-0121-4817-8CF9-FD295AC257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7" name="Picture 11" descr="a2">
            <a:hlinkClick r:id="" action="ppaction://hlinkshowjump?jump=nextslide"/>
            <a:extLst>
              <a:ext uri="{FF2B5EF4-FFF2-40B4-BE49-F238E27FC236}">
                <a16:creationId xmlns:a16="http://schemas.microsoft.com/office/drawing/2014/main" id="{3DC5CC7F-FB8B-44F6-8258-CB7CDD893D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8" name="Picture 12" descr="a3">
            <a:hlinkClick r:id="rId7" action="ppaction://hlinksldjump"/>
            <a:extLst>
              <a:ext uri="{FF2B5EF4-FFF2-40B4-BE49-F238E27FC236}">
                <a16:creationId xmlns:a16="http://schemas.microsoft.com/office/drawing/2014/main" id="{063A94B2-3808-485C-816C-83C069979E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45" name="Rectangle 13">
            <a:extLst>
              <a:ext uri="{FF2B5EF4-FFF2-40B4-BE49-F238E27FC236}">
                <a16:creationId xmlns:a16="http://schemas.microsoft.com/office/drawing/2014/main" id="{C5F10BE1-DC24-4785-AD46-8DDB6886ACC9}"/>
              </a:ext>
            </a:extLst>
          </p:cNvPr>
          <p:cNvSpPr>
            <a:spLocks noChangeArrowheads="1"/>
          </p:cNvSpPr>
          <p:nvPr/>
        </p:nvSpPr>
        <p:spPr bwMode="auto">
          <a:xfrm>
            <a:off x="762000" y="5348288"/>
            <a:ext cx="182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的形式，</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wipe(left)">
                                      <p:cBhvr>
                                        <p:cTn id="7" dur="500"/>
                                        <p:tgtEl>
                                          <p:spTgt spid="172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035"/>
                                        </p:tgtEl>
                                        <p:attrNameLst>
                                          <p:attrName>style.visibility</p:attrName>
                                        </p:attrNameLst>
                                      </p:cBhvr>
                                      <p:to>
                                        <p:strVal val="visible"/>
                                      </p:to>
                                    </p:set>
                                    <p:animEffect transition="in" filter="wipe(left)">
                                      <p:cBhvr>
                                        <p:cTn id="12" dur="500"/>
                                        <p:tgtEl>
                                          <p:spTgt spid="172035"/>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72036"/>
                                        </p:tgtEl>
                                        <p:attrNameLst>
                                          <p:attrName>style.visibility</p:attrName>
                                        </p:attrNameLst>
                                      </p:cBhvr>
                                      <p:to>
                                        <p:strVal val="visible"/>
                                      </p:to>
                                    </p:set>
                                    <p:animEffect transition="in" filter="wipe(left)">
                                      <p:cBhvr>
                                        <p:cTn id="16" dur="500"/>
                                        <p:tgtEl>
                                          <p:spTgt spid="172036"/>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72037"/>
                                        </p:tgtEl>
                                        <p:attrNameLst>
                                          <p:attrName>style.visibility</p:attrName>
                                        </p:attrNameLst>
                                      </p:cBhvr>
                                      <p:to>
                                        <p:strVal val="visible"/>
                                      </p:to>
                                    </p:set>
                                    <p:animEffect transition="in" filter="wipe(left)">
                                      <p:cBhvr>
                                        <p:cTn id="20" dur="500"/>
                                        <p:tgtEl>
                                          <p:spTgt spid="1720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2038"/>
                                        </p:tgtEl>
                                        <p:attrNameLst>
                                          <p:attrName>style.visibility</p:attrName>
                                        </p:attrNameLst>
                                      </p:cBhvr>
                                      <p:to>
                                        <p:strVal val="visible"/>
                                      </p:to>
                                    </p:set>
                                    <p:animEffect transition="in" filter="wipe(left)">
                                      <p:cBhvr>
                                        <p:cTn id="25" dur="500"/>
                                        <p:tgtEl>
                                          <p:spTgt spid="17203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2039"/>
                                        </p:tgtEl>
                                        <p:attrNameLst>
                                          <p:attrName>style.visibility</p:attrName>
                                        </p:attrNameLst>
                                      </p:cBhvr>
                                      <p:to>
                                        <p:strVal val="visible"/>
                                      </p:to>
                                    </p:set>
                                    <p:animEffect transition="in" filter="wipe(left)">
                                      <p:cBhvr>
                                        <p:cTn id="30" dur="500"/>
                                        <p:tgtEl>
                                          <p:spTgt spid="172039"/>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172040"/>
                                        </p:tgtEl>
                                        <p:attrNameLst>
                                          <p:attrName>style.visibility</p:attrName>
                                        </p:attrNameLst>
                                      </p:cBhvr>
                                      <p:to>
                                        <p:strVal val="visible"/>
                                      </p:to>
                                    </p:set>
                                    <p:animEffect transition="in" filter="wipe(left)">
                                      <p:cBhvr>
                                        <p:cTn id="34" dur="500"/>
                                        <p:tgtEl>
                                          <p:spTgt spid="172040"/>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72045"/>
                                        </p:tgtEl>
                                        <p:attrNameLst>
                                          <p:attrName>style.visibility</p:attrName>
                                        </p:attrNameLst>
                                      </p:cBhvr>
                                      <p:to>
                                        <p:strVal val="visible"/>
                                      </p:to>
                                    </p:set>
                                    <p:animEffect transition="in" filter="wipe(left)">
                                      <p:cBhvr>
                                        <p:cTn id="38" dur="500"/>
                                        <p:tgtEl>
                                          <p:spTgt spid="17204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2041"/>
                                        </p:tgtEl>
                                        <p:attrNameLst>
                                          <p:attrName>style.visibility</p:attrName>
                                        </p:attrNameLst>
                                      </p:cBhvr>
                                      <p:to>
                                        <p:strVal val="visible"/>
                                      </p:to>
                                    </p:set>
                                    <p:animEffect transition="in" filter="wipe(left)">
                                      <p:cBhvr>
                                        <p:cTn id="43" dur="500"/>
                                        <p:tgtEl>
                                          <p:spTgt spid="172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utoUpdateAnimBg="0"/>
      <p:bldP spid="172035" grpId="0" autoUpdateAnimBg="0"/>
      <p:bldP spid="172036" grpId="0" autoUpdateAnimBg="0"/>
      <p:bldP spid="172037" grpId="0" autoUpdateAnimBg="0"/>
      <p:bldP spid="172038" grpId="0" autoUpdateAnimBg="0"/>
      <p:bldP spid="172039" grpId="0" autoUpdateAnimBg="0"/>
      <p:bldP spid="172041" grpId="0" autoUpdateAnimBg="0"/>
      <p:bldP spid="17204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D0CB1564-EBF0-4982-A0FC-F89320128A72}"/>
              </a:ext>
            </a:extLst>
          </p:cNvPr>
          <p:cNvSpPr>
            <a:spLocks noGrp="1"/>
          </p:cNvSpPr>
          <p:nvPr>
            <p:ph type="dt" sz="quarter" idx="10"/>
          </p:nvPr>
        </p:nvSpPr>
        <p:spPr/>
        <p:txBody>
          <a:bodyPr/>
          <a:lstStyle/>
          <a:p>
            <a:pPr>
              <a:defRPr/>
            </a:pPr>
            <a:fld id="{B03B84BD-2D37-4F3D-B0D4-FC2515F5E4E7}" type="datetime1">
              <a:rPr lang="zh-CN" altLang="en-US"/>
              <a:pPr>
                <a:defRPr/>
              </a:pPr>
              <a:t>2023/2/21</a:t>
            </a:fld>
            <a:endParaRPr lang="en-US" altLang="zh-CN"/>
          </a:p>
        </p:txBody>
      </p:sp>
      <p:sp>
        <p:nvSpPr>
          <p:cNvPr id="14" name="灯片编号占位符 5">
            <a:extLst>
              <a:ext uri="{FF2B5EF4-FFF2-40B4-BE49-F238E27FC236}">
                <a16:creationId xmlns:a16="http://schemas.microsoft.com/office/drawing/2014/main" id="{DD2CE5ED-3D50-4D71-B055-88A3FF41BCD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279A21-F4A6-4C0B-A4CF-3D99F433A729}" type="slidenum">
              <a:rPr lang="en-US" altLang="zh-CN">
                <a:latin typeface="Garamond" panose="02020404030301010803" pitchFamily="18" charset="0"/>
              </a:rPr>
              <a:pPr eaLnBrk="1" hangingPunct="1"/>
              <a:t>16</a:t>
            </a:fld>
            <a:endParaRPr lang="en-US" altLang="zh-CN">
              <a:latin typeface="Garamond" panose="02020404030301010803" pitchFamily="18" charset="0"/>
            </a:endParaRPr>
          </a:p>
        </p:txBody>
      </p:sp>
      <p:sp>
        <p:nvSpPr>
          <p:cNvPr id="7175" name="Rectangle 2">
            <a:extLst>
              <a:ext uri="{FF2B5EF4-FFF2-40B4-BE49-F238E27FC236}">
                <a16:creationId xmlns:a16="http://schemas.microsoft.com/office/drawing/2014/main" id="{325B63AA-D863-4448-A12C-D73DC2A434F5}"/>
              </a:ext>
            </a:extLst>
          </p:cNvPr>
          <p:cNvSpPr>
            <a:spLocks noChangeArrowheads="1"/>
          </p:cNvSpPr>
          <p:nvPr/>
        </p:nvSpPr>
        <p:spPr bwMode="auto">
          <a:xfrm>
            <a:off x="1168400" y="609600"/>
            <a:ext cx="248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宋体" panose="02010600030101010101" pitchFamily="2" charset="-122"/>
              </a:rPr>
              <a:t>(</a:t>
            </a:r>
            <a:r>
              <a:rPr kumimoji="1" lang="en-US" altLang="zh-CN" sz="2800" b="1">
                <a:latin typeface="Times New Roman" panose="02020603050405020304" pitchFamily="18" charset="0"/>
              </a:rPr>
              <a:t>2</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两边积分</a:t>
            </a:r>
          </a:p>
        </p:txBody>
      </p:sp>
      <p:sp>
        <p:nvSpPr>
          <p:cNvPr id="173059" name="Rectangle 3">
            <a:extLst>
              <a:ext uri="{FF2B5EF4-FFF2-40B4-BE49-F238E27FC236}">
                <a16:creationId xmlns:a16="http://schemas.microsoft.com/office/drawing/2014/main" id="{238C639F-C588-4B17-8B2E-90ACBD1CE111}"/>
              </a:ext>
            </a:extLst>
          </p:cNvPr>
          <p:cNvSpPr>
            <a:spLocks noChangeArrowheads="1"/>
          </p:cNvSpPr>
          <p:nvPr/>
        </p:nvSpPr>
        <p:spPr bwMode="auto">
          <a:xfrm>
            <a:off x="1168400" y="11430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两边同时积分，得</a:t>
            </a:r>
          </a:p>
        </p:txBody>
      </p:sp>
      <p:graphicFrame>
        <p:nvGraphicFramePr>
          <p:cNvPr id="173060" name="Object 4">
            <a:extLst>
              <a:ext uri="{FF2B5EF4-FFF2-40B4-BE49-F238E27FC236}">
                <a16:creationId xmlns:a16="http://schemas.microsoft.com/office/drawing/2014/main" id="{E796BB0C-E2BC-4C95-89A7-29379CFCACF1}"/>
              </a:ext>
            </a:extLst>
          </p:cNvPr>
          <p:cNvGraphicFramePr>
            <a:graphicFrameLocks noChangeAspect="1"/>
          </p:cNvGraphicFramePr>
          <p:nvPr/>
        </p:nvGraphicFramePr>
        <p:xfrm>
          <a:off x="3581400" y="1600200"/>
          <a:ext cx="2452688" cy="930275"/>
        </p:xfrm>
        <a:graphic>
          <a:graphicData uri="http://schemas.openxmlformats.org/presentationml/2006/ole">
            <mc:AlternateContent xmlns:mc="http://schemas.openxmlformats.org/markup-compatibility/2006">
              <mc:Choice xmlns:v="urn:schemas-microsoft-com:vml" Requires="v">
                <p:oleObj spid="_x0000_s7195" name="Equation" r:id="rId3" imgW="1104840" imgH="419040" progId="Equation.3">
                  <p:embed/>
                </p:oleObj>
              </mc:Choice>
              <mc:Fallback>
                <p:oleObj name="Equation" r:id="rId3" imgW="110484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600200"/>
                        <a:ext cx="2452688"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3061" name="Object 5">
            <a:extLst>
              <a:ext uri="{FF2B5EF4-FFF2-40B4-BE49-F238E27FC236}">
                <a16:creationId xmlns:a16="http://schemas.microsoft.com/office/drawing/2014/main" id="{6348E263-8135-4723-9045-9C35CB59499D}"/>
              </a:ext>
            </a:extLst>
          </p:cNvPr>
          <p:cNvGraphicFramePr>
            <a:graphicFrameLocks noChangeAspect="1"/>
          </p:cNvGraphicFramePr>
          <p:nvPr/>
        </p:nvGraphicFramePr>
        <p:xfrm>
          <a:off x="3581400" y="2667000"/>
          <a:ext cx="2616200" cy="654050"/>
        </p:xfrm>
        <a:graphic>
          <a:graphicData uri="http://schemas.openxmlformats.org/presentationml/2006/ole">
            <mc:AlternateContent xmlns:mc="http://schemas.openxmlformats.org/markup-compatibility/2006">
              <mc:Choice xmlns:v="urn:schemas-microsoft-com:vml" Requires="v">
                <p:oleObj spid="_x0000_s7196" name="Equation" r:id="rId5" imgW="1117440" imgH="279360" progId="Equation.3">
                  <p:embed/>
                </p:oleObj>
              </mc:Choice>
              <mc:Fallback>
                <p:oleObj name="Equation" r:id="rId5" imgW="1117440" imgH="2793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667000"/>
                        <a:ext cx="261620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3062" name="Rectangle 6">
            <a:extLst>
              <a:ext uri="{FF2B5EF4-FFF2-40B4-BE49-F238E27FC236}">
                <a16:creationId xmlns:a16="http://schemas.microsoft.com/office/drawing/2014/main" id="{AC8FE924-60A2-4DE2-A5D1-1A5E0159536B}"/>
              </a:ext>
            </a:extLst>
          </p:cNvPr>
          <p:cNvSpPr>
            <a:spLocks noChangeArrowheads="1"/>
          </p:cNvSpPr>
          <p:nvPr/>
        </p:nvSpPr>
        <p:spPr bwMode="auto">
          <a:xfrm>
            <a:off x="457200" y="32004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故方程通解为</a:t>
            </a:r>
          </a:p>
        </p:txBody>
      </p:sp>
      <p:graphicFrame>
        <p:nvGraphicFramePr>
          <p:cNvPr id="173063" name="Object 7">
            <a:extLst>
              <a:ext uri="{FF2B5EF4-FFF2-40B4-BE49-F238E27FC236}">
                <a16:creationId xmlns:a16="http://schemas.microsoft.com/office/drawing/2014/main" id="{A4DECF66-7146-4C4F-809B-9E9C69395C8F}"/>
              </a:ext>
            </a:extLst>
          </p:cNvPr>
          <p:cNvGraphicFramePr>
            <a:graphicFrameLocks noChangeAspect="1"/>
          </p:cNvGraphicFramePr>
          <p:nvPr/>
        </p:nvGraphicFramePr>
        <p:xfrm>
          <a:off x="3125788" y="3733800"/>
          <a:ext cx="3579812" cy="930275"/>
        </p:xfrm>
        <a:graphic>
          <a:graphicData uri="http://schemas.openxmlformats.org/presentationml/2006/ole">
            <mc:AlternateContent xmlns:mc="http://schemas.openxmlformats.org/markup-compatibility/2006">
              <mc:Choice xmlns:v="urn:schemas-microsoft-com:vml" Requires="v">
                <p:oleObj spid="_x0000_s7197" name="Equation" r:id="rId7" imgW="1612800" imgH="419040" progId="Equation.3">
                  <p:embed/>
                </p:oleObj>
              </mc:Choice>
              <mc:Fallback>
                <p:oleObj name="Equation" r:id="rId7" imgW="1612800" imgH="419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5788" y="3733800"/>
                        <a:ext cx="3579812"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3064" name="Rectangle 8">
            <a:extLst>
              <a:ext uri="{FF2B5EF4-FFF2-40B4-BE49-F238E27FC236}">
                <a16:creationId xmlns:a16="http://schemas.microsoft.com/office/drawing/2014/main" id="{8D0EA569-B9F5-4B80-A59E-DCB3A7E652BE}"/>
              </a:ext>
            </a:extLst>
          </p:cNvPr>
          <p:cNvSpPr>
            <a:spLocks noChangeArrowheads="1"/>
          </p:cNvSpPr>
          <p:nvPr/>
        </p:nvSpPr>
        <p:spPr bwMode="auto">
          <a:xfrm>
            <a:off x="481013" y="4737100"/>
            <a:ext cx="80772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a:latin typeface="Times New Roman" panose="02020603050405020304" pitchFamily="18" charset="0"/>
              </a:rPr>
              <a:t>　　我们约定在微分方程这一章中不定积分式表示被积函数的一个原函数，</a:t>
            </a:r>
          </a:p>
        </p:txBody>
      </p:sp>
      <p:sp>
        <p:nvSpPr>
          <p:cNvPr id="173065" name="Rectangle 9">
            <a:extLst>
              <a:ext uri="{FF2B5EF4-FFF2-40B4-BE49-F238E27FC236}">
                <a16:creationId xmlns:a16="http://schemas.microsoft.com/office/drawing/2014/main" id="{23BAD136-5685-4570-8E90-D020992808D8}"/>
              </a:ext>
            </a:extLst>
          </p:cNvPr>
          <p:cNvSpPr>
            <a:spLocks noChangeArrowheads="1"/>
          </p:cNvSpPr>
          <p:nvPr/>
        </p:nvSpPr>
        <p:spPr bwMode="auto">
          <a:xfrm>
            <a:off x="481013" y="5251450"/>
            <a:ext cx="80772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a:latin typeface="Times New Roman" panose="02020603050405020304" pitchFamily="18" charset="0"/>
              </a:rPr>
              <a:t>　　　　　　　　　　　而把积分所带来的任意常数明确地写上</a:t>
            </a:r>
            <a:r>
              <a:rPr kumimoji="1" lang="en-US" altLang="zh-CN" sz="2800" b="1">
                <a:latin typeface="Times New Roman" panose="02020603050405020304" pitchFamily="18" charset="0"/>
              </a:rPr>
              <a:t>.</a:t>
            </a:r>
          </a:p>
        </p:txBody>
      </p:sp>
      <p:pic>
        <p:nvPicPr>
          <p:cNvPr id="7180" name="Picture 10" descr="a1">
            <a:hlinkClick r:id="" action="ppaction://hlinkshowjump?jump=previousslide"/>
            <a:extLst>
              <a:ext uri="{FF2B5EF4-FFF2-40B4-BE49-F238E27FC236}">
                <a16:creationId xmlns:a16="http://schemas.microsoft.com/office/drawing/2014/main" id="{4AC18193-B143-4793-9ED3-F23A125B24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11" descr="a2">
            <a:hlinkClick r:id="" action="ppaction://hlinkshowjump?jump=nextslide"/>
            <a:extLst>
              <a:ext uri="{FF2B5EF4-FFF2-40B4-BE49-F238E27FC236}">
                <a16:creationId xmlns:a16="http://schemas.microsoft.com/office/drawing/2014/main" id="{096730DD-5044-42E4-A578-2BC6ABB3682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12" descr="a3">
            <a:hlinkClick r:id="rId11" action="ppaction://hlinksldjump"/>
            <a:extLst>
              <a:ext uri="{FF2B5EF4-FFF2-40B4-BE49-F238E27FC236}">
                <a16:creationId xmlns:a16="http://schemas.microsoft.com/office/drawing/2014/main" id="{8BD5A090-5CC0-4570-BB8D-04370A2AE63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59"/>
                                        </p:tgtEl>
                                        <p:attrNameLst>
                                          <p:attrName>style.visibility</p:attrName>
                                        </p:attrNameLst>
                                      </p:cBhvr>
                                      <p:to>
                                        <p:strVal val="visible"/>
                                      </p:to>
                                    </p:set>
                                    <p:animEffect transition="in" filter="wipe(left)">
                                      <p:cBhvr>
                                        <p:cTn id="7" dur="500"/>
                                        <p:tgtEl>
                                          <p:spTgt spid="17305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3060"/>
                                        </p:tgtEl>
                                        <p:attrNameLst>
                                          <p:attrName>style.visibility</p:attrName>
                                        </p:attrNameLst>
                                      </p:cBhvr>
                                      <p:to>
                                        <p:strVal val="visible"/>
                                      </p:to>
                                    </p:set>
                                    <p:animEffect transition="in" filter="wipe(left)">
                                      <p:cBhvr>
                                        <p:cTn id="11" dur="500"/>
                                        <p:tgtEl>
                                          <p:spTgt spid="1730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73061"/>
                                        </p:tgtEl>
                                        <p:attrNameLst>
                                          <p:attrName>style.visibility</p:attrName>
                                        </p:attrNameLst>
                                      </p:cBhvr>
                                      <p:to>
                                        <p:strVal val="visible"/>
                                      </p:to>
                                    </p:set>
                                    <p:animEffect transition="in" filter="wipe(left)">
                                      <p:cBhvr>
                                        <p:cTn id="16" dur="500"/>
                                        <p:tgtEl>
                                          <p:spTgt spid="17306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3062"/>
                                        </p:tgtEl>
                                        <p:attrNameLst>
                                          <p:attrName>style.visibility</p:attrName>
                                        </p:attrNameLst>
                                      </p:cBhvr>
                                      <p:to>
                                        <p:strVal val="visible"/>
                                      </p:to>
                                    </p:set>
                                    <p:animEffect transition="in" filter="wipe(left)">
                                      <p:cBhvr>
                                        <p:cTn id="21" dur="500"/>
                                        <p:tgtEl>
                                          <p:spTgt spid="173062"/>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73063"/>
                                        </p:tgtEl>
                                        <p:attrNameLst>
                                          <p:attrName>style.visibility</p:attrName>
                                        </p:attrNameLst>
                                      </p:cBhvr>
                                      <p:to>
                                        <p:strVal val="visible"/>
                                      </p:to>
                                    </p:set>
                                    <p:animEffect transition="in" filter="wipe(left)">
                                      <p:cBhvr>
                                        <p:cTn id="25" dur="500"/>
                                        <p:tgtEl>
                                          <p:spTgt spid="17306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73064"/>
                                        </p:tgtEl>
                                        <p:attrNameLst>
                                          <p:attrName>style.visibility</p:attrName>
                                        </p:attrNameLst>
                                      </p:cBhvr>
                                      <p:to>
                                        <p:strVal val="visible"/>
                                      </p:to>
                                    </p:set>
                                    <p:animEffect transition="in" filter="wipe(left)">
                                      <p:cBhvr>
                                        <p:cTn id="30" dur="75"/>
                                        <p:tgtEl>
                                          <p:spTgt spid="17306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173065"/>
                                        </p:tgtEl>
                                        <p:attrNameLst>
                                          <p:attrName>style.visibility</p:attrName>
                                        </p:attrNameLst>
                                      </p:cBhvr>
                                      <p:to>
                                        <p:strVal val="visible"/>
                                      </p:to>
                                    </p:set>
                                    <p:animEffect transition="in" filter="wipe(left)">
                                      <p:cBhvr>
                                        <p:cTn id="35" dur="75"/>
                                        <p:tgtEl>
                                          <p:spTgt spid="173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autoUpdateAnimBg="0"/>
      <p:bldP spid="173062" grpId="0" autoUpdateAnimBg="0"/>
      <p:bldP spid="173064" grpId="0" autoUpdateAnimBg="0"/>
      <p:bldP spid="17306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985951FD-2043-4704-96C6-37C04B925208}"/>
              </a:ext>
            </a:extLst>
          </p:cNvPr>
          <p:cNvSpPr>
            <a:spLocks noGrp="1"/>
          </p:cNvSpPr>
          <p:nvPr>
            <p:ph type="dt" sz="quarter" idx="10"/>
          </p:nvPr>
        </p:nvSpPr>
        <p:spPr/>
        <p:txBody>
          <a:bodyPr/>
          <a:lstStyle/>
          <a:p>
            <a:pPr>
              <a:defRPr/>
            </a:pPr>
            <a:fld id="{729AC9D8-B81B-476C-8E99-66870709DF7F}" type="datetime1">
              <a:rPr lang="zh-CN" altLang="en-US"/>
              <a:pPr>
                <a:defRPr/>
              </a:pPr>
              <a:t>2023/2/21</a:t>
            </a:fld>
            <a:endParaRPr lang="en-US" altLang="zh-CN"/>
          </a:p>
        </p:txBody>
      </p:sp>
      <p:sp>
        <p:nvSpPr>
          <p:cNvPr id="14" name="灯片编号占位符 5">
            <a:extLst>
              <a:ext uri="{FF2B5EF4-FFF2-40B4-BE49-F238E27FC236}">
                <a16:creationId xmlns:a16="http://schemas.microsoft.com/office/drawing/2014/main" id="{AB38F930-427D-4620-A82B-D73B9E7EF89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098363D-A0A7-4AA6-A36D-5EF85C709E93}" type="slidenum">
              <a:rPr lang="en-US" altLang="zh-CN">
                <a:latin typeface="Garamond" panose="02020404030301010803" pitchFamily="18" charset="0"/>
              </a:rPr>
              <a:pPr eaLnBrk="1" hangingPunct="1"/>
              <a:t>17</a:t>
            </a:fld>
            <a:endParaRPr lang="en-US" altLang="zh-CN">
              <a:latin typeface="Garamond" panose="02020404030301010803" pitchFamily="18" charset="0"/>
            </a:endParaRPr>
          </a:p>
        </p:txBody>
      </p:sp>
      <p:grpSp>
        <p:nvGrpSpPr>
          <p:cNvPr id="8199" name="Group 2">
            <a:extLst>
              <a:ext uri="{FF2B5EF4-FFF2-40B4-BE49-F238E27FC236}">
                <a16:creationId xmlns:a16="http://schemas.microsoft.com/office/drawing/2014/main" id="{A83AF6BD-A5CC-4F76-B089-86C491CE6470}"/>
              </a:ext>
            </a:extLst>
          </p:cNvPr>
          <p:cNvGrpSpPr>
            <a:grpSpLocks/>
          </p:cNvGrpSpPr>
          <p:nvPr/>
        </p:nvGrpSpPr>
        <p:grpSpPr bwMode="auto">
          <a:xfrm>
            <a:off x="1190625" y="674688"/>
            <a:ext cx="7369175" cy="660400"/>
            <a:chOff x="734" y="432"/>
            <a:chExt cx="4642" cy="416"/>
          </a:xfrm>
        </p:grpSpPr>
        <p:sp>
          <p:nvSpPr>
            <p:cNvPr id="8206" name="Rectangle 3">
              <a:extLst>
                <a:ext uri="{FF2B5EF4-FFF2-40B4-BE49-F238E27FC236}">
                  <a16:creationId xmlns:a16="http://schemas.microsoft.com/office/drawing/2014/main" id="{E93EC025-AE70-4E5F-918A-9D372473C7EA}"/>
                </a:ext>
              </a:extLst>
            </p:cNvPr>
            <p:cNvSpPr>
              <a:spLocks noChangeArrowheads="1"/>
            </p:cNvSpPr>
            <p:nvPr/>
          </p:nvSpPr>
          <p:spPr bwMode="auto">
            <a:xfrm>
              <a:off x="734" y="480"/>
              <a:ext cx="13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例</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en-US" altLang="zh-CN" sz="2800" b="1">
                  <a:solidFill>
                    <a:srgbClr val="0000FF"/>
                  </a:solidFill>
                  <a:latin typeface="Times New Roman" panose="02020603050405020304" pitchFamily="18" charset="0"/>
                  <a:ea typeface="黑体" panose="02010609060101010101" pitchFamily="49" charset="-122"/>
                </a:rPr>
                <a:t>1</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求方程</a:t>
              </a:r>
            </a:p>
          </p:txBody>
        </p:sp>
        <p:graphicFrame>
          <p:nvGraphicFramePr>
            <p:cNvPr id="8196" name="Object 4">
              <a:extLst>
                <a:ext uri="{FF2B5EF4-FFF2-40B4-BE49-F238E27FC236}">
                  <a16:creationId xmlns:a16="http://schemas.microsoft.com/office/drawing/2014/main" id="{30AB1537-3451-430C-9082-A6B8CD017F6A}"/>
                </a:ext>
              </a:extLst>
            </p:cNvPr>
            <p:cNvGraphicFramePr>
              <a:graphicFrameLocks noChangeAspect="1"/>
            </p:cNvGraphicFramePr>
            <p:nvPr/>
          </p:nvGraphicFramePr>
          <p:xfrm>
            <a:off x="2126" y="432"/>
            <a:ext cx="3250" cy="416"/>
          </p:xfrm>
          <a:graphic>
            <a:graphicData uri="http://schemas.openxmlformats.org/presentationml/2006/ole">
              <mc:AlternateContent xmlns:mc="http://schemas.openxmlformats.org/markup-compatibility/2006">
                <mc:Choice xmlns:v="urn:schemas-microsoft-com:vml" Requires="v">
                  <p:oleObj spid="_x0000_s8219" name="Equation" r:id="rId3" imgW="2184120" imgH="279360" progId="Equation.3">
                    <p:embed/>
                  </p:oleObj>
                </mc:Choice>
                <mc:Fallback>
                  <p:oleObj name="Equation" r:id="rId3" imgW="2184120" imgH="2793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6" y="432"/>
                          <a:ext cx="3250"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085" name="Rectangle 5">
            <a:extLst>
              <a:ext uri="{FF2B5EF4-FFF2-40B4-BE49-F238E27FC236}">
                <a16:creationId xmlns:a16="http://schemas.microsoft.com/office/drawing/2014/main" id="{1B7064BE-3BF3-4AD3-AE99-DAF7CE053410}"/>
              </a:ext>
            </a:extLst>
          </p:cNvPr>
          <p:cNvSpPr>
            <a:spLocks noChangeArrowheads="1"/>
          </p:cNvSpPr>
          <p:nvPr/>
        </p:nvSpPr>
        <p:spPr bwMode="auto">
          <a:xfrm>
            <a:off x="1179513" y="1601788"/>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解</a:t>
            </a:r>
            <a:r>
              <a:rPr kumimoji="1" lang="zh-CN" altLang="en-US" sz="2800" b="1">
                <a:latin typeface="黑体" panose="02010609060101010101" pitchFamily="49" charset="-122"/>
                <a:ea typeface="黑体" panose="02010609060101010101" pitchFamily="49" charset="-122"/>
              </a:rPr>
              <a:t>　</a:t>
            </a:r>
            <a:r>
              <a:rPr kumimoji="1" lang="zh-CN" altLang="en-US" sz="2800" b="1">
                <a:latin typeface="宋体" panose="02010600030101010101" pitchFamily="2" charset="-122"/>
              </a:rPr>
              <a:t>分离变量，得</a:t>
            </a:r>
          </a:p>
        </p:txBody>
      </p:sp>
      <p:graphicFrame>
        <p:nvGraphicFramePr>
          <p:cNvPr id="174086" name="Object 6">
            <a:extLst>
              <a:ext uri="{FF2B5EF4-FFF2-40B4-BE49-F238E27FC236}">
                <a16:creationId xmlns:a16="http://schemas.microsoft.com/office/drawing/2014/main" id="{D6E27997-7B1E-4425-9906-5B8B1749A5FF}"/>
              </a:ext>
            </a:extLst>
          </p:cNvPr>
          <p:cNvGraphicFramePr>
            <a:graphicFrameLocks noChangeAspect="1"/>
          </p:cNvGraphicFramePr>
          <p:nvPr/>
        </p:nvGraphicFramePr>
        <p:xfrm>
          <a:off x="2590800" y="2286000"/>
          <a:ext cx="4686300" cy="1255713"/>
        </p:xfrm>
        <a:graphic>
          <a:graphicData uri="http://schemas.openxmlformats.org/presentationml/2006/ole">
            <mc:AlternateContent xmlns:mc="http://schemas.openxmlformats.org/markup-compatibility/2006">
              <mc:Choice xmlns:v="urn:schemas-microsoft-com:vml" Requires="v">
                <p:oleObj spid="_x0000_s8220" name="Equation" r:id="rId5" imgW="1752480" imgH="469800" progId="Equation.3">
                  <p:embed/>
                </p:oleObj>
              </mc:Choice>
              <mc:Fallback>
                <p:oleObj name="Equation" r:id="rId5" imgW="1752480" imgH="469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2286000"/>
                        <a:ext cx="4686300" cy="1255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087" name="Rectangle 7">
            <a:extLst>
              <a:ext uri="{FF2B5EF4-FFF2-40B4-BE49-F238E27FC236}">
                <a16:creationId xmlns:a16="http://schemas.microsoft.com/office/drawing/2014/main" id="{B74D4E44-C1B7-434E-8CAA-74101083FB67}"/>
              </a:ext>
            </a:extLst>
          </p:cNvPr>
          <p:cNvSpPr>
            <a:spLocks noChangeArrowheads="1"/>
          </p:cNvSpPr>
          <p:nvPr/>
        </p:nvSpPr>
        <p:spPr bwMode="auto">
          <a:xfrm>
            <a:off x="457200" y="36576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两边积分，得</a:t>
            </a:r>
          </a:p>
        </p:txBody>
      </p:sp>
      <p:graphicFrame>
        <p:nvGraphicFramePr>
          <p:cNvPr id="174088" name="Object 8">
            <a:extLst>
              <a:ext uri="{FF2B5EF4-FFF2-40B4-BE49-F238E27FC236}">
                <a16:creationId xmlns:a16="http://schemas.microsoft.com/office/drawing/2014/main" id="{32D8FFF0-DB6A-46E5-B15A-39721A9CCE64}"/>
              </a:ext>
            </a:extLst>
          </p:cNvPr>
          <p:cNvGraphicFramePr>
            <a:graphicFrameLocks noChangeAspect="1"/>
          </p:cNvGraphicFramePr>
          <p:nvPr/>
        </p:nvGraphicFramePr>
        <p:xfrm>
          <a:off x="2509838" y="4451350"/>
          <a:ext cx="4805362" cy="501650"/>
        </p:xfrm>
        <a:graphic>
          <a:graphicData uri="http://schemas.openxmlformats.org/presentationml/2006/ole">
            <mc:AlternateContent xmlns:mc="http://schemas.openxmlformats.org/markup-compatibility/2006">
              <mc:Choice xmlns:v="urn:schemas-microsoft-com:vml" Requires="v">
                <p:oleObj spid="_x0000_s8221" name="Equation" r:id="rId7" imgW="1942920" imgH="203040" progId="Equation.3">
                  <p:embed/>
                </p:oleObj>
              </mc:Choice>
              <mc:Fallback>
                <p:oleObj name="Equation" r:id="rId7" imgW="1942920" imgH="2030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9838" y="4451350"/>
                        <a:ext cx="4805362"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089" name="Rectangle 9">
            <a:extLst>
              <a:ext uri="{FF2B5EF4-FFF2-40B4-BE49-F238E27FC236}">
                <a16:creationId xmlns:a16="http://schemas.microsoft.com/office/drawing/2014/main" id="{DB154F9C-FBDB-44FB-A324-D3EBFCFAF1BE}"/>
              </a:ext>
            </a:extLst>
          </p:cNvPr>
          <p:cNvSpPr>
            <a:spLocks noChangeArrowheads="1"/>
          </p:cNvSpPr>
          <p:nvPr/>
        </p:nvSpPr>
        <p:spPr bwMode="auto">
          <a:xfrm>
            <a:off x="457200" y="5119688"/>
            <a:ext cx="4113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这就是所求方程的通解．</a:t>
            </a:r>
          </a:p>
        </p:txBody>
      </p:sp>
      <p:pic>
        <p:nvPicPr>
          <p:cNvPr id="8203" name="Picture 10" descr="a1">
            <a:hlinkClick r:id="" action="ppaction://hlinkshowjump?jump=previousslide"/>
            <a:extLst>
              <a:ext uri="{FF2B5EF4-FFF2-40B4-BE49-F238E27FC236}">
                <a16:creationId xmlns:a16="http://schemas.microsoft.com/office/drawing/2014/main" id="{80F8F032-A8CE-420A-B204-3CF7DFE5769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4" name="Picture 11" descr="a2">
            <a:hlinkClick r:id="" action="ppaction://hlinkshowjump?jump=nextslide"/>
            <a:extLst>
              <a:ext uri="{FF2B5EF4-FFF2-40B4-BE49-F238E27FC236}">
                <a16:creationId xmlns:a16="http://schemas.microsoft.com/office/drawing/2014/main" id="{E85DCDB3-902E-4F68-8CAB-107CDF2D05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Picture 12" descr="a3">
            <a:hlinkClick r:id="rId11" action="ppaction://hlinksldjump"/>
            <a:extLst>
              <a:ext uri="{FF2B5EF4-FFF2-40B4-BE49-F238E27FC236}">
                <a16:creationId xmlns:a16="http://schemas.microsoft.com/office/drawing/2014/main" id="{543F08FE-96CE-4FAD-B320-8D1E9E91AA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wipe(left)">
                                      <p:cBhvr>
                                        <p:cTn id="7" dur="500"/>
                                        <p:tgtEl>
                                          <p:spTgt spid="17408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4086"/>
                                        </p:tgtEl>
                                        <p:attrNameLst>
                                          <p:attrName>style.visibility</p:attrName>
                                        </p:attrNameLst>
                                      </p:cBhvr>
                                      <p:to>
                                        <p:strVal val="visible"/>
                                      </p:to>
                                    </p:set>
                                    <p:animEffect transition="in" filter="wipe(left)">
                                      <p:cBhvr>
                                        <p:cTn id="11" dur="500"/>
                                        <p:tgtEl>
                                          <p:spTgt spid="1740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4087"/>
                                        </p:tgtEl>
                                        <p:attrNameLst>
                                          <p:attrName>style.visibility</p:attrName>
                                        </p:attrNameLst>
                                      </p:cBhvr>
                                      <p:to>
                                        <p:strVal val="visible"/>
                                      </p:to>
                                    </p:set>
                                    <p:animEffect transition="in" filter="wipe(left)">
                                      <p:cBhvr>
                                        <p:cTn id="16" dur="500"/>
                                        <p:tgtEl>
                                          <p:spTgt spid="174087"/>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74088"/>
                                        </p:tgtEl>
                                        <p:attrNameLst>
                                          <p:attrName>style.visibility</p:attrName>
                                        </p:attrNameLst>
                                      </p:cBhvr>
                                      <p:to>
                                        <p:strVal val="visible"/>
                                      </p:to>
                                    </p:set>
                                    <p:animEffect transition="in" filter="wipe(left)">
                                      <p:cBhvr>
                                        <p:cTn id="20" dur="500"/>
                                        <p:tgtEl>
                                          <p:spTgt spid="1740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4089"/>
                                        </p:tgtEl>
                                        <p:attrNameLst>
                                          <p:attrName>style.visibility</p:attrName>
                                        </p:attrNameLst>
                                      </p:cBhvr>
                                      <p:to>
                                        <p:strVal val="visible"/>
                                      </p:to>
                                    </p:set>
                                    <p:animEffect transition="in" filter="wipe(left)">
                                      <p:cBhvr>
                                        <p:cTn id="25" dur="500"/>
                                        <p:tgtEl>
                                          <p:spTgt spid="174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autoUpdateAnimBg="0"/>
      <p:bldP spid="174087" grpId="0" autoUpdateAnimBg="0"/>
      <p:bldP spid="17408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a:extLst>
              <a:ext uri="{FF2B5EF4-FFF2-40B4-BE49-F238E27FC236}">
                <a16:creationId xmlns:a16="http://schemas.microsoft.com/office/drawing/2014/main" id="{C821A2B4-2372-49D5-9F54-B1C0B80432F6}"/>
              </a:ext>
            </a:extLst>
          </p:cNvPr>
          <p:cNvSpPr>
            <a:spLocks noGrp="1"/>
          </p:cNvSpPr>
          <p:nvPr>
            <p:ph type="dt" sz="quarter" idx="10"/>
          </p:nvPr>
        </p:nvSpPr>
        <p:spPr/>
        <p:txBody>
          <a:bodyPr/>
          <a:lstStyle/>
          <a:p>
            <a:pPr>
              <a:defRPr/>
            </a:pPr>
            <a:fld id="{B9A465FF-A387-42EB-BF20-6B48281767B3}" type="datetime1">
              <a:rPr lang="zh-CN" altLang="en-US"/>
              <a:pPr>
                <a:defRPr/>
              </a:pPr>
              <a:t>2023/2/21</a:t>
            </a:fld>
            <a:endParaRPr lang="en-US" altLang="zh-CN"/>
          </a:p>
        </p:txBody>
      </p:sp>
      <p:sp>
        <p:nvSpPr>
          <p:cNvPr id="17" name="灯片编号占位符 5">
            <a:extLst>
              <a:ext uri="{FF2B5EF4-FFF2-40B4-BE49-F238E27FC236}">
                <a16:creationId xmlns:a16="http://schemas.microsoft.com/office/drawing/2014/main" id="{1CE90796-AFCA-4B35-B013-DC6D0D2152C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A059E4-00BF-4164-92F5-A839AF94CD3A}" type="slidenum">
              <a:rPr lang="en-US" altLang="zh-CN">
                <a:latin typeface="Garamond" panose="02020404030301010803" pitchFamily="18" charset="0"/>
              </a:rPr>
              <a:pPr eaLnBrk="1" hangingPunct="1"/>
              <a:t>18</a:t>
            </a:fld>
            <a:endParaRPr lang="en-US" altLang="zh-CN">
              <a:latin typeface="Garamond" panose="02020404030301010803" pitchFamily="18" charset="0"/>
            </a:endParaRPr>
          </a:p>
        </p:txBody>
      </p:sp>
      <p:grpSp>
        <p:nvGrpSpPr>
          <p:cNvPr id="9226" name="Group 2">
            <a:extLst>
              <a:ext uri="{FF2B5EF4-FFF2-40B4-BE49-F238E27FC236}">
                <a16:creationId xmlns:a16="http://schemas.microsoft.com/office/drawing/2014/main" id="{8DEF5F8B-3EF1-4A09-A85A-6CE0ADEEB05A}"/>
              </a:ext>
            </a:extLst>
          </p:cNvPr>
          <p:cNvGrpSpPr>
            <a:grpSpLocks/>
          </p:cNvGrpSpPr>
          <p:nvPr/>
        </p:nvGrpSpPr>
        <p:grpSpPr bwMode="auto">
          <a:xfrm>
            <a:off x="1431925" y="381000"/>
            <a:ext cx="4813300" cy="930275"/>
            <a:chOff x="734" y="240"/>
            <a:chExt cx="3032" cy="586"/>
          </a:xfrm>
        </p:grpSpPr>
        <p:sp>
          <p:nvSpPr>
            <p:cNvPr id="9233" name="Rectangle 3">
              <a:extLst>
                <a:ext uri="{FF2B5EF4-FFF2-40B4-BE49-F238E27FC236}">
                  <a16:creationId xmlns:a16="http://schemas.microsoft.com/office/drawing/2014/main" id="{8182A673-6B7B-4A48-88E7-232F33371408}"/>
                </a:ext>
              </a:extLst>
            </p:cNvPr>
            <p:cNvSpPr>
              <a:spLocks noChangeArrowheads="1"/>
            </p:cNvSpPr>
            <p:nvPr/>
          </p:nvSpPr>
          <p:spPr bwMode="auto">
            <a:xfrm>
              <a:off x="734" y="384"/>
              <a:ext cx="13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例</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en-US" altLang="zh-CN" sz="2800" b="1">
                  <a:solidFill>
                    <a:srgbClr val="0000FF"/>
                  </a:solidFill>
                  <a:latin typeface="Times New Roman" panose="02020603050405020304" pitchFamily="18" charset="0"/>
                  <a:ea typeface="黑体" panose="02010609060101010101" pitchFamily="49" charset="-122"/>
                </a:rPr>
                <a:t>2</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求方程</a:t>
              </a:r>
            </a:p>
          </p:txBody>
        </p:sp>
        <p:graphicFrame>
          <p:nvGraphicFramePr>
            <p:cNvPr id="9223" name="Object 4">
              <a:extLst>
                <a:ext uri="{FF2B5EF4-FFF2-40B4-BE49-F238E27FC236}">
                  <a16:creationId xmlns:a16="http://schemas.microsoft.com/office/drawing/2014/main" id="{0570CC34-009B-40A9-9483-A6BC9254FC25}"/>
                </a:ext>
              </a:extLst>
            </p:cNvPr>
            <p:cNvGraphicFramePr>
              <a:graphicFrameLocks noChangeAspect="1"/>
            </p:cNvGraphicFramePr>
            <p:nvPr/>
          </p:nvGraphicFramePr>
          <p:xfrm>
            <a:off x="2160" y="240"/>
            <a:ext cx="1606" cy="586"/>
          </p:xfrm>
          <a:graphic>
            <a:graphicData uri="http://schemas.openxmlformats.org/presentationml/2006/ole">
              <mc:AlternateContent xmlns:mc="http://schemas.openxmlformats.org/markup-compatibility/2006">
                <mc:Choice xmlns:v="urn:schemas-microsoft-com:vml" Requires="v">
                  <p:oleObj spid="_x0000_s9258" name="Equation" r:id="rId3" imgW="1079280" imgH="393480" progId="Equation.3">
                    <p:embed/>
                  </p:oleObj>
                </mc:Choice>
                <mc:Fallback>
                  <p:oleObj name="Equation" r:id="rId3" imgW="107928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240"/>
                          <a:ext cx="1606" cy="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5109" name="Rectangle 5">
            <a:extLst>
              <a:ext uri="{FF2B5EF4-FFF2-40B4-BE49-F238E27FC236}">
                <a16:creationId xmlns:a16="http://schemas.microsoft.com/office/drawing/2014/main" id="{64EA2BBF-5F1F-459B-9801-1CC186F49F24}"/>
              </a:ext>
            </a:extLst>
          </p:cNvPr>
          <p:cNvSpPr>
            <a:spLocks noChangeArrowheads="1"/>
          </p:cNvSpPr>
          <p:nvPr/>
        </p:nvSpPr>
        <p:spPr bwMode="auto">
          <a:xfrm>
            <a:off x="1441450" y="12319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解</a:t>
            </a:r>
            <a:r>
              <a:rPr kumimoji="1" lang="zh-CN" altLang="en-US" sz="2800" b="1">
                <a:latin typeface="黑体" panose="02010609060101010101" pitchFamily="49" charset="-122"/>
                <a:ea typeface="黑体" panose="02010609060101010101" pitchFamily="49" charset="-122"/>
              </a:rPr>
              <a:t>　</a:t>
            </a:r>
            <a:r>
              <a:rPr kumimoji="1" lang="zh-CN" altLang="en-US" sz="2800" b="1">
                <a:latin typeface="宋体" panose="02010600030101010101" pitchFamily="2" charset="-122"/>
              </a:rPr>
              <a:t>分离变量，得</a:t>
            </a:r>
          </a:p>
        </p:txBody>
      </p:sp>
      <p:graphicFrame>
        <p:nvGraphicFramePr>
          <p:cNvPr id="175110" name="Object 6">
            <a:extLst>
              <a:ext uri="{FF2B5EF4-FFF2-40B4-BE49-F238E27FC236}">
                <a16:creationId xmlns:a16="http://schemas.microsoft.com/office/drawing/2014/main" id="{A48AAAB0-F888-4CE1-9F04-F7AE72F47751}"/>
              </a:ext>
            </a:extLst>
          </p:cNvPr>
          <p:cNvGraphicFramePr>
            <a:graphicFrameLocks noChangeAspect="1"/>
          </p:cNvGraphicFramePr>
          <p:nvPr/>
        </p:nvGraphicFramePr>
        <p:xfrm>
          <a:off x="4095750" y="1752600"/>
          <a:ext cx="1847850" cy="938213"/>
        </p:xfrm>
        <a:graphic>
          <a:graphicData uri="http://schemas.openxmlformats.org/presentationml/2006/ole">
            <mc:AlternateContent xmlns:mc="http://schemas.openxmlformats.org/markup-compatibility/2006">
              <mc:Choice xmlns:v="urn:schemas-microsoft-com:vml" Requires="v">
                <p:oleObj spid="_x0000_s9259" name="Equation" r:id="rId5" imgW="825480" imgH="419040" progId="Equation.3">
                  <p:embed/>
                </p:oleObj>
              </mc:Choice>
              <mc:Fallback>
                <p:oleObj name="Equation" r:id="rId5" imgW="82548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5750" y="1752600"/>
                        <a:ext cx="184785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11" name="Rectangle 7">
            <a:extLst>
              <a:ext uri="{FF2B5EF4-FFF2-40B4-BE49-F238E27FC236}">
                <a16:creationId xmlns:a16="http://schemas.microsoft.com/office/drawing/2014/main" id="{02E76D04-B319-435F-B99E-FA10D10F4DFC}"/>
              </a:ext>
            </a:extLst>
          </p:cNvPr>
          <p:cNvSpPr>
            <a:spLocks noChangeArrowheads="1"/>
          </p:cNvSpPr>
          <p:nvPr/>
        </p:nvSpPr>
        <p:spPr bwMode="auto">
          <a:xfrm>
            <a:off x="725488" y="28336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两边积分，得</a:t>
            </a:r>
          </a:p>
        </p:txBody>
      </p:sp>
      <p:graphicFrame>
        <p:nvGraphicFramePr>
          <p:cNvPr id="175112" name="Object 8">
            <a:extLst>
              <a:ext uri="{FF2B5EF4-FFF2-40B4-BE49-F238E27FC236}">
                <a16:creationId xmlns:a16="http://schemas.microsoft.com/office/drawing/2014/main" id="{BD276D07-64F2-4C0A-AD85-3539E7E0D368}"/>
              </a:ext>
            </a:extLst>
          </p:cNvPr>
          <p:cNvGraphicFramePr>
            <a:graphicFrameLocks noChangeAspect="1"/>
          </p:cNvGraphicFramePr>
          <p:nvPr/>
        </p:nvGraphicFramePr>
        <p:xfrm>
          <a:off x="4038600" y="3667125"/>
          <a:ext cx="1905000" cy="981075"/>
        </p:xfrm>
        <a:graphic>
          <a:graphicData uri="http://schemas.openxmlformats.org/presentationml/2006/ole">
            <mc:AlternateContent xmlns:mc="http://schemas.openxmlformats.org/markup-compatibility/2006">
              <mc:Choice xmlns:v="urn:schemas-microsoft-com:vml" Requires="v">
                <p:oleObj spid="_x0000_s9260" name="Equation" r:id="rId7" imgW="838080" imgH="431640" progId="Equation.3">
                  <p:embed/>
                </p:oleObj>
              </mc:Choice>
              <mc:Fallback>
                <p:oleObj name="Equation" r:id="rId7" imgW="838080" imgH="431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3667125"/>
                        <a:ext cx="190500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13" name="Object 9">
            <a:extLst>
              <a:ext uri="{FF2B5EF4-FFF2-40B4-BE49-F238E27FC236}">
                <a16:creationId xmlns:a16="http://schemas.microsoft.com/office/drawing/2014/main" id="{31969DA9-8EF2-4E04-8FF4-929C4216DBF6}"/>
              </a:ext>
            </a:extLst>
          </p:cNvPr>
          <p:cNvGraphicFramePr>
            <a:graphicFrameLocks noChangeAspect="1"/>
          </p:cNvGraphicFramePr>
          <p:nvPr/>
        </p:nvGraphicFramePr>
        <p:xfrm>
          <a:off x="3851275" y="2667000"/>
          <a:ext cx="2625725" cy="981075"/>
        </p:xfrm>
        <a:graphic>
          <a:graphicData uri="http://schemas.openxmlformats.org/presentationml/2006/ole">
            <mc:AlternateContent xmlns:mc="http://schemas.openxmlformats.org/markup-compatibility/2006">
              <mc:Choice xmlns:v="urn:schemas-microsoft-com:vml" Requires="v">
                <p:oleObj spid="_x0000_s9261" name="Equation" r:id="rId9" imgW="1155600" imgH="431640" progId="Equation.3">
                  <p:embed/>
                </p:oleObj>
              </mc:Choice>
              <mc:Fallback>
                <p:oleObj name="Equation" r:id="rId9" imgW="1155600" imgH="4316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275" y="2667000"/>
                        <a:ext cx="2625725"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14" name="Rectangle 10">
            <a:extLst>
              <a:ext uri="{FF2B5EF4-FFF2-40B4-BE49-F238E27FC236}">
                <a16:creationId xmlns:a16="http://schemas.microsoft.com/office/drawing/2014/main" id="{C0306C44-8051-42BF-B0D1-DDEAD6313D10}"/>
              </a:ext>
            </a:extLst>
          </p:cNvPr>
          <p:cNvSpPr>
            <a:spLocks noChangeArrowheads="1"/>
          </p:cNvSpPr>
          <p:nvPr/>
        </p:nvSpPr>
        <p:spPr bwMode="auto">
          <a:xfrm>
            <a:off x="723900" y="38735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化简得</a:t>
            </a:r>
          </a:p>
        </p:txBody>
      </p:sp>
      <p:graphicFrame>
        <p:nvGraphicFramePr>
          <p:cNvPr id="175115" name="Object 11">
            <a:extLst>
              <a:ext uri="{FF2B5EF4-FFF2-40B4-BE49-F238E27FC236}">
                <a16:creationId xmlns:a16="http://schemas.microsoft.com/office/drawing/2014/main" id="{D06F3A40-A633-46B1-840C-8B254C2670FA}"/>
              </a:ext>
            </a:extLst>
          </p:cNvPr>
          <p:cNvGraphicFramePr>
            <a:graphicFrameLocks noChangeAspect="1"/>
          </p:cNvGraphicFramePr>
          <p:nvPr/>
        </p:nvGraphicFramePr>
        <p:xfrm>
          <a:off x="852488" y="5549900"/>
          <a:ext cx="4605337" cy="850900"/>
        </p:xfrm>
        <a:graphic>
          <a:graphicData uri="http://schemas.openxmlformats.org/presentationml/2006/ole">
            <mc:AlternateContent xmlns:mc="http://schemas.openxmlformats.org/markup-compatibility/2006">
              <mc:Choice xmlns:v="urn:schemas-microsoft-com:vml" Requires="v">
                <p:oleObj spid="_x0000_s9262" name="Equation" r:id="rId11" imgW="2133360" imgH="393480" progId="Equation.3">
                  <p:embed/>
                </p:oleObj>
              </mc:Choice>
              <mc:Fallback>
                <p:oleObj name="Equation" r:id="rId11" imgW="2133360" imgH="3934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2488" y="5549900"/>
                        <a:ext cx="4605337"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16" name="Object 12">
            <a:extLst>
              <a:ext uri="{FF2B5EF4-FFF2-40B4-BE49-F238E27FC236}">
                <a16:creationId xmlns:a16="http://schemas.microsoft.com/office/drawing/2014/main" id="{EE7B1DE5-5914-4552-851E-2A2506D6E664}"/>
              </a:ext>
            </a:extLst>
          </p:cNvPr>
          <p:cNvGraphicFramePr>
            <a:graphicFrameLocks noChangeAspect="1"/>
          </p:cNvGraphicFramePr>
          <p:nvPr/>
        </p:nvGraphicFramePr>
        <p:xfrm>
          <a:off x="4038600" y="4724400"/>
          <a:ext cx="1752600" cy="836613"/>
        </p:xfrm>
        <a:graphic>
          <a:graphicData uri="http://schemas.openxmlformats.org/presentationml/2006/ole">
            <mc:AlternateContent xmlns:mc="http://schemas.openxmlformats.org/markup-compatibility/2006">
              <mc:Choice xmlns:v="urn:schemas-microsoft-com:vml" Requires="v">
                <p:oleObj spid="_x0000_s9263" name="Equation" r:id="rId13" imgW="825480" imgH="393480" progId="Equation.3">
                  <p:embed/>
                </p:oleObj>
              </mc:Choice>
              <mc:Fallback>
                <p:oleObj name="Equation" r:id="rId13" imgW="825480" imgH="39348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4724400"/>
                        <a:ext cx="1752600"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30" name="Picture 13" descr="a1">
            <a:hlinkClick r:id="" action="ppaction://hlinkshowjump?jump=previousslide"/>
            <a:extLst>
              <a:ext uri="{FF2B5EF4-FFF2-40B4-BE49-F238E27FC236}">
                <a16:creationId xmlns:a16="http://schemas.microsoft.com/office/drawing/2014/main" id="{F2B78482-68AE-4B39-B396-472AD9C1AF5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14" descr="a2">
            <a:hlinkClick r:id="" action="ppaction://hlinkshowjump?jump=nextslide"/>
            <a:extLst>
              <a:ext uri="{FF2B5EF4-FFF2-40B4-BE49-F238E27FC236}">
                <a16:creationId xmlns:a16="http://schemas.microsoft.com/office/drawing/2014/main" id="{FDB86E8C-4CAE-4EF7-947F-9B1A0D24233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15" descr="a3">
            <a:hlinkClick r:id="rId17" action="ppaction://hlinksldjump"/>
            <a:extLst>
              <a:ext uri="{FF2B5EF4-FFF2-40B4-BE49-F238E27FC236}">
                <a16:creationId xmlns:a16="http://schemas.microsoft.com/office/drawing/2014/main" id="{E45217B6-4552-4C94-A89C-01C5C9C8D56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109"/>
                                        </p:tgtEl>
                                        <p:attrNameLst>
                                          <p:attrName>style.visibility</p:attrName>
                                        </p:attrNameLst>
                                      </p:cBhvr>
                                      <p:to>
                                        <p:strVal val="visible"/>
                                      </p:to>
                                    </p:set>
                                    <p:animEffect transition="in" filter="wipe(left)">
                                      <p:cBhvr>
                                        <p:cTn id="7" dur="500"/>
                                        <p:tgtEl>
                                          <p:spTgt spid="17510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5110"/>
                                        </p:tgtEl>
                                        <p:attrNameLst>
                                          <p:attrName>style.visibility</p:attrName>
                                        </p:attrNameLst>
                                      </p:cBhvr>
                                      <p:to>
                                        <p:strVal val="visible"/>
                                      </p:to>
                                    </p:set>
                                    <p:animEffect transition="in" filter="wipe(left)">
                                      <p:cBhvr>
                                        <p:cTn id="11" dur="500"/>
                                        <p:tgtEl>
                                          <p:spTgt spid="1751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5111"/>
                                        </p:tgtEl>
                                        <p:attrNameLst>
                                          <p:attrName>style.visibility</p:attrName>
                                        </p:attrNameLst>
                                      </p:cBhvr>
                                      <p:to>
                                        <p:strVal val="visible"/>
                                      </p:to>
                                    </p:set>
                                    <p:animEffect transition="in" filter="wipe(left)">
                                      <p:cBhvr>
                                        <p:cTn id="16" dur="500"/>
                                        <p:tgtEl>
                                          <p:spTgt spid="175111"/>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75113"/>
                                        </p:tgtEl>
                                        <p:attrNameLst>
                                          <p:attrName>style.visibility</p:attrName>
                                        </p:attrNameLst>
                                      </p:cBhvr>
                                      <p:to>
                                        <p:strVal val="visible"/>
                                      </p:to>
                                    </p:set>
                                    <p:animEffect transition="in" filter="wipe(left)">
                                      <p:cBhvr>
                                        <p:cTn id="20" dur="500"/>
                                        <p:tgtEl>
                                          <p:spTgt spid="1751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5114"/>
                                        </p:tgtEl>
                                        <p:attrNameLst>
                                          <p:attrName>style.visibility</p:attrName>
                                        </p:attrNameLst>
                                      </p:cBhvr>
                                      <p:to>
                                        <p:strVal val="visible"/>
                                      </p:to>
                                    </p:set>
                                    <p:animEffect transition="in" filter="wipe(left)">
                                      <p:cBhvr>
                                        <p:cTn id="25" dur="500"/>
                                        <p:tgtEl>
                                          <p:spTgt spid="175114"/>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175112"/>
                                        </p:tgtEl>
                                        <p:attrNameLst>
                                          <p:attrName>style.visibility</p:attrName>
                                        </p:attrNameLst>
                                      </p:cBhvr>
                                      <p:to>
                                        <p:strVal val="visible"/>
                                      </p:to>
                                    </p:set>
                                    <p:animEffect transition="in" filter="wipe(left)">
                                      <p:cBhvr>
                                        <p:cTn id="29" dur="500"/>
                                        <p:tgtEl>
                                          <p:spTgt spid="1751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75116"/>
                                        </p:tgtEl>
                                        <p:attrNameLst>
                                          <p:attrName>style.visibility</p:attrName>
                                        </p:attrNameLst>
                                      </p:cBhvr>
                                      <p:to>
                                        <p:strVal val="visible"/>
                                      </p:to>
                                    </p:set>
                                    <p:animEffect transition="in" filter="wipe(left)">
                                      <p:cBhvr>
                                        <p:cTn id="34" dur="500"/>
                                        <p:tgtEl>
                                          <p:spTgt spid="17511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75115"/>
                                        </p:tgtEl>
                                        <p:attrNameLst>
                                          <p:attrName>style.visibility</p:attrName>
                                        </p:attrNameLst>
                                      </p:cBhvr>
                                      <p:to>
                                        <p:strVal val="visible"/>
                                      </p:to>
                                    </p:set>
                                    <p:animEffect transition="in" filter="wipe(left)">
                                      <p:cBhvr>
                                        <p:cTn id="39" dur="500"/>
                                        <p:tgtEl>
                                          <p:spTgt spid="175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autoUpdateAnimBg="0"/>
      <p:bldP spid="175111" grpId="0" autoUpdateAnimBg="0"/>
      <p:bldP spid="17511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3">
            <a:extLst>
              <a:ext uri="{FF2B5EF4-FFF2-40B4-BE49-F238E27FC236}">
                <a16:creationId xmlns:a16="http://schemas.microsoft.com/office/drawing/2014/main" id="{29EE3EDF-0F6A-4BCA-9550-0FB69F49EE00}"/>
              </a:ext>
            </a:extLst>
          </p:cNvPr>
          <p:cNvSpPr>
            <a:spLocks noGrp="1"/>
          </p:cNvSpPr>
          <p:nvPr>
            <p:ph type="dt" sz="quarter" idx="10"/>
          </p:nvPr>
        </p:nvSpPr>
        <p:spPr/>
        <p:txBody>
          <a:bodyPr/>
          <a:lstStyle/>
          <a:p>
            <a:pPr>
              <a:defRPr/>
            </a:pPr>
            <a:fld id="{0F0D0A11-0F4B-475D-9D65-11914C45010F}" type="datetime1">
              <a:rPr lang="zh-CN" altLang="en-US"/>
              <a:pPr>
                <a:defRPr/>
              </a:pPr>
              <a:t>2023/2/21</a:t>
            </a:fld>
            <a:endParaRPr lang="en-US" altLang="zh-CN"/>
          </a:p>
        </p:txBody>
      </p:sp>
      <p:sp>
        <p:nvSpPr>
          <p:cNvPr id="21" name="灯片编号占位符 5">
            <a:extLst>
              <a:ext uri="{FF2B5EF4-FFF2-40B4-BE49-F238E27FC236}">
                <a16:creationId xmlns:a16="http://schemas.microsoft.com/office/drawing/2014/main" id="{9F5816A4-EEC2-43D8-B349-926ED7C3DBC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400B05-A05F-4EA8-8089-40E847E5B80E}" type="slidenum">
              <a:rPr lang="en-US" altLang="zh-CN">
                <a:latin typeface="Garamond" panose="02020404030301010803" pitchFamily="18" charset="0"/>
              </a:rPr>
              <a:pPr eaLnBrk="1" hangingPunct="1"/>
              <a:t>19</a:t>
            </a:fld>
            <a:endParaRPr lang="en-US" altLang="zh-CN">
              <a:latin typeface="Garamond" panose="02020404030301010803" pitchFamily="18" charset="0"/>
            </a:endParaRPr>
          </a:p>
        </p:txBody>
      </p:sp>
      <p:sp>
        <p:nvSpPr>
          <p:cNvPr id="10250" name="Rectangle 2">
            <a:extLst>
              <a:ext uri="{FF2B5EF4-FFF2-40B4-BE49-F238E27FC236}">
                <a16:creationId xmlns:a16="http://schemas.microsoft.com/office/drawing/2014/main" id="{4CD58576-E75A-4C75-A3CF-02662C2E437B}"/>
              </a:ext>
            </a:extLst>
          </p:cNvPr>
          <p:cNvSpPr>
            <a:spLocks noChangeArrowheads="1"/>
          </p:cNvSpPr>
          <p:nvPr/>
        </p:nvSpPr>
        <p:spPr bwMode="auto">
          <a:xfrm>
            <a:off x="1447800" y="547688"/>
            <a:ext cx="4779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另外，</a:t>
            </a:r>
            <a:r>
              <a:rPr kumimoji="1" lang="en-US" altLang="zh-CN" sz="2800" b="1" i="1">
                <a:latin typeface="Times New Roman" panose="02020603050405020304" pitchFamily="18" charset="0"/>
              </a:rPr>
              <a:t>y </a:t>
            </a:r>
            <a:r>
              <a:rPr kumimoji="1" lang="en-US" altLang="zh-CN" sz="2800" b="1">
                <a:latin typeface="Times New Roman" panose="02020603050405020304" pitchFamily="18" charset="0"/>
              </a:rPr>
              <a:t>= 0 </a:t>
            </a:r>
            <a:r>
              <a:rPr kumimoji="1" lang="zh-CN" altLang="en-US" sz="2800" b="1">
                <a:latin typeface="宋体" panose="02010600030101010101" pitchFamily="2" charset="-122"/>
              </a:rPr>
              <a:t>也是方程的解，</a:t>
            </a:r>
          </a:p>
        </p:txBody>
      </p:sp>
      <p:sp>
        <p:nvSpPr>
          <p:cNvPr id="176131" name="Rectangle 3">
            <a:extLst>
              <a:ext uri="{FF2B5EF4-FFF2-40B4-BE49-F238E27FC236}">
                <a16:creationId xmlns:a16="http://schemas.microsoft.com/office/drawing/2014/main" id="{2DDE6AB7-BE1B-46AB-B6DD-C0C0AF57F797}"/>
              </a:ext>
            </a:extLst>
          </p:cNvPr>
          <p:cNvSpPr>
            <a:spLocks noChangeArrowheads="1"/>
          </p:cNvSpPr>
          <p:nvPr/>
        </p:nvSpPr>
        <p:spPr bwMode="auto">
          <a:xfrm>
            <a:off x="4038600" y="1233488"/>
            <a:ext cx="373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800" b="1">
                <a:latin typeface="宋体" panose="02010600030101010101" pitchFamily="2" charset="-122"/>
              </a:rPr>
              <a:t>因此 </a:t>
            </a:r>
            <a:r>
              <a:rPr kumimoji="1" lang="en-US" altLang="zh-CN" sz="2800" b="1" i="1">
                <a:latin typeface="Times New Roman" panose="02020603050405020304" pitchFamily="18" charset="0"/>
              </a:rPr>
              <a:t>C</a:t>
            </a:r>
            <a:r>
              <a:rPr kumimoji="1" lang="en-US" altLang="zh-CN" sz="2800" b="1" baseline="-25000">
                <a:latin typeface="Times New Roman" panose="02020603050405020304" pitchFamily="18" charset="0"/>
              </a:rPr>
              <a:t>2 </a:t>
            </a:r>
            <a:r>
              <a:rPr kumimoji="1" lang="zh-CN" altLang="en-US" sz="2800" b="1">
                <a:latin typeface="宋体" panose="02010600030101010101" pitchFamily="2" charset="-122"/>
              </a:rPr>
              <a:t>为任意常数．</a:t>
            </a:r>
          </a:p>
        </p:txBody>
      </p:sp>
      <p:graphicFrame>
        <p:nvGraphicFramePr>
          <p:cNvPr id="176132" name="Object 4">
            <a:extLst>
              <a:ext uri="{FF2B5EF4-FFF2-40B4-BE49-F238E27FC236}">
                <a16:creationId xmlns:a16="http://schemas.microsoft.com/office/drawing/2014/main" id="{038A3B2A-E3CE-4E19-AB3E-14ACC9E44F68}"/>
              </a:ext>
            </a:extLst>
          </p:cNvPr>
          <p:cNvGraphicFramePr>
            <a:graphicFrameLocks noChangeAspect="1"/>
          </p:cNvGraphicFramePr>
          <p:nvPr/>
        </p:nvGraphicFramePr>
        <p:xfrm>
          <a:off x="5867400" y="381000"/>
          <a:ext cx="1981200" cy="895350"/>
        </p:xfrm>
        <a:graphic>
          <a:graphicData uri="http://schemas.openxmlformats.org/presentationml/2006/ole">
            <mc:AlternateContent xmlns:mc="http://schemas.openxmlformats.org/markup-compatibility/2006">
              <mc:Choice xmlns:v="urn:schemas-microsoft-com:vml" Requires="v">
                <p:oleObj spid="_x0000_s10286" name="Equation" r:id="rId3" imgW="876240" imgH="393480" progId="Equation.3">
                  <p:embed/>
                </p:oleObj>
              </mc:Choice>
              <mc:Fallback>
                <p:oleObj name="Equation" r:id="rId3" imgW="87624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81000"/>
                        <a:ext cx="1981200"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33" name="Object 5">
            <a:extLst>
              <a:ext uri="{FF2B5EF4-FFF2-40B4-BE49-F238E27FC236}">
                <a16:creationId xmlns:a16="http://schemas.microsoft.com/office/drawing/2014/main" id="{FF5A187E-EB93-438E-84FE-F5E8FA97DCB5}"/>
              </a:ext>
            </a:extLst>
          </p:cNvPr>
          <p:cNvGraphicFramePr>
            <a:graphicFrameLocks noChangeAspect="1"/>
          </p:cNvGraphicFramePr>
          <p:nvPr/>
        </p:nvGraphicFramePr>
        <p:xfrm>
          <a:off x="4038600" y="2209800"/>
          <a:ext cx="1139825" cy="930275"/>
        </p:xfrm>
        <a:graphic>
          <a:graphicData uri="http://schemas.openxmlformats.org/presentationml/2006/ole">
            <mc:AlternateContent xmlns:mc="http://schemas.openxmlformats.org/markup-compatibility/2006">
              <mc:Choice xmlns:v="urn:schemas-microsoft-com:vml" Requires="v">
                <p:oleObj spid="_x0000_s10287" name="Equation" r:id="rId5" imgW="482400" imgH="393480" progId="Equation.3">
                  <p:embed/>
                </p:oleObj>
              </mc:Choice>
              <mc:Fallback>
                <p:oleObj name="Equation" r:id="rId5" imgW="48240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209800"/>
                        <a:ext cx="1139825"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34" name="Rectangle 6">
            <a:extLst>
              <a:ext uri="{FF2B5EF4-FFF2-40B4-BE49-F238E27FC236}">
                <a16:creationId xmlns:a16="http://schemas.microsoft.com/office/drawing/2014/main" id="{73AB8A76-42BA-4BAE-B5DB-B70704C697E8}"/>
              </a:ext>
            </a:extLst>
          </p:cNvPr>
          <p:cNvSpPr>
            <a:spLocks noChangeArrowheads="1"/>
          </p:cNvSpPr>
          <p:nvPr/>
        </p:nvSpPr>
        <p:spPr bwMode="auto">
          <a:xfrm>
            <a:off x="725488" y="3036888"/>
            <a:ext cx="3398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求解过程可简化为：</a:t>
            </a:r>
          </a:p>
        </p:txBody>
      </p:sp>
      <p:graphicFrame>
        <p:nvGraphicFramePr>
          <p:cNvPr id="176135" name="Object 7">
            <a:extLst>
              <a:ext uri="{FF2B5EF4-FFF2-40B4-BE49-F238E27FC236}">
                <a16:creationId xmlns:a16="http://schemas.microsoft.com/office/drawing/2014/main" id="{B2594C8C-A4A5-4593-958E-1979C017D807}"/>
              </a:ext>
            </a:extLst>
          </p:cNvPr>
          <p:cNvGraphicFramePr>
            <a:graphicFrameLocks noChangeAspect="1"/>
          </p:cNvGraphicFramePr>
          <p:nvPr/>
        </p:nvGraphicFramePr>
        <p:xfrm>
          <a:off x="3962400" y="3717925"/>
          <a:ext cx="1500188" cy="854075"/>
        </p:xfrm>
        <a:graphic>
          <a:graphicData uri="http://schemas.openxmlformats.org/presentationml/2006/ole">
            <mc:AlternateContent xmlns:mc="http://schemas.openxmlformats.org/markup-compatibility/2006">
              <mc:Choice xmlns:v="urn:schemas-microsoft-com:vml" Requires="v">
                <p:oleObj spid="_x0000_s10288" name="Equation" r:id="rId7" imgW="736560" imgH="419040" progId="Equation.3">
                  <p:embed/>
                </p:oleObj>
              </mc:Choice>
              <mc:Fallback>
                <p:oleObj name="Equation" r:id="rId7" imgW="736560" imgH="419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3717925"/>
                        <a:ext cx="1500188"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36" name="Rectangle 8">
            <a:extLst>
              <a:ext uri="{FF2B5EF4-FFF2-40B4-BE49-F238E27FC236}">
                <a16:creationId xmlns:a16="http://schemas.microsoft.com/office/drawing/2014/main" id="{FA482571-EC4A-41E7-A184-61D4A49E5E78}"/>
              </a:ext>
            </a:extLst>
          </p:cNvPr>
          <p:cNvSpPr>
            <a:spLocks noChangeArrowheads="1"/>
          </p:cNvSpPr>
          <p:nvPr/>
        </p:nvSpPr>
        <p:spPr bwMode="auto">
          <a:xfrm>
            <a:off x="725488" y="4700588"/>
            <a:ext cx="197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两边积分得</a:t>
            </a:r>
          </a:p>
        </p:txBody>
      </p:sp>
      <p:graphicFrame>
        <p:nvGraphicFramePr>
          <p:cNvPr id="176137" name="Object 9">
            <a:extLst>
              <a:ext uri="{FF2B5EF4-FFF2-40B4-BE49-F238E27FC236}">
                <a16:creationId xmlns:a16="http://schemas.microsoft.com/office/drawing/2014/main" id="{4C022497-53F3-4B03-ACAF-24036ECD9C0F}"/>
              </a:ext>
            </a:extLst>
          </p:cNvPr>
          <p:cNvGraphicFramePr>
            <a:graphicFrameLocks noChangeAspect="1"/>
          </p:cNvGraphicFramePr>
          <p:nvPr/>
        </p:nvGraphicFramePr>
        <p:xfrm>
          <a:off x="3276600" y="4572000"/>
          <a:ext cx="2514600" cy="865188"/>
        </p:xfrm>
        <a:graphic>
          <a:graphicData uri="http://schemas.openxmlformats.org/presentationml/2006/ole">
            <mc:AlternateContent xmlns:mc="http://schemas.openxmlformats.org/markup-compatibility/2006">
              <mc:Choice xmlns:v="urn:schemas-microsoft-com:vml" Requires="v">
                <p:oleObj spid="_x0000_s10289" name="Equation" r:id="rId9" imgW="1143000" imgH="393480" progId="Equation.3">
                  <p:embed/>
                </p:oleObj>
              </mc:Choice>
              <mc:Fallback>
                <p:oleObj name="Equation" r:id="rId9" imgW="1143000" imgH="3934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4572000"/>
                        <a:ext cx="2514600"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38" name="Rectangle 10">
            <a:extLst>
              <a:ext uri="{FF2B5EF4-FFF2-40B4-BE49-F238E27FC236}">
                <a16:creationId xmlns:a16="http://schemas.microsoft.com/office/drawing/2014/main" id="{32065280-B5D7-4D78-B4AC-B826D30973A3}"/>
              </a:ext>
            </a:extLst>
          </p:cNvPr>
          <p:cNvSpPr>
            <a:spLocks noChangeArrowheads="1"/>
          </p:cNvSpPr>
          <p:nvPr/>
        </p:nvSpPr>
        <p:spPr bwMode="auto">
          <a:xfrm>
            <a:off x="736600" y="5667375"/>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即通解为</a:t>
            </a:r>
          </a:p>
        </p:txBody>
      </p:sp>
      <p:graphicFrame>
        <p:nvGraphicFramePr>
          <p:cNvPr id="176139" name="Object 11">
            <a:extLst>
              <a:ext uri="{FF2B5EF4-FFF2-40B4-BE49-F238E27FC236}">
                <a16:creationId xmlns:a16="http://schemas.microsoft.com/office/drawing/2014/main" id="{294186D3-21DA-4D2B-8D4A-741928BBC383}"/>
              </a:ext>
            </a:extLst>
          </p:cNvPr>
          <p:cNvGraphicFramePr>
            <a:graphicFrameLocks noChangeAspect="1"/>
          </p:cNvGraphicFramePr>
          <p:nvPr/>
        </p:nvGraphicFramePr>
        <p:xfrm>
          <a:off x="6172200" y="4572000"/>
          <a:ext cx="1733550" cy="865188"/>
        </p:xfrm>
        <a:graphic>
          <a:graphicData uri="http://schemas.openxmlformats.org/presentationml/2006/ole">
            <mc:AlternateContent xmlns:mc="http://schemas.openxmlformats.org/markup-compatibility/2006">
              <mc:Choice xmlns:v="urn:schemas-microsoft-com:vml" Requires="v">
                <p:oleObj spid="_x0000_s10290" name="Equation" r:id="rId11" imgW="787320" imgH="393480" progId="Equation.3">
                  <p:embed/>
                </p:oleObj>
              </mc:Choice>
              <mc:Fallback>
                <p:oleObj name="Equation" r:id="rId11" imgW="787320" imgH="3934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2200" y="4572000"/>
                        <a:ext cx="1733550"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40" name="Object 12">
            <a:extLst>
              <a:ext uri="{FF2B5EF4-FFF2-40B4-BE49-F238E27FC236}">
                <a16:creationId xmlns:a16="http://schemas.microsoft.com/office/drawing/2014/main" id="{EF1CE196-7680-4686-B052-A7903014BCEF}"/>
              </a:ext>
            </a:extLst>
          </p:cNvPr>
          <p:cNvGraphicFramePr>
            <a:graphicFrameLocks noChangeAspect="1"/>
          </p:cNvGraphicFramePr>
          <p:nvPr/>
        </p:nvGraphicFramePr>
        <p:xfrm>
          <a:off x="2968625" y="5535613"/>
          <a:ext cx="1062038" cy="865187"/>
        </p:xfrm>
        <a:graphic>
          <a:graphicData uri="http://schemas.openxmlformats.org/presentationml/2006/ole">
            <mc:AlternateContent xmlns:mc="http://schemas.openxmlformats.org/markup-compatibility/2006">
              <mc:Choice xmlns:v="urn:schemas-microsoft-com:vml" Requires="v">
                <p:oleObj spid="_x0000_s10291" name="Equation" r:id="rId13" imgW="482400" imgH="393480" progId="Equation.3">
                  <p:embed/>
                </p:oleObj>
              </mc:Choice>
              <mc:Fallback>
                <p:oleObj name="Equation" r:id="rId13" imgW="482400" imgH="39348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68625" y="5535613"/>
                        <a:ext cx="1062038"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41" name="Rectangle 13">
            <a:extLst>
              <a:ext uri="{FF2B5EF4-FFF2-40B4-BE49-F238E27FC236}">
                <a16:creationId xmlns:a16="http://schemas.microsoft.com/office/drawing/2014/main" id="{6C4745C6-5DA3-4ACD-9555-06813BA753FC}"/>
              </a:ext>
            </a:extLst>
          </p:cNvPr>
          <p:cNvSpPr>
            <a:spLocks noChangeArrowheads="1"/>
          </p:cNvSpPr>
          <p:nvPr/>
        </p:nvSpPr>
        <p:spPr bwMode="auto">
          <a:xfrm>
            <a:off x="4645025" y="5791200"/>
            <a:ext cx="3459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其中 </a:t>
            </a:r>
            <a:r>
              <a:rPr kumimoji="1" lang="en-US" altLang="zh-CN" sz="2800" b="1" i="1">
                <a:latin typeface="Times New Roman" panose="02020603050405020304" pitchFamily="18" charset="0"/>
              </a:rPr>
              <a:t>C</a:t>
            </a:r>
            <a:r>
              <a:rPr kumimoji="1" lang="en-US" altLang="zh-CN" sz="2800" b="1">
                <a:latin typeface="宋体" panose="02010600030101010101" pitchFamily="2" charset="-122"/>
              </a:rPr>
              <a:t> </a:t>
            </a:r>
            <a:r>
              <a:rPr kumimoji="1" lang="zh-CN" altLang="en-US" sz="2800" b="1">
                <a:latin typeface="宋体" panose="02010600030101010101" pitchFamily="2" charset="-122"/>
              </a:rPr>
              <a:t>为任意常数</a:t>
            </a:r>
            <a:r>
              <a:rPr kumimoji="1" lang="en-US" altLang="zh-CN" sz="2800" b="1">
                <a:latin typeface="宋体" panose="02010600030101010101" pitchFamily="2" charset="-122"/>
              </a:rPr>
              <a:t>.</a:t>
            </a:r>
          </a:p>
        </p:txBody>
      </p:sp>
      <p:pic>
        <p:nvPicPr>
          <p:cNvPr id="10256" name="Picture 14" descr="a1">
            <a:hlinkClick r:id="" action="ppaction://hlinkshowjump?jump=previousslide"/>
            <a:extLst>
              <a:ext uri="{FF2B5EF4-FFF2-40B4-BE49-F238E27FC236}">
                <a16:creationId xmlns:a16="http://schemas.microsoft.com/office/drawing/2014/main" id="{7C1A397F-7B4F-407E-B0DA-B5A1143EF10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Picture 15" descr="a2">
            <a:hlinkClick r:id="" action="ppaction://hlinkshowjump?jump=nextslide"/>
            <a:extLst>
              <a:ext uri="{FF2B5EF4-FFF2-40B4-BE49-F238E27FC236}">
                <a16:creationId xmlns:a16="http://schemas.microsoft.com/office/drawing/2014/main" id="{8952505F-A309-4E58-85A5-A27F26218B1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8" name="Picture 16" descr="a3">
            <a:hlinkClick r:id="rId17" action="ppaction://hlinksldjump"/>
            <a:extLst>
              <a:ext uri="{FF2B5EF4-FFF2-40B4-BE49-F238E27FC236}">
                <a16:creationId xmlns:a16="http://schemas.microsoft.com/office/drawing/2014/main" id="{44310BE1-179E-414B-ACF9-6A90437BD44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45" name="Rectangle 17">
            <a:extLst>
              <a:ext uri="{FF2B5EF4-FFF2-40B4-BE49-F238E27FC236}">
                <a16:creationId xmlns:a16="http://schemas.microsoft.com/office/drawing/2014/main" id="{F2C68B03-9924-41EB-8374-9228BBCFB6C1}"/>
              </a:ext>
            </a:extLst>
          </p:cNvPr>
          <p:cNvSpPr>
            <a:spLocks noChangeArrowheads="1"/>
          </p:cNvSpPr>
          <p:nvPr/>
        </p:nvSpPr>
        <p:spPr bwMode="auto">
          <a:xfrm>
            <a:off x="709613" y="1233488"/>
            <a:ext cx="3433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eaLnBrk="1" hangingPunct="1"/>
            <a:r>
              <a:rPr kumimoji="1" lang="zh-CN" altLang="en-US" sz="2800" b="1">
                <a:latin typeface="宋体" panose="02010600030101010101" pitchFamily="2" charset="-122"/>
              </a:rPr>
              <a:t>中的</a:t>
            </a: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C</a:t>
            </a:r>
            <a:r>
              <a:rPr kumimoji="1" lang="en-US" altLang="zh-CN" sz="2800" b="1" baseline="-25000">
                <a:latin typeface="Times New Roman" panose="02020603050405020304" pitchFamily="18" charset="0"/>
              </a:rPr>
              <a:t>2</a:t>
            </a:r>
            <a:r>
              <a:rPr kumimoji="1" lang="en-US" altLang="zh-CN" sz="2800" b="1">
                <a:latin typeface="Times New Roman" panose="02020603050405020304" pitchFamily="18" charset="0"/>
              </a:rPr>
              <a:t> </a:t>
            </a:r>
            <a:r>
              <a:rPr kumimoji="1" lang="zh-CN" altLang="en-US" sz="2800" b="1">
                <a:latin typeface="宋体" panose="02010600030101010101" pitchFamily="2" charset="-122"/>
              </a:rPr>
              <a:t>可以为</a:t>
            </a: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0</a:t>
            </a:r>
            <a:r>
              <a:rPr kumimoji="1" lang="zh-CN" altLang="en-US" sz="2800" b="1">
                <a:latin typeface="Times New Roman" panose="02020603050405020304" pitchFamily="18" charset="0"/>
              </a:rPr>
              <a:t>，</a:t>
            </a:r>
          </a:p>
        </p:txBody>
      </p:sp>
      <p:sp>
        <p:nvSpPr>
          <p:cNvPr id="176146" name="Rectangle 18">
            <a:extLst>
              <a:ext uri="{FF2B5EF4-FFF2-40B4-BE49-F238E27FC236}">
                <a16:creationId xmlns:a16="http://schemas.microsoft.com/office/drawing/2014/main" id="{F068F724-69CB-4367-8F26-8C942AE25D99}"/>
              </a:ext>
            </a:extLst>
          </p:cNvPr>
          <p:cNvSpPr>
            <a:spLocks noChangeArrowheads="1"/>
          </p:cNvSpPr>
          <p:nvPr/>
        </p:nvSpPr>
        <p:spPr bwMode="auto">
          <a:xfrm>
            <a:off x="700088" y="1778000"/>
            <a:ext cx="339883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800" b="1">
                <a:latin typeface="宋体" panose="02010600030101010101" pitchFamily="2" charset="-122"/>
              </a:rPr>
              <a:t>这样，方程的通解是</a:t>
            </a:r>
          </a:p>
        </p:txBody>
      </p:sp>
      <p:sp>
        <p:nvSpPr>
          <p:cNvPr id="176147" name="Rectangle 19">
            <a:extLst>
              <a:ext uri="{FF2B5EF4-FFF2-40B4-BE49-F238E27FC236}">
                <a16:creationId xmlns:a16="http://schemas.microsoft.com/office/drawing/2014/main" id="{F21539F2-91DC-4CAE-85D9-16E63C2DF87D}"/>
              </a:ext>
            </a:extLst>
          </p:cNvPr>
          <p:cNvSpPr>
            <a:spLocks noChangeArrowheads="1"/>
          </p:cNvSpPr>
          <p:nvPr/>
        </p:nvSpPr>
        <p:spPr bwMode="auto">
          <a:xfrm>
            <a:off x="725488" y="3824288"/>
            <a:ext cx="197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分离变量得</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6132"/>
                                        </p:tgtEl>
                                        <p:attrNameLst>
                                          <p:attrName>style.visibility</p:attrName>
                                        </p:attrNameLst>
                                      </p:cBhvr>
                                      <p:to>
                                        <p:strVal val="visible"/>
                                      </p:to>
                                    </p:set>
                                    <p:animEffect transition="in" filter="wipe(left)">
                                      <p:cBhvr>
                                        <p:cTn id="7" dur="500"/>
                                        <p:tgtEl>
                                          <p:spTgt spid="17613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6145"/>
                                        </p:tgtEl>
                                        <p:attrNameLst>
                                          <p:attrName>style.visibility</p:attrName>
                                        </p:attrNameLst>
                                      </p:cBhvr>
                                      <p:to>
                                        <p:strVal val="visible"/>
                                      </p:to>
                                    </p:set>
                                    <p:animEffect transition="in" filter="wipe(left)">
                                      <p:cBhvr>
                                        <p:cTn id="11" dur="500"/>
                                        <p:tgtEl>
                                          <p:spTgt spid="17614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6131"/>
                                        </p:tgtEl>
                                        <p:attrNameLst>
                                          <p:attrName>style.visibility</p:attrName>
                                        </p:attrNameLst>
                                      </p:cBhvr>
                                      <p:to>
                                        <p:strVal val="visible"/>
                                      </p:to>
                                    </p:set>
                                    <p:animEffect transition="in" filter="wipe(left)">
                                      <p:cBhvr>
                                        <p:cTn id="16" dur="500"/>
                                        <p:tgtEl>
                                          <p:spTgt spid="1761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6146"/>
                                        </p:tgtEl>
                                        <p:attrNameLst>
                                          <p:attrName>style.visibility</p:attrName>
                                        </p:attrNameLst>
                                      </p:cBhvr>
                                      <p:to>
                                        <p:strVal val="visible"/>
                                      </p:to>
                                    </p:set>
                                    <p:animEffect transition="in" filter="wipe(left)">
                                      <p:cBhvr>
                                        <p:cTn id="21" dur="500"/>
                                        <p:tgtEl>
                                          <p:spTgt spid="176146"/>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76133"/>
                                        </p:tgtEl>
                                        <p:attrNameLst>
                                          <p:attrName>style.visibility</p:attrName>
                                        </p:attrNameLst>
                                      </p:cBhvr>
                                      <p:to>
                                        <p:strVal val="visible"/>
                                      </p:to>
                                    </p:set>
                                    <p:animEffect transition="in" filter="wipe(left)">
                                      <p:cBhvr>
                                        <p:cTn id="25" dur="500"/>
                                        <p:tgtEl>
                                          <p:spTgt spid="17613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6134"/>
                                        </p:tgtEl>
                                        <p:attrNameLst>
                                          <p:attrName>style.visibility</p:attrName>
                                        </p:attrNameLst>
                                      </p:cBhvr>
                                      <p:to>
                                        <p:strVal val="visible"/>
                                      </p:to>
                                    </p:set>
                                    <p:animEffect transition="in" filter="wipe(left)">
                                      <p:cBhvr>
                                        <p:cTn id="30" dur="500"/>
                                        <p:tgtEl>
                                          <p:spTgt spid="17613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76147"/>
                                        </p:tgtEl>
                                        <p:attrNameLst>
                                          <p:attrName>style.visibility</p:attrName>
                                        </p:attrNameLst>
                                      </p:cBhvr>
                                      <p:to>
                                        <p:strVal val="visible"/>
                                      </p:to>
                                    </p:set>
                                    <p:animEffect transition="in" filter="wipe(left)">
                                      <p:cBhvr>
                                        <p:cTn id="35" dur="500"/>
                                        <p:tgtEl>
                                          <p:spTgt spid="176147"/>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176135"/>
                                        </p:tgtEl>
                                        <p:attrNameLst>
                                          <p:attrName>style.visibility</p:attrName>
                                        </p:attrNameLst>
                                      </p:cBhvr>
                                      <p:to>
                                        <p:strVal val="visible"/>
                                      </p:to>
                                    </p:set>
                                    <p:animEffect transition="in" filter="wipe(left)">
                                      <p:cBhvr>
                                        <p:cTn id="39" dur="500"/>
                                        <p:tgtEl>
                                          <p:spTgt spid="17613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6136"/>
                                        </p:tgtEl>
                                        <p:attrNameLst>
                                          <p:attrName>style.visibility</p:attrName>
                                        </p:attrNameLst>
                                      </p:cBhvr>
                                      <p:to>
                                        <p:strVal val="visible"/>
                                      </p:to>
                                    </p:set>
                                    <p:animEffect transition="in" filter="wipe(left)">
                                      <p:cBhvr>
                                        <p:cTn id="44" dur="500"/>
                                        <p:tgtEl>
                                          <p:spTgt spid="176136"/>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176137"/>
                                        </p:tgtEl>
                                        <p:attrNameLst>
                                          <p:attrName>style.visibility</p:attrName>
                                        </p:attrNameLst>
                                      </p:cBhvr>
                                      <p:to>
                                        <p:strVal val="visible"/>
                                      </p:to>
                                    </p:set>
                                    <p:animEffect transition="in" filter="wipe(left)">
                                      <p:cBhvr>
                                        <p:cTn id="48" dur="500"/>
                                        <p:tgtEl>
                                          <p:spTgt spid="17613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76139"/>
                                        </p:tgtEl>
                                        <p:attrNameLst>
                                          <p:attrName>style.visibility</p:attrName>
                                        </p:attrNameLst>
                                      </p:cBhvr>
                                      <p:to>
                                        <p:strVal val="visible"/>
                                      </p:to>
                                    </p:set>
                                    <p:animEffect transition="in" filter="wipe(left)">
                                      <p:cBhvr>
                                        <p:cTn id="53" dur="500"/>
                                        <p:tgtEl>
                                          <p:spTgt spid="17613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76138"/>
                                        </p:tgtEl>
                                        <p:attrNameLst>
                                          <p:attrName>style.visibility</p:attrName>
                                        </p:attrNameLst>
                                      </p:cBhvr>
                                      <p:to>
                                        <p:strVal val="visible"/>
                                      </p:to>
                                    </p:set>
                                    <p:animEffect transition="in" filter="wipe(left)">
                                      <p:cBhvr>
                                        <p:cTn id="58" dur="500"/>
                                        <p:tgtEl>
                                          <p:spTgt spid="176138"/>
                                        </p:tgtEl>
                                      </p:cBhvr>
                                    </p:animEffect>
                                  </p:childTnLst>
                                </p:cTn>
                              </p:par>
                            </p:childTnLst>
                          </p:cTn>
                        </p:par>
                        <p:par>
                          <p:cTn id="59" fill="hold" nodeType="afterGroup">
                            <p:stCondLst>
                              <p:cond delay="500"/>
                            </p:stCondLst>
                            <p:childTnLst>
                              <p:par>
                                <p:cTn id="60" presetID="22" presetClass="entr" presetSubtype="8" fill="hold" nodeType="afterEffect">
                                  <p:stCondLst>
                                    <p:cond delay="0"/>
                                  </p:stCondLst>
                                  <p:childTnLst>
                                    <p:set>
                                      <p:cBhvr>
                                        <p:cTn id="61" dur="1" fill="hold">
                                          <p:stCondLst>
                                            <p:cond delay="0"/>
                                          </p:stCondLst>
                                        </p:cTn>
                                        <p:tgtEl>
                                          <p:spTgt spid="176140"/>
                                        </p:tgtEl>
                                        <p:attrNameLst>
                                          <p:attrName>style.visibility</p:attrName>
                                        </p:attrNameLst>
                                      </p:cBhvr>
                                      <p:to>
                                        <p:strVal val="visible"/>
                                      </p:to>
                                    </p:set>
                                    <p:animEffect transition="in" filter="wipe(left)">
                                      <p:cBhvr>
                                        <p:cTn id="62" dur="500"/>
                                        <p:tgtEl>
                                          <p:spTgt spid="17614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6141"/>
                                        </p:tgtEl>
                                        <p:attrNameLst>
                                          <p:attrName>style.visibility</p:attrName>
                                        </p:attrNameLst>
                                      </p:cBhvr>
                                      <p:to>
                                        <p:strVal val="visible"/>
                                      </p:to>
                                    </p:set>
                                    <p:animEffect transition="in" filter="wipe(left)">
                                      <p:cBhvr>
                                        <p:cTn id="67" dur="500"/>
                                        <p:tgtEl>
                                          <p:spTgt spid="176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P spid="176134" grpId="0" autoUpdateAnimBg="0"/>
      <p:bldP spid="176136" grpId="0" autoUpdateAnimBg="0"/>
      <p:bldP spid="176138" grpId="0" autoUpdateAnimBg="0"/>
      <p:bldP spid="176141" grpId="0" autoUpdateAnimBg="0"/>
      <p:bldP spid="176145" grpId="0" autoUpdateAnimBg="0"/>
      <p:bldP spid="176146" grpId="0" autoUpdateAnimBg="0"/>
      <p:bldP spid="17614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77FC7D32-15F2-4806-A7C8-217E27174995}"/>
              </a:ext>
            </a:extLst>
          </p:cNvPr>
          <p:cNvSpPr>
            <a:spLocks noGrp="1"/>
          </p:cNvSpPr>
          <p:nvPr>
            <p:ph type="dt" sz="quarter" idx="10"/>
          </p:nvPr>
        </p:nvSpPr>
        <p:spPr/>
        <p:txBody>
          <a:bodyPr/>
          <a:lstStyle/>
          <a:p>
            <a:pPr>
              <a:defRPr/>
            </a:pPr>
            <a:fld id="{B26E1CB5-314C-4B75-95DE-C74BF54AC391}" type="datetime1">
              <a:rPr lang="zh-CN" altLang="en-US"/>
              <a:pPr>
                <a:defRPr/>
              </a:pPr>
              <a:t>2023/2/21</a:t>
            </a:fld>
            <a:endParaRPr lang="en-US" altLang="zh-CN"/>
          </a:p>
        </p:txBody>
      </p:sp>
      <p:sp>
        <p:nvSpPr>
          <p:cNvPr id="4" name="灯片编号占位符 5">
            <a:extLst>
              <a:ext uri="{FF2B5EF4-FFF2-40B4-BE49-F238E27FC236}">
                <a16:creationId xmlns:a16="http://schemas.microsoft.com/office/drawing/2014/main" id="{B8CEC0D8-FC70-4C07-98C5-1269D3E9AFD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059B44-107C-4DFB-9AC9-155DED604124}" type="slidenum">
              <a:rPr lang="en-US" altLang="zh-CN">
                <a:latin typeface="Garamond" panose="02020404030301010803" pitchFamily="18" charset="0"/>
              </a:rPr>
              <a:pPr eaLnBrk="1" hangingPunct="1"/>
              <a:t>2</a:t>
            </a:fld>
            <a:endParaRPr lang="en-US" altLang="zh-CN">
              <a:latin typeface="Garamond" panose="02020404030301010803" pitchFamily="18" charset="0"/>
            </a:endParaRPr>
          </a:p>
        </p:txBody>
      </p:sp>
      <p:sp>
        <p:nvSpPr>
          <p:cNvPr id="81924" name="Rectangle 3">
            <a:extLst>
              <a:ext uri="{FF2B5EF4-FFF2-40B4-BE49-F238E27FC236}">
                <a16:creationId xmlns:a16="http://schemas.microsoft.com/office/drawing/2014/main" id="{9F295971-C25F-44F6-B373-106A7C5AD4A2}"/>
              </a:ext>
            </a:extLst>
          </p:cNvPr>
          <p:cNvSpPr>
            <a:spLocks noGrp="1" noChangeArrowheads="1"/>
          </p:cNvSpPr>
          <p:nvPr>
            <p:ph type="body" idx="1"/>
          </p:nvPr>
        </p:nvSpPr>
        <p:spPr>
          <a:xfrm>
            <a:off x="250825" y="800100"/>
            <a:ext cx="8893175" cy="6057900"/>
          </a:xfrm>
        </p:spPr>
        <p:txBody>
          <a:bodyPr/>
          <a:lstStyle/>
          <a:p>
            <a:pPr eaLnBrk="1" hangingPunct="1"/>
            <a:r>
              <a:rPr lang="en-US" altLang="zh-CN" sz="2800" b="1"/>
              <a:t>300</a:t>
            </a:r>
            <a:r>
              <a:rPr lang="zh-CN" altLang="en-US" sz="2800" b="1"/>
              <a:t>多年前，由牛顿</a:t>
            </a:r>
            <a:r>
              <a:rPr lang="en-US" altLang="zh-CN" sz="2800" b="1"/>
              <a:t>(Newton,1642-1727)</a:t>
            </a:r>
            <a:r>
              <a:rPr lang="zh-CN" altLang="en-US" sz="2800" b="1"/>
              <a:t>和莱布尼兹</a:t>
            </a:r>
            <a:r>
              <a:rPr lang="en-US" altLang="zh-CN" sz="2800" b="1"/>
              <a:t>(Leibniz,1646-1716)</a:t>
            </a:r>
            <a:r>
              <a:rPr lang="zh-CN" altLang="en-US" sz="2800" b="1"/>
              <a:t>所创立的微积分学，是人类科学史上划时代的重大发现，而微积分的产生和发展，又与求解微分方程问题密切相关</a:t>
            </a:r>
            <a:r>
              <a:rPr lang="en-US" altLang="zh-CN" sz="2800" b="1"/>
              <a:t>.</a:t>
            </a:r>
            <a:r>
              <a:rPr lang="zh-CN" altLang="en-US" sz="2800" b="1"/>
              <a:t>这是因为，微积分产生的一个重要动因来自于人们探求物质世界运动规律的需求</a:t>
            </a:r>
            <a:r>
              <a:rPr lang="en-US" altLang="zh-CN" sz="2800" b="1"/>
              <a:t>.</a:t>
            </a:r>
            <a:r>
              <a:rPr lang="zh-CN" altLang="en-US" sz="2800" b="1"/>
              <a:t>一般地，运动规律很难全靠实验观测认识清楚，因为人们不太可能观察到运动的全过程</a:t>
            </a:r>
            <a:r>
              <a:rPr lang="en-US" altLang="zh-CN" sz="2800" b="1"/>
              <a:t>.</a:t>
            </a:r>
            <a:r>
              <a:rPr lang="zh-CN" altLang="en-US" sz="2800" b="1"/>
              <a:t>然而，运动物体</a:t>
            </a:r>
            <a:r>
              <a:rPr lang="en-US" altLang="zh-CN" sz="2800" b="1"/>
              <a:t>(</a:t>
            </a:r>
            <a:r>
              <a:rPr lang="zh-CN" altLang="en-US" sz="2800" b="1"/>
              <a:t>变量</a:t>
            </a:r>
            <a:r>
              <a:rPr lang="en-US" altLang="zh-CN" sz="2800" b="1"/>
              <a:t>)</a:t>
            </a:r>
            <a:r>
              <a:rPr lang="zh-CN" altLang="en-US" sz="2800" b="1"/>
              <a:t>与它的瞬时变化率</a:t>
            </a:r>
            <a:r>
              <a:rPr lang="en-US" altLang="zh-CN" sz="2800" b="1"/>
              <a:t>(</a:t>
            </a:r>
            <a:r>
              <a:rPr lang="zh-CN" altLang="en-US" sz="2800" b="1"/>
              <a:t>导数</a:t>
            </a:r>
            <a:r>
              <a:rPr lang="en-US" altLang="zh-CN" sz="2800" b="1"/>
              <a:t>)</a:t>
            </a:r>
            <a:r>
              <a:rPr lang="zh-CN" altLang="en-US" sz="2800" b="1"/>
              <a:t>之间，通常在运动过程中按照某种己知定律存在着联系，我们容易捕捉到这种联系，而这种联系，用数学语言表达出来，其结果往往形成一个微分方程</a:t>
            </a:r>
            <a:r>
              <a:rPr lang="en-US" altLang="zh-CN" sz="2800" b="1"/>
              <a:t>.</a:t>
            </a:r>
            <a:r>
              <a:rPr lang="zh-CN" altLang="en-US" sz="2800" b="1"/>
              <a:t>一旦求出这个方程的解，其运动规律将一目了然</a:t>
            </a:r>
            <a:r>
              <a:rPr lang="en-US" altLang="zh-CN" sz="2800" b="1"/>
              <a:t>.</a:t>
            </a:r>
            <a:r>
              <a:rPr lang="zh-CN" altLang="en-US" sz="2800" b="1"/>
              <a:t>下面的例子，将会使你看到微分方程是表达自然规律的一种最为自然的数学语言</a:t>
            </a:r>
            <a:r>
              <a:rPr lang="en-US" altLang="zh-CN" sz="2800" b="1"/>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2B210148-EEB3-4E1D-BB04-C1A65A1AD664}"/>
              </a:ext>
            </a:extLst>
          </p:cNvPr>
          <p:cNvSpPr>
            <a:spLocks noGrp="1"/>
          </p:cNvSpPr>
          <p:nvPr>
            <p:ph type="dt" sz="quarter" idx="10"/>
          </p:nvPr>
        </p:nvSpPr>
        <p:spPr/>
        <p:txBody>
          <a:bodyPr/>
          <a:lstStyle/>
          <a:p>
            <a:pPr>
              <a:defRPr/>
            </a:pPr>
            <a:fld id="{891DA8F6-F500-4B67-8A09-7D690CF75FC9}" type="datetime1">
              <a:rPr lang="zh-CN" altLang="en-US"/>
              <a:pPr>
                <a:defRPr/>
              </a:pPr>
              <a:t>2023/2/21</a:t>
            </a:fld>
            <a:endParaRPr lang="en-US" altLang="zh-CN"/>
          </a:p>
        </p:txBody>
      </p:sp>
      <p:sp>
        <p:nvSpPr>
          <p:cNvPr id="13" name="灯片编号占位符 5">
            <a:extLst>
              <a:ext uri="{FF2B5EF4-FFF2-40B4-BE49-F238E27FC236}">
                <a16:creationId xmlns:a16="http://schemas.microsoft.com/office/drawing/2014/main" id="{38674C20-DE07-4795-96C0-38991EBC497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223808-F8EA-4DEA-B299-D73A9557BEC5}" type="slidenum">
              <a:rPr lang="en-US" altLang="zh-CN">
                <a:latin typeface="Garamond" panose="02020404030301010803" pitchFamily="18" charset="0"/>
              </a:rPr>
              <a:pPr eaLnBrk="1" hangingPunct="1"/>
              <a:t>20</a:t>
            </a:fld>
            <a:endParaRPr lang="en-US" altLang="zh-CN">
              <a:latin typeface="Garamond" panose="02020404030301010803" pitchFamily="18" charset="0"/>
            </a:endParaRPr>
          </a:p>
        </p:txBody>
      </p:sp>
      <p:sp>
        <p:nvSpPr>
          <p:cNvPr id="11271" name="Rectangle 2">
            <a:extLst>
              <a:ext uri="{FF2B5EF4-FFF2-40B4-BE49-F238E27FC236}">
                <a16:creationId xmlns:a16="http://schemas.microsoft.com/office/drawing/2014/main" id="{E331E9BD-27F4-466E-8493-772F7D2922A0}"/>
              </a:ext>
            </a:extLst>
          </p:cNvPr>
          <p:cNvSpPr>
            <a:spLocks noChangeArrowheads="1"/>
          </p:cNvSpPr>
          <p:nvPr/>
        </p:nvSpPr>
        <p:spPr bwMode="auto">
          <a:xfrm>
            <a:off x="555625" y="558800"/>
            <a:ext cx="81311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zh-CN" altLang="en-US" sz="2800" b="1">
                <a:latin typeface="黑体" panose="02010609060101010101" pitchFamily="49" charset="-122"/>
                <a:ea typeface="黑体" panose="02010609060101010101" pitchFamily="49" charset="-122"/>
              </a:rPr>
              <a:t>　　</a:t>
            </a:r>
            <a:r>
              <a:rPr kumimoji="1" lang="zh-CN" altLang="en-US" sz="2800" b="1">
                <a:solidFill>
                  <a:srgbClr val="0000FF"/>
                </a:solidFill>
                <a:latin typeface="黑体" panose="02010609060101010101" pitchFamily="49" charset="-122"/>
                <a:ea typeface="黑体" panose="02010609060101010101" pitchFamily="49" charset="-122"/>
              </a:rPr>
              <a:t>例</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en-US" altLang="zh-CN" sz="2800" b="1">
                <a:solidFill>
                  <a:srgbClr val="0000FF"/>
                </a:solidFill>
                <a:latin typeface="Times New Roman" panose="02020603050405020304" pitchFamily="18" charset="0"/>
                <a:ea typeface="黑体" panose="02010609060101010101" pitchFamily="49" charset="-122"/>
              </a:rPr>
              <a:t>3</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求方程 </a:t>
            </a: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x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xy</a:t>
            </a: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y </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x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y </a:t>
            </a:r>
            <a:r>
              <a:rPr kumimoji="1" lang="zh-CN" altLang="en-US" sz="2800" b="1">
                <a:latin typeface="Times New Roman" panose="02020603050405020304" pitchFamily="18" charset="0"/>
              </a:rPr>
              <a:t>满足初始条件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(0) = 2 </a:t>
            </a:r>
            <a:r>
              <a:rPr kumimoji="1" lang="zh-CN" altLang="en-US" sz="2800" b="1">
                <a:latin typeface="Times New Roman" panose="02020603050405020304" pitchFamily="18" charset="0"/>
              </a:rPr>
              <a:t>的特解</a:t>
            </a:r>
            <a:r>
              <a:rPr kumimoji="1" lang="en-US" altLang="zh-CN" sz="2800" b="1">
                <a:latin typeface="Times New Roman" panose="02020603050405020304" pitchFamily="18" charset="0"/>
              </a:rPr>
              <a:t>.</a:t>
            </a:r>
          </a:p>
        </p:txBody>
      </p:sp>
      <p:sp>
        <p:nvSpPr>
          <p:cNvPr id="177155" name="Rectangle 3">
            <a:extLst>
              <a:ext uri="{FF2B5EF4-FFF2-40B4-BE49-F238E27FC236}">
                <a16:creationId xmlns:a16="http://schemas.microsoft.com/office/drawing/2014/main" id="{CD03EB9D-46FF-4A22-8E79-459AC5E2C9D8}"/>
              </a:ext>
            </a:extLst>
          </p:cNvPr>
          <p:cNvSpPr>
            <a:spLocks noChangeArrowheads="1"/>
          </p:cNvSpPr>
          <p:nvPr/>
        </p:nvSpPr>
        <p:spPr bwMode="auto">
          <a:xfrm>
            <a:off x="1301750" y="18288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解</a:t>
            </a:r>
            <a:r>
              <a:rPr kumimoji="1" lang="zh-CN" altLang="en-US" sz="2800" b="1">
                <a:latin typeface="黑体" panose="02010609060101010101" pitchFamily="49" charset="-122"/>
                <a:ea typeface="黑体" panose="02010609060101010101" pitchFamily="49" charset="-122"/>
              </a:rPr>
              <a:t>　</a:t>
            </a:r>
            <a:r>
              <a:rPr kumimoji="1" lang="zh-CN" altLang="en-US" sz="2800" b="1">
                <a:latin typeface="宋体" panose="02010600030101010101" pitchFamily="2" charset="-122"/>
              </a:rPr>
              <a:t>将方程整理为</a:t>
            </a:r>
          </a:p>
        </p:txBody>
      </p:sp>
      <p:graphicFrame>
        <p:nvGraphicFramePr>
          <p:cNvPr id="177156" name="Object 4">
            <a:extLst>
              <a:ext uri="{FF2B5EF4-FFF2-40B4-BE49-F238E27FC236}">
                <a16:creationId xmlns:a16="http://schemas.microsoft.com/office/drawing/2014/main" id="{9DC23E42-CC52-4FB5-BA8B-85C80E5EBE1B}"/>
              </a:ext>
            </a:extLst>
          </p:cNvPr>
          <p:cNvGraphicFramePr>
            <a:graphicFrameLocks noChangeAspect="1"/>
          </p:cNvGraphicFramePr>
          <p:nvPr/>
        </p:nvGraphicFramePr>
        <p:xfrm>
          <a:off x="2895600" y="2441575"/>
          <a:ext cx="3505200" cy="530225"/>
        </p:xfrm>
        <a:graphic>
          <a:graphicData uri="http://schemas.openxmlformats.org/presentationml/2006/ole">
            <mc:AlternateContent xmlns:mc="http://schemas.openxmlformats.org/markup-compatibility/2006">
              <mc:Choice xmlns:v="urn:schemas-microsoft-com:vml" Requires="v">
                <p:oleObj spid="_x0000_s11290" name="Equation" r:id="rId3" imgW="1511280" imgH="228600" progId="Equation.3">
                  <p:embed/>
                </p:oleObj>
              </mc:Choice>
              <mc:Fallback>
                <p:oleObj name="Equation" r:id="rId3" imgW="15112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441575"/>
                        <a:ext cx="35052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157" name="Rectangle 5">
            <a:extLst>
              <a:ext uri="{FF2B5EF4-FFF2-40B4-BE49-F238E27FC236}">
                <a16:creationId xmlns:a16="http://schemas.microsoft.com/office/drawing/2014/main" id="{C4DF9A07-186B-4BD5-892A-50CE5804C156}"/>
              </a:ext>
            </a:extLst>
          </p:cNvPr>
          <p:cNvSpPr>
            <a:spLocks noChangeArrowheads="1"/>
          </p:cNvSpPr>
          <p:nvPr/>
        </p:nvSpPr>
        <p:spPr bwMode="auto">
          <a:xfrm>
            <a:off x="584200" y="31384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分离变量，得</a:t>
            </a:r>
          </a:p>
        </p:txBody>
      </p:sp>
      <p:graphicFrame>
        <p:nvGraphicFramePr>
          <p:cNvPr id="177158" name="Object 6">
            <a:extLst>
              <a:ext uri="{FF2B5EF4-FFF2-40B4-BE49-F238E27FC236}">
                <a16:creationId xmlns:a16="http://schemas.microsoft.com/office/drawing/2014/main" id="{C787601F-6263-4680-8B5C-C079E7F78B99}"/>
              </a:ext>
            </a:extLst>
          </p:cNvPr>
          <p:cNvGraphicFramePr>
            <a:graphicFrameLocks noChangeAspect="1"/>
          </p:cNvGraphicFramePr>
          <p:nvPr/>
        </p:nvGraphicFramePr>
        <p:xfrm>
          <a:off x="3276600" y="3582988"/>
          <a:ext cx="2667000" cy="989012"/>
        </p:xfrm>
        <a:graphic>
          <a:graphicData uri="http://schemas.openxmlformats.org/presentationml/2006/ole">
            <mc:AlternateContent xmlns:mc="http://schemas.openxmlformats.org/markup-compatibility/2006">
              <mc:Choice xmlns:v="urn:schemas-microsoft-com:vml" Requires="v">
                <p:oleObj spid="_x0000_s11291" name="Equation" r:id="rId5" imgW="1130040" imgH="419040" progId="Equation.3">
                  <p:embed/>
                </p:oleObj>
              </mc:Choice>
              <mc:Fallback>
                <p:oleObj name="Equation" r:id="rId5" imgW="113004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582988"/>
                        <a:ext cx="2667000"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159" name="Rectangle 7">
            <a:extLst>
              <a:ext uri="{FF2B5EF4-FFF2-40B4-BE49-F238E27FC236}">
                <a16:creationId xmlns:a16="http://schemas.microsoft.com/office/drawing/2014/main" id="{5C20E988-8D84-4822-9F5B-4C17181FC0FD}"/>
              </a:ext>
            </a:extLst>
          </p:cNvPr>
          <p:cNvSpPr>
            <a:spLocks noChangeArrowheads="1"/>
          </p:cNvSpPr>
          <p:nvPr/>
        </p:nvSpPr>
        <p:spPr bwMode="auto">
          <a:xfrm>
            <a:off x="573088" y="46482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两边积分，有</a:t>
            </a:r>
          </a:p>
        </p:txBody>
      </p:sp>
      <p:graphicFrame>
        <p:nvGraphicFramePr>
          <p:cNvPr id="177160" name="Object 8">
            <a:extLst>
              <a:ext uri="{FF2B5EF4-FFF2-40B4-BE49-F238E27FC236}">
                <a16:creationId xmlns:a16="http://schemas.microsoft.com/office/drawing/2014/main" id="{CC412ABC-BBE3-4A03-B21F-D72B6F5B3BDF}"/>
              </a:ext>
            </a:extLst>
          </p:cNvPr>
          <p:cNvGraphicFramePr>
            <a:graphicFrameLocks noChangeAspect="1"/>
          </p:cNvGraphicFramePr>
          <p:nvPr/>
        </p:nvGraphicFramePr>
        <p:xfrm>
          <a:off x="2514600" y="5376863"/>
          <a:ext cx="4419600" cy="871537"/>
        </p:xfrm>
        <a:graphic>
          <a:graphicData uri="http://schemas.openxmlformats.org/presentationml/2006/ole">
            <mc:AlternateContent xmlns:mc="http://schemas.openxmlformats.org/markup-compatibility/2006">
              <mc:Choice xmlns:v="urn:schemas-microsoft-com:vml" Requires="v">
                <p:oleObj spid="_x0000_s11292" name="Equation" r:id="rId7" imgW="1993680" imgH="393480" progId="Equation.3">
                  <p:embed/>
                </p:oleObj>
              </mc:Choice>
              <mc:Fallback>
                <p:oleObj name="Equation" r:id="rId7" imgW="199368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5376863"/>
                        <a:ext cx="4419600"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275" name="Picture 9" descr="a1">
            <a:hlinkClick r:id="" action="ppaction://hlinkshowjump?jump=previousslide"/>
            <a:extLst>
              <a:ext uri="{FF2B5EF4-FFF2-40B4-BE49-F238E27FC236}">
                <a16:creationId xmlns:a16="http://schemas.microsoft.com/office/drawing/2014/main" id="{2D4E25A3-73EF-4941-8302-EADB8C2CA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10" descr="a2">
            <a:hlinkClick r:id="" action="ppaction://hlinkshowjump?jump=nextslide"/>
            <a:extLst>
              <a:ext uri="{FF2B5EF4-FFF2-40B4-BE49-F238E27FC236}">
                <a16:creationId xmlns:a16="http://schemas.microsoft.com/office/drawing/2014/main" id="{673793F9-FDDD-4186-A4E3-5A6F45FB3F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11" descr="a3">
            <a:hlinkClick r:id="rId11" action="ppaction://hlinksldjump"/>
            <a:extLst>
              <a:ext uri="{FF2B5EF4-FFF2-40B4-BE49-F238E27FC236}">
                <a16:creationId xmlns:a16="http://schemas.microsoft.com/office/drawing/2014/main" id="{23FB8653-4B2B-4047-9611-2310933FF80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7155"/>
                                        </p:tgtEl>
                                        <p:attrNameLst>
                                          <p:attrName>style.visibility</p:attrName>
                                        </p:attrNameLst>
                                      </p:cBhvr>
                                      <p:to>
                                        <p:strVal val="visible"/>
                                      </p:to>
                                    </p:set>
                                    <p:animEffect transition="in" filter="wipe(left)">
                                      <p:cBhvr>
                                        <p:cTn id="7" dur="500"/>
                                        <p:tgtEl>
                                          <p:spTgt spid="17715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7156"/>
                                        </p:tgtEl>
                                        <p:attrNameLst>
                                          <p:attrName>style.visibility</p:attrName>
                                        </p:attrNameLst>
                                      </p:cBhvr>
                                      <p:to>
                                        <p:strVal val="visible"/>
                                      </p:to>
                                    </p:set>
                                    <p:animEffect transition="in" filter="wipe(left)">
                                      <p:cBhvr>
                                        <p:cTn id="11" dur="500"/>
                                        <p:tgtEl>
                                          <p:spTgt spid="1771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7157"/>
                                        </p:tgtEl>
                                        <p:attrNameLst>
                                          <p:attrName>style.visibility</p:attrName>
                                        </p:attrNameLst>
                                      </p:cBhvr>
                                      <p:to>
                                        <p:strVal val="visible"/>
                                      </p:to>
                                    </p:set>
                                    <p:animEffect transition="in" filter="wipe(left)">
                                      <p:cBhvr>
                                        <p:cTn id="16" dur="500"/>
                                        <p:tgtEl>
                                          <p:spTgt spid="177157"/>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77158"/>
                                        </p:tgtEl>
                                        <p:attrNameLst>
                                          <p:attrName>style.visibility</p:attrName>
                                        </p:attrNameLst>
                                      </p:cBhvr>
                                      <p:to>
                                        <p:strVal val="visible"/>
                                      </p:to>
                                    </p:set>
                                    <p:animEffect transition="in" filter="wipe(left)">
                                      <p:cBhvr>
                                        <p:cTn id="20" dur="500"/>
                                        <p:tgtEl>
                                          <p:spTgt spid="1771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7159"/>
                                        </p:tgtEl>
                                        <p:attrNameLst>
                                          <p:attrName>style.visibility</p:attrName>
                                        </p:attrNameLst>
                                      </p:cBhvr>
                                      <p:to>
                                        <p:strVal val="visible"/>
                                      </p:to>
                                    </p:set>
                                    <p:animEffect transition="in" filter="wipe(left)">
                                      <p:cBhvr>
                                        <p:cTn id="25" dur="500"/>
                                        <p:tgtEl>
                                          <p:spTgt spid="177159"/>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177160"/>
                                        </p:tgtEl>
                                        <p:attrNameLst>
                                          <p:attrName>style.visibility</p:attrName>
                                        </p:attrNameLst>
                                      </p:cBhvr>
                                      <p:to>
                                        <p:strVal val="visible"/>
                                      </p:to>
                                    </p:set>
                                    <p:animEffect transition="in" filter="wipe(left)">
                                      <p:cBhvr>
                                        <p:cTn id="29" dur="500"/>
                                        <p:tgtEl>
                                          <p:spTgt spid="177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utoUpdateAnimBg="0"/>
      <p:bldP spid="177157" grpId="0" autoUpdateAnimBg="0"/>
      <p:bldP spid="17715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B3BA37E2-8E2D-4DCE-B6FC-DD2240962EDA}"/>
              </a:ext>
            </a:extLst>
          </p:cNvPr>
          <p:cNvSpPr>
            <a:spLocks noGrp="1"/>
          </p:cNvSpPr>
          <p:nvPr>
            <p:ph type="dt" sz="quarter" idx="10"/>
          </p:nvPr>
        </p:nvSpPr>
        <p:spPr/>
        <p:txBody>
          <a:bodyPr/>
          <a:lstStyle/>
          <a:p>
            <a:pPr>
              <a:defRPr/>
            </a:pPr>
            <a:fld id="{F1F15F36-4A3E-4752-B9D6-B41A4EC690ED}" type="datetime1">
              <a:rPr lang="zh-CN" altLang="en-US"/>
              <a:pPr>
                <a:defRPr/>
              </a:pPr>
              <a:t>2023/2/21</a:t>
            </a:fld>
            <a:endParaRPr lang="en-US" altLang="zh-CN"/>
          </a:p>
        </p:txBody>
      </p:sp>
      <p:sp>
        <p:nvSpPr>
          <p:cNvPr id="15" name="灯片编号占位符 5">
            <a:extLst>
              <a:ext uri="{FF2B5EF4-FFF2-40B4-BE49-F238E27FC236}">
                <a16:creationId xmlns:a16="http://schemas.microsoft.com/office/drawing/2014/main" id="{47B979F5-8C92-4648-8EBF-F530B3651EE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5710DFB-20B0-4217-9791-EBA700B2E529}" type="slidenum">
              <a:rPr lang="en-US" altLang="zh-CN">
                <a:latin typeface="Garamond" panose="02020404030301010803" pitchFamily="18" charset="0"/>
              </a:rPr>
              <a:pPr eaLnBrk="1" hangingPunct="1"/>
              <a:t>21</a:t>
            </a:fld>
            <a:endParaRPr lang="en-US" altLang="zh-CN">
              <a:latin typeface="Garamond" panose="02020404030301010803" pitchFamily="18" charset="0"/>
            </a:endParaRPr>
          </a:p>
        </p:txBody>
      </p:sp>
      <p:sp>
        <p:nvSpPr>
          <p:cNvPr id="12295" name="Rectangle 2">
            <a:extLst>
              <a:ext uri="{FF2B5EF4-FFF2-40B4-BE49-F238E27FC236}">
                <a16:creationId xmlns:a16="http://schemas.microsoft.com/office/drawing/2014/main" id="{46352316-5A91-40DD-AFA1-438253F40CFD}"/>
              </a:ext>
            </a:extLst>
          </p:cNvPr>
          <p:cNvSpPr>
            <a:spLocks noChangeArrowheads="1"/>
          </p:cNvSpPr>
          <p:nvPr/>
        </p:nvSpPr>
        <p:spPr bwMode="auto">
          <a:xfrm>
            <a:off x="582613" y="9144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化简，得</a:t>
            </a:r>
          </a:p>
        </p:txBody>
      </p:sp>
      <p:graphicFrame>
        <p:nvGraphicFramePr>
          <p:cNvPr id="178179" name="Object 3">
            <a:extLst>
              <a:ext uri="{FF2B5EF4-FFF2-40B4-BE49-F238E27FC236}">
                <a16:creationId xmlns:a16="http://schemas.microsoft.com/office/drawing/2014/main" id="{7EB30C0D-8745-4DA4-AF01-8DBAB66A6A74}"/>
              </a:ext>
            </a:extLst>
          </p:cNvPr>
          <p:cNvGraphicFramePr>
            <a:graphicFrameLocks noChangeAspect="1"/>
          </p:cNvGraphicFramePr>
          <p:nvPr/>
        </p:nvGraphicFramePr>
        <p:xfrm>
          <a:off x="3125788" y="1755775"/>
          <a:ext cx="2740025" cy="530225"/>
        </p:xfrm>
        <a:graphic>
          <a:graphicData uri="http://schemas.openxmlformats.org/presentationml/2006/ole">
            <mc:AlternateContent xmlns:mc="http://schemas.openxmlformats.org/markup-compatibility/2006">
              <mc:Choice xmlns:v="urn:schemas-microsoft-com:vml" Requires="v">
                <p:oleObj spid="_x0000_s12316" name="Equation" r:id="rId3" imgW="1180800" imgH="228600" progId="Equation.3">
                  <p:embed/>
                </p:oleObj>
              </mc:Choice>
              <mc:Fallback>
                <p:oleObj name="Equation" r:id="rId3" imgW="11808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788" y="1755775"/>
                        <a:ext cx="274002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80" name="Rectangle 4">
            <a:extLst>
              <a:ext uri="{FF2B5EF4-FFF2-40B4-BE49-F238E27FC236}">
                <a16:creationId xmlns:a16="http://schemas.microsoft.com/office/drawing/2014/main" id="{492837C0-B917-48CB-A1C4-AFBFA14C2730}"/>
              </a:ext>
            </a:extLst>
          </p:cNvPr>
          <p:cNvSpPr>
            <a:spLocks noChangeArrowheads="1"/>
          </p:cNvSpPr>
          <p:nvPr/>
        </p:nvSpPr>
        <p:spPr bwMode="auto">
          <a:xfrm>
            <a:off x="590550" y="2184400"/>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即</a:t>
            </a:r>
          </a:p>
        </p:txBody>
      </p:sp>
      <p:graphicFrame>
        <p:nvGraphicFramePr>
          <p:cNvPr id="178181" name="Object 5">
            <a:extLst>
              <a:ext uri="{FF2B5EF4-FFF2-40B4-BE49-F238E27FC236}">
                <a16:creationId xmlns:a16="http://schemas.microsoft.com/office/drawing/2014/main" id="{3820D9AC-3215-489D-8082-21D2FFB67FA5}"/>
              </a:ext>
            </a:extLst>
          </p:cNvPr>
          <p:cNvGraphicFramePr>
            <a:graphicFrameLocks noChangeAspect="1"/>
          </p:cNvGraphicFramePr>
          <p:nvPr/>
        </p:nvGraphicFramePr>
        <p:xfrm>
          <a:off x="3151188" y="2895600"/>
          <a:ext cx="2652712" cy="530225"/>
        </p:xfrm>
        <a:graphic>
          <a:graphicData uri="http://schemas.openxmlformats.org/presentationml/2006/ole">
            <mc:AlternateContent xmlns:mc="http://schemas.openxmlformats.org/markup-compatibility/2006">
              <mc:Choice xmlns:v="urn:schemas-microsoft-com:vml" Requires="v">
                <p:oleObj spid="_x0000_s12317" name="Equation" r:id="rId5" imgW="1143000" imgH="228600" progId="Equation.3">
                  <p:embed/>
                </p:oleObj>
              </mc:Choice>
              <mc:Fallback>
                <p:oleObj name="Equation" r:id="rId5" imgW="11430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1188" y="2895600"/>
                        <a:ext cx="265271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82" name="Rectangle 6">
            <a:extLst>
              <a:ext uri="{FF2B5EF4-FFF2-40B4-BE49-F238E27FC236}">
                <a16:creationId xmlns:a16="http://schemas.microsoft.com/office/drawing/2014/main" id="{36529CF8-286A-43B7-A6D8-C0471138EFA0}"/>
              </a:ext>
            </a:extLst>
          </p:cNvPr>
          <p:cNvSpPr>
            <a:spLocks noChangeArrowheads="1"/>
          </p:cNvSpPr>
          <p:nvPr/>
        </p:nvSpPr>
        <p:spPr bwMode="auto">
          <a:xfrm>
            <a:off x="2895600" y="3721100"/>
            <a:ext cx="44958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a:latin typeface="宋体" panose="02010600030101010101" pitchFamily="2" charset="-122"/>
              </a:rPr>
              <a:t>将初始条件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(0) = 2 </a:t>
            </a:r>
            <a:r>
              <a:rPr kumimoji="1" lang="zh-CN" altLang="en-US" sz="2800" b="1">
                <a:latin typeface="宋体" panose="02010600030101010101" pitchFamily="2" charset="-122"/>
              </a:rPr>
              <a:t>代入，</a:t>
            </a:r>
          </a:p>
        </p:txBody>
      </p:sp>
      <p:graphicFrame>
        <p:nvGraphicFramePr>
          <p:cNvPr id="178183" name="Object 7">
            <a:extLst>
              <a:ext uri="{FF2B5EF4-FFF2-40B4-BE49-F238E27FC236}">
                <a16:creationId xmlns:a16="http://schemas.microsoft.com/office/drawing/2014/main" id="{0F9139B2-8ACC-463D-B9A8-B81FB94FA004}"/>
              </a:ext>
            </a:extLst>
          </p:cNvPr>
          <p:cNvGraphicFramePr>
            <a:graphicFrameLocks noChangeAspect="1"/>
          </p:cNvGraphicFramePr>
          <p:nvPr/>
        </p:nvGraphicFramePr>
        <p:xfrm>
          <a:off x="3048000" y="5181600"/>
          <a:ext cx="2971800" cy="595313"/>
        </p:xfrm>
        <a:graphic>
          <a:graphicData uri="http://schemas.openxmlformats.org/presentationml/2006/ole">
            <mc:AlternateContent xmlns:mc="http://schemas.openxmlformats.org/markup-compatibility/2006">
              <mc:Choice xmlns:v="urn:schemas-microsoft-com:vml" Requires="v">
                <p:oleObj spid="_x0000_s12318" name="Equation" r:id="rId7" imgW="1143000" imgH="228600" progId="Equation.3">
                  <p:embed/>
                </p:oleObj>
              </mc:Choice>
              <mc:Fallback>
                <p:oleObj name="Equation" r:id="rId7" imgW="11430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5181600"/>
                        <a:ext cx="29718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298" name="Picture 8" descr="a1">
            <a:hlinkClick r:id="" action="ppaction://hlinkshowjump?jump=previousslide"/>
            <a:extLst>
              <a:ext uri="{FF2B5EF4-FFF2-40B4-BE49-F238E27FC236}">
                <a16:creationId xmlns:a16="http://schemas.microsoft.com/office/drawing/2014/main" id="{609627C9-A2D9-458C-BFD9-DD620B6313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9" descr="a2">
            <a:hlinkClick r:id="" action="ppaction://hlinkshowjump?jump=nextslide"/>
            <a:extLst>
              <a:ext uri="{FF2B5EF4-FFF2-40B4-BE49-F238E27FC236}">
                <a16:creationId xmlns:a16="http://schemas.microsoft.com/office/drawing/2014/main" id="{E0236530-161C-4916-B99F-EE299E919D0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10" descr="a3">
            <a:hlinkClick r:id="rId11" action="ppaction://hlinksldjump"/>
            <a:extLst>
              <a:ext uri="{FF2B5EF4-FFF2-40B4-BE49-F238E27FC236}">
                <a16:creationId xmlns:a16="http://schemas.microsoft.com/office/drawing/2014/main" id="{66FC597B-E3B5-41B7-9B08-1864E543488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7" name="Rectangle 11">
            <a:extLst>
              <a:ext uri="{FF2B5EF4-FFF2-40B4-BE49-F238E27FC236}">
                <a16:creationId xmlns:a16="http://schemas.microsoft.com/office/drawing/2014/main" id="{9BD22A2F-B00B-46BD-B0AB-E67C52947B6E}"/>
              </a:ext>
            </a:extLst>
          </p:cNvPr>
          <p:cNvSpPr>
            <a:spLocks noChangeArrowheads="1"/>
          </p:cNvSpPr>
          <p:nvPr/>
        </p:nvSpPr>
        <p:spPr bwMode="auto">
          <a:xfrm>
            <a:off x="541338" y="3748088"/>
            <a:ext cx="2506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为所求之通解</a:t>
            </a:r>
            <a:r>
              <a:rPr kumimoji="1" lang="en-US" altLang="zh-CN" sz="2800" b="1">
                <a:latin typeface="宋体" panose="02010600030101010101" pitchFamily="2" charset="-122"/>
              </a:rPr>
              <a:t>.</a:t>
            </a:r>
          </a:p>
        </p:txBody>
      </p:sp>
      <p:sp>
        <p:nvSpPr>
          <p:cNvPr id="178188" name="Rectangle 12">
            <a:extLst>
              <a:ext uri="{FF2B5EF4-FFF2-40B4-BE49-F238E27FC236}">
                <a16:creationId xmlns:a16="http://schemas.microsoft.com/office/drawing/2014/main" id="{B9257FD9-C55D-4F78-ABF7-AC47A119EC28}"/>
              </a:ext>
            </a:extLst>
          </p:cNvPr>
          <p:cNvSpPr>
            <a:spLocks noChangeArrowheads="1"/>
          </p:cNvSpPr>
          <p:nvPr/>
        </p:nvSpPr>
        <p:spPr bwMode="auto">
          <a:xfrm>
            <a:off x="7075488" y="3798888"/>
            <a:ext cx="1604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得</a:t>
            </a: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C </a:t>
            </a:r>
            <a:r>
              <a:rPr kumimoji="1" lang="en-US" altLang="zh-CN" sz="2800" b="1">
                <a:latin typeface="Times New Roman" panose="02020603050405020304" pitchFamily="18" charset="0"/>
              </a:rPr>
              <a:t>= 3</a:t>
            </a:r>
            <a:r>
              <a:rPr kumimoji="1" lang="en-US" altLang="zh-CN" sz="2800" b="1">
                <a:latin typeface="宋体" panose="02010600030101010101" pitchFamily="2" charset="-122"/>
              </a:rPr>
              <a:t>.</a:t>
            </a:r>
          </a:p>
        </p:txBody>
      </p:sp>
      <p:sp>
        <p:nvSpPr>
          <p:cNvPr id="178189" name="Rectangle 13">
            <a:extLst>
              <a:ext uri="{FF2B5EF4-FFF2-40B4-BE49-F238E27FC236}">
                <a16:creationId xmlns:a16="http://schemas.microsoft.com/office/drawing/2014/main" id="{22F6C405-816A-41A3-9262-8DCC35378B36}"/>
              </a:ext>
            </a:extLst>
          </p:cNvPr>
          <p:cNvSpPr>
            <a:spLocks noChangeArrowheads="1"/>
          </p:cNvSpPr>
          <p:nvPr/>
        </p:nvSpPr>
        <p:spPr bwMode="auto">
          <a:xfrm>
            <a:off x="568325" y="4419600"/>
            <a:ext cx="232727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a:latin typeface="宋体" panose="02010600030101010101" pitchFamily="2" charset="-122"/>
              </a:rPr>
              <a:t>故所求特解为</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wipe(left)">
                                      <p:cBhvr>
                                        <p:cTn id="7" dur="500"/>
                                        <p:tgtEl>
                                          <p:spTgt spid="178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8180"/>
                                        </p:tgtEl>
                                        <p:attrNameLst>
                                          <p:attrName>style.visibility</p:attrName>
                                        </p:attrNameLst>
                                      </p:cBhvr>
                                      <p:to>
                                        <p:strVal val="visible"/>
                                      </p:to>
                                    </p:set>
                                    <p:animEffect transition="in" filter="wipe(left)">
                                      <p:cBhvr>
                                        <p:cTn id="12" dur="500"/>
                                        <p:tgtEl>
                                          <p:spTgt spid="17818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78181"/>
                                        </p:tgtEl>
                                        <p:attrNameLst>
                                          <p:attrName>style.visibility</p:attrName>
                                        </p:attrNameLst>
                                      </p:cBhvr>
                                      <p:to>
                                        <p:strVal val="visible"/>
                                      </p:to>
                                    </p:set>
                                    <p:animEffect transition="in" filter="wipe(left)">
                                      <p:cBhvr>
                                        <p:cTn id="16" dur="500"/>
                                        <p:tgtEl>
                                          <p:spTgt spid="178181"/>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78187"/>
                                        </p:tgtEl>
                                        <p:attrNameLst>
                                          <p:attrName>style.visibility</p:attrName>
                                        </p:attrNameLst>
                                      </p:cBhvr>
                                      <p:to>
                                        <p:strVal val="visible"/>
                                      </p:to>
                                    </p:set>
                                    <p:animEffect transition="in" filter="wipe(left)">
                                      <p:cBhvr>
                                        <p:cTn id="20" dur="500"/>
                                        <p:tgtEl>
                                          <p:spTgt spid="17818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178182"/>
                                        </p:tgtEl>
                                        <p:attrNameLst>
                                          <p:attrName>style.visibility</p:attrName>
                                        </p:attrNameLst>
                                      </p:cBhvr>
                                      <p:to>
                                        <p:strVal val="visible"/>
                                      </p:to>
                                    </p:set>
                                    <p:animEffect transition="in" filter="wipe(left)">
                                      <p:cBhvr>
                                        <p:cTn id="25" dur="75"/>
                                        <p:tgtEl>
                                          <p:spTgt spid="17818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8188"/>
                                        </p:tgtEl>
                                        <p:attrNameLst>
                                          <p:attrName>style.visibility</p:attrName>
                                        </p:attrNameLst>
                                      </p:cBhvr>
                                      <p:to>
                                        <p:strVal val="visible"/>
                                      </p:to>
                                    </p:set>
                                    <p:animEffect transition="in" filter="wipe(left)">
                                      <p:cBhvr>
                                        <p:cTn id="30" dur="500"/>
                                        <p:tgtEl>
                                          <p:spTgt spid="17818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78189"/>
                                        </p:tgtEl>
                                        <p:attrNameLst>
                                          <p:attrName>style.visibility</p:attrName>
                                        </p:attrNameLst>
                                      </p:cBhvr>
                                      <p:to>
                                        <p:strVal val="visible"/>
                                      </p:to>
                                    </p:set>
                                    <p:animEffect transition="in" filter="wipe(left)">
                                      <p:cBhvr>
                                        <p:cTn id="35" dur="500"/>
                                        <p:tgtEl>
                                          <p:spTgt spid="178189"/>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178183"/>
                                        </p:tgtEl>
                                        <p:attrNameLst>
                                          <p:attrName>style.visibility</p:attrName>
                                        </p:attrNameLst>
                                      </p:cBhvr>
                                      <p:to>
                                        <p:strVal val="visible"/>
                                      </p:to>
                                    </p:set>
                                    <p:animEffect transition="in" filter="wipe(left)">
                                      <p:cBhvr>
                                        <p:cTn id="39" dur="500"/>
                                        <p:tgtEl>
                                          <p:spTgt spid="178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autoUpdateAnimBg="0"/>
      <p:bldP spid="178182" grpId="0" autoUpdateAnimBg="0"/>
      <p:bldP spid="178187" grpId="0" autoUpdateAnimBg="0"/>
      <p:bldP spid="178188" grpId="0" autoUpdateAnimBg="0"/>
      <p:bldP spid="17818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C9BA64EE-3983-434F-BF88-078B3A7DD831}"/>
              </a:ext>
            </a:extLst>
          </p:cNvPr>
          <p:cNvSpPr>
            <a:spLocks noGrp="1"/>
          </p:cNvSpPr>
          <p:nvPr>
            <p:ph type="dt" sz="quarter" idx="10"/>
          </p:nvPr>
        </p:nvSpPr>
        <p:spPr/>
        <p:txBody>
          <a:bodyPr/>
          <a:lstStyle/>
          <a:p>
            <a:pPr>
              <a:defRPr/>
            </a:pPr>
            <a:fld id="{82FAA4EF-E31A-42B8-BA55-7DB7CCA8ADEA}" type="datetime1">
              <a:rPr lang="zh-CN" altLang="en-US"/>
              <a:pPr>
                <a:defRPr/>
              </a:pPr>
              <a:t>2023/2/21</a:t>
            </a:fld>
            <a:endParaRPr lang="en-US" altLang="zh-CN"/>
          </a:p>
        </p:txBody>
      </p:sp>
      <p:sp>
        <p:nvSpPr>
          <p:cNvPr id="12" name="灯片编号占位符 5">
            <a:extLst>
              <a:ext uri="{FF2B5EF4-FFF2-40B4-BE49-F238E27FC236}">
                <a16:creationId xmlns:a16="http://schemas.microsoft.com/office/drawing/2014/main" id="{D525C453-ECDE-41BB-85D0-AB5205EEEC6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0EDC2A-90DE-4FC8-844A-2ABA8251605A}" type="slidenum">
              <a:rPr lang="en-US" altLang="zh-CN">
                <a:latin typeface="Garamond" panose="02020404030301010803" pitchFamily="18" charset="0"/>
              </a:rPr>
              <a:pPr eaLnBrk="1" hangingPunct="1"/>
              <a:t>22</a:t>
            </a:fld>
            <a:endParaRPr lang="en-US" altLang="zh-CN">
              <a:latin typeface="Garamond" panose="02020404030301010803" pitchFamily="18" charset="0"/>
            </a:endParaRPr>
          </a:p>
        </p:txBody>
      </p:sp>
      <p:sp>
        <p:nvSpPr>
          <p:cNvPr id="13319" name="Rectangle 2">
            <a:extLst>
              <a:ext uri="{FF2B5EF4-FFF2-40B4-BE49-F238E27FC236}">
                <a16:creationId xmlns:a16="http://schemas.microsoft.com/office/drawing/2014/main" id="{105AA129-085F-48A0-AD60-FC59F7CCDF32}"/>
              </a:ext>
            </a:extLst>
          </p:cNvPr>
          <p:cNvSpPr>
            <a:spLocks noChangeArrowheads="1"/>
          </p:cNvSpPr>
          <p:nvPr/>
        </p:nvSpPr>
        <p:spPr bwMode="auto">
          <a:xfrm>
            <a:off x="1298575" y="9017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例 </a:t>
            </a:r>
            <a:r>
              <a:rPr kumimoji="1" lang="en-US" altLang="zh-CN" sz="2800" b="1">
                <a:solidFill>
                  <a:srgbClr val="0000FF"/>
                </a:solidFill>
                <a:latin typeface="Times New Roman" panose="02020603050405020304" pitchFamily="18" charset="0"/>
                <a:ea typeface="黑体" panose="02010609060101010101" pitchFamily="49" charset="-122"/>
              </a:rPr>
              <a:t>4</a:t>
            </a:r>
          </a:p>
        </p:txBody>
      </p:sp>
      <p:graphicFrame>
        <p:nvGraphicFramePr>
          <p:cNvPr id="13314" name="Object 3">
            <a:extLst>
              <a:ext uri="{FF2B5EF4-FFF2-40B4-BE49-F238E27FC236}">
                <a16:creationId xmlns:a16="http://schemas.microsoft.com/office/drawing/2014/main" id="{2449FD63-E4AA-47F2-A852-442F417FDF0D}"/>
              </a:ext>
            </a:extLst>
          </p:cNvPr>
          <p:cNvGraphicFramePr>
            <a:graphicFrameLocks noChangeAspect="1"/>
          </p:cNvGraphicFramePr>
          <p:nvPr/>
        </p:nvGraphicFramePr>
        <p:xfrm>
          <a:off x="695325" y="738188"/>
          <a:ext cx="7991475" cy="1357312"/>
        </p:xfrm>
        <a:graphic>
          <a:graphicData uri="http://schemas.openxmlformats.org/presentationml/2006/ole">
            <mc:AlternateContent xmlns:mc="http://schemas.openxmlformats.org/markup-compatibility/2006">
              <mc:Choice xmlns:v="urn:schemas-microsoft-com:vml" Requires="v">
                <p:oleObj spid="_x0000_s13337" name="Equation" r:id="rId3" imgW="3466800" imgH="609480" progId="Equation.3">
                  <p:embed/>
                </p:oleObj>
              </mc:Choice>
              <mc:Fallback>
                <p:oleObj name="Equation" r:id="rId3" imgW="3466800" imgH="609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738188"/>
                        <a:ext cx="7991475" cy="1357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4" name="Rectangle 4">
            <a:extLst>
              <a:ext uri="{FF2B5EF4-FFF2-40B4-BE49-F238E27FC236}">
                <a16:creationId xmlns:a16="http://schemas.microsoft.com/office/drawing/2014/main" id="{52E3A38C-B05D-4187-8D54-8A7F10197260}"/>
              </a:ext>
            </a:extLst>
          </p:cNvPr>
          <p:cNvSpPr>
            <a:spLocks noChangeArrowheads="1"/>
          </p:cNvSpPr>
          <p:nvPr/>
        </p:nvSpPr>
        <p:spPr bwMode="auto">
          <a:xfrm>
            <a:off x="1303338" y="2286000"/>
            <a:ext cx="2684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解</a:t>
            </a:r>
            <a:r>
              <a:rPr kumimoji="1" lang="zh-CN" altLang="en-US" sz="2800" b="1">
                <a:latin typeface="黑体" panose="02010609060101010101" pitchFamily="49" charset="-122"/>
                <a:ea typeface="黑体" panose="02010609060101010101" pitchFamily="49" charset="-122"/>
              </a:rPr>
              <a:t>　</a:t>
            </a:r>
            <a:r>
              <a:rPr kumimoji="1" lang="zh-CN" altLang="en-US" sz="2800" b="1">
                <a:latin typeface="宋体" panose="02010600030101010101" pitchFamily="2" charset="-122"/>
              </a:rPr>
              <a:t>分离变量得</a:t>
            </a:r>
          </a:p>
        </p:txBody>
      </p:sp>
      <p:graphicFrame>
        <p:nvGraphicFramePr>
          <p:cNvPr id="179205" name="Object 5">
            <a:extLst>
              <a:ext uri="{FF2B5EF4-FFF2-40B4-BE49-F238E27FC236}">
                <a16:creationId xmlns:a16="http://schemas.microsoft.com/office/drawing/2014/main" id="{D61D6F45-85D4-4C63-9442-24FD3AE78210}"/>
              </a:ext>
            </a:extLst>
          </p:cNvPr>
          <p:cNvGraphicFramePr>
            <a:graphicFrameLocks noChangeAspect="1"/>
          </p:cNvGraphicFramePr>
          <p:nvPr/>
        </p:nvGraphicFramePr>
        <p:xfrm>
          <a:off x="3505200" y="3025775"/>
          <a:ext cx="2667000" cy="1012825"/>
        </p:xfrm>
        <a:graphic>
          <a:graphicData uri="http://schemas.openxmlformats.org/presentationml/2006/ole">
            <mc:AlternateContent xmlns:mc="http://schemas.openxmlformats.org/markup-compatibility/2006">
              <mc:Choice xmlns:v="urn:schemas-microsoft-com:vml" Requires="v">
                <p:oleObj spid="_x0000_s13338" name="Equation" r:id="rId5" imgW="1104840" imgH="419040" progId="Equation.3">
                  <p:embed/>
                </p:oleObj>
              </mc:Choice>
              <mc:Fallback>
                <p:oleObj name="Equation" r:id="rId5" imgW="1104840" imgH="419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025775"/>
                        <a:ext cx="266700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6" name="Rectangle 6">
            <a:extLst>
              <a:ext uri="{FF2B5EF4-FFF2-40B4-BE49-F238E27FC236}">
                <a16:creationId xmlns:a16="http://schemas.microsoft.com/office/drawing/2014/main" id="{0822CDAB-6443-48D5-AC52-20B4975E83DA}"/>
              </a:ext>
            </a:extLst>
          </p:cNvPr>
          <p:cNvSpPr>
            <a:spLocks noChangeArrowheads="1"/>
          </p:cNvSpPr>
          <p:nvPr/>
        </p:nvSpPr>
        <p:spPr bwMode="auto">
          <a:xfrm>
            <a:off x="533400" y="4281488"/>
            <a:ext cx="541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即</a:t>
            </a:r>
          </a:p>
        </p:txBody>
      </p:sp>
      <p:graphicFrame>
        <p:nvGraphicFramePr>
          <p:cNvPr id="179207" name="Object 7">
            <a:extLst>
              <a:ext uri="{FF2B5EF4-FFF2-40B4-BE49-F238E27FC236}">
                <a16:creationId xmlns:a16="http://schemas.microsoft.com/office/drawing/2014/main" id="{7EE21468-3F2E-4349-A308-279FC13DEA2E}"/>
              </a:ext>
            </a:extLst>
          </p:cNvPr>
          <p:cNvGraphicFramePr>
            <a:graphicFrameLocks noChangeAspect="1"/>
          </p:cNvGraphicFramePr>
          <p:nvPr/>
        </p:nvGraphicFramePr>
        <p:xfrm>
          <a:off x="3044825" y="4960938"/>
          <a:ext cx="3614738" cy="1012825"/>
        </p:xfrm>
        <a:graphic>
          <a:graphicData uri="http://schemas.openxmlformats.org/presentationml/2006/ole">
            <mc:AlternateContent xmlns:mc="http://schemas.openxmlformats.org/markup-compatibility/2006">
              <mc:Choice xmlns:v="urn:schemas-microsoft-com:vml" Requires="v">
                <p:oleObj spid="_x0000_s13339" name="Equation" r:id="rId7" imgW="1498320" imgH="419040" progId="Equation.3">
                  <p:embed/>
                </p:oleObj>
              </mc:Choice>
              <mc:Fallback>
                <p:oleObj name="Equation" r:id="rId7" imgW="1498320" imgH="419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4825" y="4960938"/>
                        <a:ext cx="3614738"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22" name="Picture 8" descr="a1">
            <a:hlinkClick r:id="" action="ppaction://hlinkshowjump?jump=previousslide"/>
            <a:extLst>
              <a:ext uri="{FF2B5EF4-FFF2-40B4-BE49-F238E27FC236}">
                <a16:creationId xmlns:a16="http://schemas.microsoft.com/office/drawing/2014/main" id="{EB32C18A-31D2-4149-BEF1-44FB51E804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9" descr="a2">
            <a:hlinkClick r:id="" action="ppaction://hlinkshowjump?jump=nextslide"/>
            <a:extLst>
              <a:ext uri="{FF2B5EF4-FFF2-40B4-BE49-F238E27FC236}">
                <a16:creationId xmlns:a16="http://schemas.microsoft.com/office/drawing/2014/main" id="{FA6C648C-8345-4746-90EF-4F08C308020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Picture 10" descr="a3">
            <a:hlinkClick r:id="rId11" action="ppaction://hlinksldjump"/>
            <a:extLst>
              <a:ext uri="{FF2B5EF4-FFF2-40B4-BE49-F238E27FC236}">
                <a16:creationId xmlns:a16="http://schemas.microsoft.com/office/drawing/2014/main" id="{BD21A8E8-BDB1-4E24-9A24-1DC9EB80A1D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9204"/>
                                        </p:tgtEl>
                                        <p:attrNameLst>
                                          <p:attrName>style.visibility</p:attrName>
                                        </p:attrNameLst>
                                      </p:cBhvr>
                                      <p:to>
                                        <p:strVal val="visible"/>
                                      </p:to>
                                    </p:set>
                                    <p:animEffect transition="in" filter="wipe(left)">
                                      <p:cBhvr>
                                        <p:cTn id="7" dur="500"/>
                                        <p:tgtEl>
                                          <p:spTgt spid="17920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9205"/>
                                        </p:tgtEl>
                                        <p:attrNameLst>
                                          <p:attrName>style.visibility</p:attrName>
                                        </p:attrNameLst>
                                      </p:cBhvr>
                                      <p:to>
                                        <p:strVal val="visible"/>
                                      </p:to>
                                    </p:set>
                                    <p:animEffect transition="in" filter="wipe(left)">
                                      <p:cBhvr>
                                        <p:cTn id="11" dur="500"/>
                                        <p:tgtEl>
                                          <p:spTgt spid="1792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9206"/>
                                        </p:tgtEl>
                                        <p:attrNameLst>
                                          <p:attrName>style.visibility</p:attrName>
                                        </p:attrNameLst>
                                      </p:cBhvr>
                                      <p:to>
                                        <p:strVal val="visible"/>
                                      </p:to>
                                    </p:set>
                                    <p:animEffect transition="in" filter="wipe(left)">
                                      <p:cBhvr>
                                        <p:cTn id="16" dur="500"/>
                                        <p:tgtEl>
                                          <p:spTgt spid="179206"/>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79207"/>
                                        </p:tgtEl>
                                        <p:attrNameLst>
                                          <p:attrName>style.visibility</p:attrName>
                                        </p:attrNameLst>
                                      </p:cBhvr>
                                      <p:to>
                                        <p:strVal val="visible"/>
                                      </p:to>
                                    </p:set>
                                    <p:animEffect transition="in" filter="wipe(left)">
                                      <p:cBhvr>
                                        <p:cTn id="20" dur="500"/>
                                        <p:tgtEl>
                                          <p:spTgt spid="179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autoUpdateAnimBg="0"/>
      <p:bldP spid="17920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F7BE94E5-D8A3-4851-84ED-2552975370A6}"/>
              </a:ext>
            </a:extLst>
          </p:cNvPr>
          <p:cNvSpPr>
            <a:spLocks noGrp="1"/>
          </p:cNvSpPr>
          <p:nvPr>
            <p:ph type="dt" sz="quarter" idx="10"/>
          </p:nvPr>
        </p:nvSpPr>
        <p:spPr/>
        <p:txBody>
          <a:bodyPr/>
          <a:lstStyle/>
          <a:p>
            <a:pPr>
              <a:defRPr/>
            </a:pPr>
            <a:fld id="{2C5BE454-E892-42E4-A023-50FA75465B4A}" type="datetime1">
              <a:rPr lang="zh-CN" altLang="en-US"/>
              <a:pPr>
                <a:defRPr/>
              </a:pPr>
              <a:t>2023/2/21</a:t>
            </a:fld>
            <a:endParaRPr lang="en-US" altLang="zh-CN"/>
          </a:p>
        </p:txBody>
      </p:sp>
      <p:sp>
        <p:nvSpPr>
          <p:cNvPr id="12" name="灯片编号占位符 5">
            <a:extLst>
              <a:ext uri="{FF2B5EF4-FFF2-40B4-BE49-F238E27FC236}">
                <a16:creationId xmlns:a16="http://schemas.microsoft.com/office/drawing/2014/main" id="{56A0012E-4F2A-413D-B95A-B0A0DF6BBA7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DDDED3D-A04B-48E4-AEAF-9F37E92BD878}" type="slidenum">
              <a:rPr lang="en-US" altLang="zh-CN">
                <a:latin typeface="Garamond" panose="02020404030301010803" pitchFamily="18" charset="0"/>
              </a:rPr>
              <a:pPr eaLnBrk="1" hangingPunct="1"/>
              <a:t>23</a:t>
            </a:fld>
            <a:endParaRPr lang="en-US" altLang="zh-CN">
              <a:latin typeface="Garamond" panose="02020404030301010803" pitchFamily="18" charset="0"/>
            </a:endParaRPr>
          </a:p>
        </p:txBody>
      </p:sp>
      <p:sp>
        <p:nvSpPr>
          <p:cNvPr id="14343" name="Rectangle 2">
            <a:extLst>
              <a:ext uri="{FF2B5EF4-FFF2-40B4-BE49-F238E27FC236}">
                <a16:creationId xmlns:a16="http://schemas.microsoft.com/office/drawing/2014/main" id="{E7781D90-27BA-4B14-9223-5A5E489C704E}"/>
              </a:ext>
            </a:extLst>
          </p:cNvPr>
          <p:cNvSpPr>
            <a:spLocks noChangeArrowheads="1"/>
          </p:cNvSpPr>
          <p:nvPr/>
        </p:nvSpPr>
        <p:spPr bwMode="auto">
          <a:xfrm>
            <a:off x="609600" y="8382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两边积分，得</a:t>
            </a:r>
          </a:p>
        </p:txBody>
      </p:sp>
      <p:graphicFrame>
        <p:nvGraphicFramePr>
          <p:cNvPr id="180227" name="Object 3">
            <a:extLst>
              <a:ext uri="{FF2B5EF4-FFF2-40B4-BE49-F238E27FC236}">
                <a16:creationId xmlns:a16="http://schemas.microsoft.com/office/drawing/2014/main" id="{7AFA773D-880E-4A04-B6EF-9268FDBB8381}"/>
              </a:ext>
            </a:extLst>
          </p:cNvPr>
          <p:cNvGraphicFramePr>
            <a:graphicFrameLocks noChangeAspect="1"/>
          </p:cNvGraphicFramePr>
          <p:nvPr/>
        </p:nvGraphicFramePr>
        <p:xfrm>
          <a:off x="3124200" y="1447800"/>
          <a:ext cx="3495675" cy="1012825"/>
        </p:xfrm>
        <a:graphic>
          <a:graphicData uri="http://schemas.openxmlformats.org/presentationml/2006/ole">
            <mc:AlternateContent xmlns:mc="http://schemas.openxmlformats.org/markup-compatibility/2006">
              <mc:Choice xmlns:v="urn:schemas-microsoft-com:vml" Requires="v">
                <p:oleObj spid="_x0000_s14361" name="Equation" r:id="rId3" imgW="1447560" imgH="419040" progId="Equation.3">
                  <p:embed/>
                </p:oleObj>
              </mc:Choice>
              <mc:Fallback>
                <p:oleObj name="Equation" r:id="rId3" imgW="144756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447800"/>
                        <a:ext cx="3495675"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28" name="Rectangle 4">
            <a:extLst>
              <a:ext uri="{FF2B5EF4-FFF2-40B4-BE49-F238E27FC236}">
                <a16:creationId xmlns:a16="http://schemas.microsoft.com/office/drawing/2014/main" id="{502E3431-F63F-49C9-82B8-F313350C380D}"/>
              </a:ext>
            </a:extLst>
          </p:cNvPr>
          <p:cNvSpPr>
            <a:spLocks noChangeArrowheads="1"/>
          </p:cNvSpPr>
          <p:nvPr/>
        </p:nvSpPr>
        <p:spPr bwMode="auto">
          <a:xfrm>
            <a:off x="609600" y="2605088"/>
            <a:ext cx="449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经整理，得方程的通解为</a:t>
            </a:r>
          </a:p>
        </p:txBody>
      </p:sp>
      <p:graphicFrame>
        <p:nvGraphicFramePr>
          <p:cNvPr id="180229" name="Object 5">
            <a:extLst>
              <a:ext uri="{FF2B5EF4-FFF2-40B4-BE49-F238E27FC236}">
                <a16:creationId xmlns:a16="http://schemas.microsoft.com/office/drawing/2014/main" id="{31549A47-3746-41B7-A07F-02B1ED96C5B8}"/>
              </a:ext>
            </a:extLst>
          </p:cNvPr>
          <p:cNvGraphicFramePr>
            <a:graphicFrameLocks noChangeAspect="1"/>
          </p:cNvGraphicFramePr>
          <p:nvPr/>
        </p:nvGraphicFramePr>
        <p:xfrm>
          <a:off x="3581400" y="3314700"/>
          <a:ext cx="2305050" cy="952500"/>
        </p:xfrm>
        <a:graphic>
          <a:graphicData uri="http://schemas.openxmlformats.org/presentationml/2006/ole">
            <mc:AlternateContent xmlns:mc="http://schemas.openxmlformats.org/markup-compatibility/2006">
              <mc:Choice xmlns:v="urn:schemas-microsoft-com:vml" Requires="v">
                <p:oleObj spid="_x0000_s14362" name="Equation" r:id="rId5" imgW="952200" imgH="393480" progId="Equation.3">
                  <p:embed/>
                </p:oleObj>
              </mc:Choice>
              <mc:Fallback>
                <p:oleObj name="Equation" r:id="rId5" imgW="95220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314700"/>
                        <a:ext cx="230505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30" name="Rectangle 6">
            <a:extLst>
              <a:ext uri="{FF2B5EF4-FFF2-40B4-BE49-F238E27FC236}">
                <a16:creationId xmlns:a16="http://schemas.microsoft.com/office/drawing/2014/main" id="{FD6E5A29-25FB-4AC4-8FD4-784197DD28AD}"/>
              </a:ext>
            </a:extLst>
          </p:cNvPr>
          <p:cNvSpPr>
            <a:spLocks noChangeArrowheads="1"/>
          </p:cNvSpPr>
          <p:nvPr/>
        </p:nvSpPr>
        <p:spPr bwMode="auto">
          <a:xfrm>
            <a:off x="609600" y="44196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也可写为</a:t>
            </a:r>
          </a:p>
        </p:txBody>
      </p:sp>
      <p:graphicFrame>
        <p:nvGraphicFramePr>
          <p:cNvPr id="180231" name="Object 7">
            <a:extLst>
              <a:ext uri="{FF2B5EF4-FFF2-40B4-BE49-F238E27FC236}">
                <a16:creationId xmlns:a16="http://schemas.microsoft.com/office/drawing/2014/main" id="{2E8B705B-B30F-44C4-BC4B-494FE43B504B}"/>
              </a:ext>
            </a:extLst>
          </p:cNvPr>
          <p:cNvGraphicFramePr>
            <a:graphicFrameLocks noChangeAspect="1"/>
          </p:cNvGraphicFramePr>
          <p:nvPr/>
        </p:nvGraphicFramePr>
        <p:xfrm>
          <a:off x="3562350" y="5067300"/>
          <a:ext cx="2305050" cy="952500"/>
        </p:xfrm>
        <a:graphic>
          <a:graphicData uri="http://schemas.openxmlformats.org/presentationml/2006/ole">
            <mc:AlternateContent xmlns:mc="http://schemas.openxmlformats.org/markup-compatibility/2006">
              <mc:Choice xmlns:v="urn:schemas-microsoft-com:vml" Requires="v">
                <p:oleObj spid="_x0000_s14363" name="Equation" r:id="rId7" imgW="952200" imgH="393480" progId="Equation.3">
                  <p:embed/>
                </p:oleObj>
              </mc:Choice>
              <mc:Fallback>
                <p:oleObj name="Equation" r:id="rId7" imgW="952200" imgH="3934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2350" y="5067300"/>
                        <a:ext cx="230505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346" name="Picture 8" descr="a1">
            <a:hlinkClick r:id="" action="ppaction://hlinkshowjump?jump=previousslide"/>
            <a:extLst>
              <a:ext uri="{FF2B5EF4-FFF2-40B4-BE49-F238E27FC236}">
                <a16:creationId xmlns:a16="http://schemas.microsoft.com/office/drawing/2014/main" id="{3A5B1429-3374-4AAE-9813-8EC9A46E3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9" descr="a2">
            <a:hlinkClick r:id="" action="ppaction://hlinkshowjump?jump=nextslide"/>
            <a:extLst>
              <a:ext uri="{FF2B5EF4-FFF2-40B4-BE49-F238E27FC236}">
                <a16:creationId xmlns:a16="http://schemas.microsoft.com/office/drawing/2014/main" id="{C01579D4-327B-4698-800C-CAC7E5AFF0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0" descr="a3">
            <a:hlinkClick r:id="rId11" action="ppaction://hlinksldjump"/>
            <a:extLst>
              <a:ext uri="{FF2B5EF4-FFF2-40B4-BE49-F238E27FC236}">
                <a16:creationId xmlns:a16="http://schemas.microsoft.com/office/drawing/2014/main" id="{9E9A6B05-6CAD-4FA0-8605-876FFF3EA42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0227"/>
                                        </p:tgtEl>
                                        <p:attrNameLst>
                                          <p:attrName>style.visibility</p:attrName>
                                        </p:attrNameLst>
                                      </p:cBhvr>
                                      <p:to>
                                        <p:strVal val="visible"/>
                                      </p:to>
                                    </p:set>
                                    <p:animEffect transition="in" filter="wipe(left)">
                                      <p:cBhvr>
                                        <p:cTn id="7" dur="500"/>
                                        <p:tgtEl>
                                          <p:spTgt spid="180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8"/>
                                        </p:tgtEl>
                                        <p:attrNameLst>
                                          <p:attrName>style.visibility</p:attrName>
                                        </p:attrNameLst>
                                      </p:cBhvr>
                                      <p:to>
                                        <p:strVal val="visible"/>
                                      </p:to>
                                    </p:set>
                                    <p:animEffect transition="in" filter="wipe(left)">
                                      <p:cBhvr>
                                        <p:cTn id="12" dur="500"/>
                                        <p:tgtEl>
                                          <p:spTgt spid="180228"/>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80229"/>
                                        </p:tgtEl>
                                        <p:attrNameLst>
                                          <p:attrName>style.visibility</p:attrName>
                                        </p:attrNameLst>
                                      </p:cBhvr>
                                      <p:to>
                                        <p:strVal val="visible"/>
                                      </p:to>
                                    </p:set>
                                    <p:animEffect transition="in" filter="wipe(left)">
                                      <p:cBhvr>
                                        <p:cTn id="16" dur="500"/>
                                        <p:tgtEl>
                                          <p:spTgt spid="1802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0230"/>
                                        </p:tgtEl>
                                        <p:attrNameLst>
                                          <p:attrName>style.visibility</p:attrName>
                                        </p:attrNameLst>
                                      </p:cBhvr>
                                      <p:to>
                                        <p:strVal val="visible"/>
                                      </p:to>
                                    </p:set>
                                    <p:animEffect transition="in" filter="wipe(left)">
                                      <p:cBhvr>
                                        <p:cTn id="21" dur="500"/>
                                        <p:tgtEl>
                                          <p:spTgt spid="180230"/>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80231"/>
                                        </p:tgtEl>
                                        <p:attrNameLst>
                                          <p:attrName>style.visibility</p:attrName>
                                        </p:attrNameLst>
                                      </p:cBhvr>
                                      <p:to>
                                        <p:strVal val="visible"/>
                                      </p:to>
                                    </p:set>
                                    <p:animEffect transition="in" filter="wipe(left)">
                                      <p:cBhvr>
                                        <p:cTn id="25" dur="500"/>
                                        <p:tgtEl>
                                          <p:spTgt spid="180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8" grpId="0" autoUpdateAnimBg="0"/>
      <p:bldP spid="18023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Text Box 4">
            <a:extLst>
              <a:ext uri="{FF2B5EF4-FFF2-40B4-BE49-F238E27FC236}">
                <a16:creationId xmlns:a16="http://schemas.microsoft.com/office/drawing/2014/main" id="{A3866993-80FF-4E0E-AFC2-F9773C8272DF}"/>
              </a:ext>
            </a:extLst>
          </p:cNvPr>
          <p:cNvSpPr txBox="1">
            <a:spLocks noChangeArrowheads="1"/>
          </p:cNvSpPr>
          <p:nvPr/>
        </p:nvSpPr>
        <p:spPr bwMode="auto">
          <a:xfrm>
            <a:off x="841375" y="1079500"/>
            <a:ext cx="1101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0000FF"/>
                </a:solidFill>
              </a:rPr>
              <a:t>  </a:t>
            </a:r>
            <a:r>
              <a:rPr lang="zh-CN" altLang="en-US" sz="2800">
                <a:solidFill>
                  <a:srgbClr val="0000FF"/>
                </a:solidFill>
              </a:rPr>
              <a:t>形如</a:t>
            </a:r>
          </a:p>
        </p:txBody>
      </p:sp>
      <p:graphicFrame>
        <p:nvGraphicFramePr>
          <p:cNvPr id="235525" name="Object 2">
            <a:extLst>
              <a:ext uri="{FF2B5EF4-FFF2-40B4-BE49-F238E27FC236}">
                <a16:creationId xmlns:a16="http://schemas.microsoft.com/office/drawing/2014/main" id="{45478AD4-0EE3-4FE8-8E10-FBED8C70605F}"/>
              </a:ext>
            </a:extLst>
          </p:cNvPr>
          <p:cNvGraphicFramePr>
            <a:graphicFrameLocks noChangeAspect="1"/>
          </p:cNvGraphicFramePr>
          <p:nvPr/>
        </p:nvGraphicFramePr>
        <p:xfrm>
          <a:off x="2555875" y="836613"/>
          <a:ext cx="3455988" cy="1060450"/>
        </p:xfrm>
        <a:graphic>
          <a:graphicData uri="http://schemas.openxmlformats.org/presentationml/2006/ole">
            <mc:AlternateContent xmlns:mc="http://schemas.openxmlformats.org/markup-compatibility/2006">
              <mc:Choice xmlns:v="urn:schemas-microsoft-com:vml" Requires="v">
                <p:oleObj spid="_x0000_s15402" name="公式" r:id="rId3" imgW="1282680" imgH="393480" progId="Equation.3">
                  <p:embed/>
                </p:oleObj>
              </mc:Choice>
              <mc:Fallback>
                <p:oleObj name="公式" r:id="rId3" imgW="128268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836613"/>
                        <a:ext cx="3455988"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26" name="Object 3">
            <a:extLst>
              <a:ext uri="{FF2B5EF4-FFF2-40B4-BE49-F238E27FC236}">
                <a16:creationId xmlns:a16="http://schemas.microsoft.com/office/drawing/2014/main" id="{075373D1-EE2B-4210-BB25-564BB9CED3E4}"/>
              </a:ext>
            </a:extLst>
          </p:cNvPr>
          <p:cNvGraphicFramePr>
            <a:graphicFrameLocks noChangeAspect="1"/>
          </p:cNvGraphicFramePr>
          <p:nvPr/>
        </p:nvGraphicFramePr>
        <p:xfrm>
          <a:off x="3851275" y="2060575"/>
          <a:ext cx="4103688" cy="544513"/>
        </p:xfrm>
        <a:graphic>
          <a:graphicData uri="http://schemas.openxmlformats.org/presentationml/2006/ole">
            <mc:AlternateContent xmlns:mc="http://schemas.openxmlformats.org/markup-compatibility/2006">
              <mc:Choice xmlns:v="urn:schemas-microsoft-com:vml" Requires="v">
                <p:oleObj spid="_x0000_s15403" name="公式" r:id="rId5" imgW="1625400" imgH="215640" progId="Equation.3">
                  <p:embed/>
                </p:oleObj>
              </mc:Choice>
              <mc:Fallback>
                <p:oleObj name="公式" r:id="rId5" imgW="1625400" imgH="215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2060575"/>
                        <a:ext cx="4103688"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27" name="Text Box 7">
            <a:extLst>
              <a:ext uri="{FF2B5EF4-FFF2-40B4-BE49-F238E27FC236}">
                <a16:creationId xmlns:a16="http://schemas.microsoft.com/office/drawing/2014/main" id="{1B2F158B-CE09-4F12-B75B-0CDAF0077D5E}"/>
              </a:ext>
            </a:extLst>
          </p:cNvPr>
          <p:cNvSpPr txBox="1">
            <a:spLocks noChangeArrowheads="1"/>
          </p:cNvSpPr>
          <p:nvPr/>
        </p:nvSpPr>
        <p:spPr bwMode="auto">
          <a:xfrm>
            <a:off x="735013" y="2028825"/>
            <a:ext cx="3127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方程称为</a:t>
            </a:r>
            <a:r>
              <a:rPr lang="zh-CN" altLang="en-US" sz="2800">
                <a:solidFill>
                  <a:srgbClr val="FF3300"/>
                </a:solidFill>
              </a:rPr>
              <a:t>齐次方程</a:t>
            </a:r>
            <a:r>
              <a:rPr lang="en-US" altLang="zh-CN" sz="2800"/>
              <a:t>,</a:t>
            </a:r>
          </a:p>
        </p:txBody>
      </p:sp>
      <p:sp>
        <p:nvSpPr>
          <p:cNvPr id="235528" name="Text Box 8">
            <a:extLst>
              <a:ext uri="{FF2B5EF4-FFF2-40B4-BE49-F238E27FC236}">
                <a16:creationId xmlns:a16="http://schemas.microsoft.com/office/drawing/2014/main" id="{59295F83-B829-403D-908B-87E4562F1E22}"/>
              </a:ext>
            </a:extLst>
          </p:cNvPr>
          <p:cNvSpPr txBox="1">
            <a:spLocks noChangeArrowheads="1"/>
          </p:cNvSpPr>
          <p:nvPr/>
        </p:nvSpPr>
        <p:spPr bwMode="auto">
          <a:xfrm>
            <a:off x="468313" y="2852738"/>
            <a:ext cx="1704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0000FF"/>
                </a:solidFill>
              </a:rPr>
              <a:t>求解方法</a:t>
            </a:r>
            <a:r>
              <a:rPr lang="en-US" altLang="zh-CN" sz="2800">
                <a:solidFill>
                  <a:srgbClr val="0000FF"/>
                </a:solidFill>
              </a:rPr>
              <a:t>:</a:t>
            </a:r>
          </a:p>
        </p:txBody>
      </p:sp>
      <p:graphicFrame>
        <p:nvGraphicFramePr>
          <p:cNvPr id="235529" name="Object 4">
            <a:extLst>
              <a:ext uri="{FF2B5EF4-FFF2-40B4-BE49-F238E27FC236}">
                <a16:creationId xmlns:a16="http://schemas.microsoft.com/office/drawing/2014/main" id="{89485840-BA23-4354-9F3F-EFA397D29005}"/>
              </a:ext>
            </a:extLst>
          </p:cNvPr>
          <p:cNvGraphicFramePr>
            <a:graphicFrameLocks noChangeAspect="1"/>
          </p:cNvGraphicFramePr>
          <p:nvPr/>
        </p:nvGraphicFramePr>
        <p:xfrm>
          <a:off x="2195513" y="2693988"/>
          <a:ext cx="6192837" cy="835025"/>
        </p:xfrm>
        <a:graphic>
          <a:graphicData uri="http://schemas.openxmlformats.org/presentationml/2006/ole">
            <mc:AlternateContent xmlns:mc="http://schemas.openxmlformats.org/markup-compatibility/2006">
              <mc:Choice xmlns:v="urn:schemas-microsoft-com:vml" Requires="v">
                <p:oleObj spid="_x0000_s15404" name="公式" r:id="rId7" imgW="2920680" imgH="393480" progId="Equation.3">
                  <p:embed/>
                </p:oleObj>
              </mc:Choice>
              <mc:Fallback>
                <p:oleObj name="公式" r:id="rId7" imgW="2920680" imgH="3934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693988"/>
                        <a:ext cx="6192837"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30" name="Object 5">
            <a:extLst>
              <a:ext uri="{FF2B5EF4-FFF2-40B4-BE49-F238E27FC236}">
                <a16:creationId xmlns:a16="http://schemas.microsoft.com/office/drawing/2014/main" id="{52FEA2C0-D743-4292-AA51-DBCC79403C57}"/>
              </a:ext>
            </a:extLst>
          </p:cNvPr>
          <p:cNvGraphicFramePr>
            <a:graphicFrameLocks noChangeAspect="1"/>
          </p:cNvGraphicFramePr>
          <p:nvPr/>
        </p:nvGraphicFramePr>
        <p:xfrm>
          <a:off x="1258888" y="3573463"/>
          <a:ext cx="2538412" cy="1049337"/>
        </p:xfrm>
        <a:graphic>
          <a:graphicData uri="http://schemas.openxmlformats.org/presentationml/2006/ole">
            <mc:AlternateContent xmlns:mc="http://schemas.openxmlformats.org/markup-compatibility/2006">
              <mc:Choice xmlns:v="urn:schemas-microsoft-com:vml" Requires="v">
                <p:oleObj spid="_x0000_s15405" name="公式" r:id="rId9" imgW="952200" imgH="393480" progId="Equation.3">
                  <p:embed/>
                </p:oleObj>
              </mc:Choice>
              <mc:Fallback>
                <p:oleObj name="公式" r:id="rId9" imgW="952200" imgH="3934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3573463"/>
                        <a:ext cx="2538412"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31" name="Object 6">
            <a:extLst>
              <a:ext uri="{FF2B5EF4-FFF2-40B4-BE49-F238E27FC236}">
                <a16:creationId xmlns:a16="http://schemas.microsoft.com/office/drawing/2014/main" id="{C924044D-1016-4CE8-9AA1-1983C870D72A}"/>
              </a:ext>
            </a:extLst>
          </p:cNvPr>
          <p:cNvGraphicFramePr>
            <a:graphicFrameLocks noChangeAspect="1"/>
          </p:cNvGraphicFramePr>
          <p:nvPr/>
        </p:nvGraphicFramePr>
        <p:xfrm>
          <a:off x="4356100" y="3644900"/>
          <a:ext cx="3455988" cy="850900"/>
        </p:xfrm>
        <a:graphic>
          <a:graphicData uri="http://schemas.openxmlformats.org/presentationml/2006/ole">
            <mc:AlternateContent xmlns:mc="http://schemas.openxmlformats.org/markup-compatibility/2006">
              <mc:Choice xmlns:v="urn:schemas-microsoft-com:vml" Requires="v">
                <p:oleObj spid="_x0000_s15406" name="公式" r:id="rId11" imgW="1600200" imgH="393480" progId="Equation.3">
                  <p:embed/>
                </p:oleObj>
              </mc:Choice>
              <mc:Fallback>
                <p:oleObj name="公式" r:id="rId11" imgW="1600200" imgH="3934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6100" y="3644900"/>
                        <a:ext cx="3455988"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32" name="Object 7">
            <a:extLst>
              <a:ext uri="{FF2B5EF4-FFF2-40B4-BE49-F238E27FC236}">
                <a16:creationId xmlns:a16="http://schemas.microsoft.com/office/drawing/2014/main" id="{2343ADCB-F87E-46EE-A652-F29D817962F6}"/>
              </a:ext>
            </a:extLst>
          </p:cNvPr>
          <p:cNvGraphicFramePr>
            <a:graphicFrameLocks noChangeAspect="1"/>
          </p:cNvGraphicFramePr>
          <p:nvPr/>
        </p:nvGraphicFramePr>
        <p:xfrm>
          <a:off x="2124075" y="4843463"/>
          <a:ext cx="4752975" cy="587375"/>
        </p:xfrm>
        <a:graphic>
          <a:graphicData uri="http://schemas.openxmlformats.org/presentationml/2006/ole">
            <mc:AlternateContent xmlns:mc="http://schemas.openxmlformats.org/markup-compatibility/2006">
              <mc:Choice xmlns:v="urn:schemas-microsoft-com:vml" Requires="v">
                <p:oleObj spid="_x0000_s15407" name="公式" r:id="rId13" imgW="1854000" imgH="228600" progId="Equation.3">
                  <p:embed/>
                </p:oleObj>
              </mc:Choice>
              <mc:Fallback>
                <p:oleObj name="公式" r:id="rId13" imgW="1854000" imgH="2286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24075" y="4843463"/>
                        <a:ext cx="47529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33" name="Object 8">
            <a:extLst>
              <a:ext uri="{FF2B5EF4-FFF2-40B4-BE49-F238E27FC236}">
                <a16:creationId xmlns:a16="http://schemas.microsoft.com/office/drawing/2014/main" id="{8C310404-3C48-4C5B-A998-88B832B5D758}"/>
              </a:ext>
            </a:extLst>
          </p:cNvPr>
          <p:cNvGraphicFramePr>
            <a:graphicFrameLocks noChangeAspect="1"/>
          </p:cNvGraphicFramePr>
          <p:nvPr/>
        </p:nvGraphicFramePr>
        <p:xfrm>
          <a:off x="2124075" y="5746750"/>
          <a:ext cx="2663825" cy="639763"/>
        </p:xfrm>
        <a:graphic>
          <a:graphicData uri="http://schemas.openxmlformats.org/presentationml/2006/ole">
            <mc:AlternateContent xmlns:mc="http://schemas.openxmlformats.org/markup-compatibility/2006">
              <mc:Choice xmlns:v="urn:schemas-microsoft-com:vml" Requires="v">
                <p:oleObj spid="_x0000_s15408" name="公式" r:id="rId15" imgW="952200" imgH="228600" progId="Equation.3">
                  <p:embed/>
                </p:oleObj>
              </mc:Choice>
              <mc:Fallback>
                <p:oleObj name="公式" r:id="rId15" imgW="952200" imgH="2286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4075" y="5746750"/>
                        <a:ext cx="26638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372" name="Picture 14" descr="j0251871">
            <a:extLst>
              <a:ext uri="{FF2B5EF4-FFF2-40B4-BE49-F238E27FC236}">
                <a16:creationId xmlns:a16="http://schemas.microsoft.com/office/drawing/2014/main" id="{1357B375-1067-4D27-B3C5-E7354C8FD5D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48488" y="188913"/>
            <a:ext cx="19050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3" name="Rectangle 7">
            <a:extLst>
              <a:ext uri="{FF2B5EF4-FFF2-40B4-BE49-F238E27FC236}">
                <a16:creationId xmlns:a16="http://schemas.microsoft.com/office/drawing/2014/main" id="{9282E2B5-9DB1-481C-A562-080D6906ECD5}"/>
              </a:ext>
            </a:extLst>
          </p:cNvPr>
          <p:cNvSpPr>
            <a:spLocks noChangeArrowheads="1"/>
          </p:cNvSpPr>
          <p:nvPr/>
        </p:nvSpPr>
        <p:spPr bwMode="auto">
          <a:xfrm>
            <a:off x="263525" y="215900"/>
            <a:ext cx="76962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ea typeface="ˎ̥"/>
                <a:cs typeface="ˎ̥"/>
              </a:rPr>
              <a:t>二、可化为变量分离方程类型</a:t>
            </a:r>
            <a:endParaRPr lang="zh-CN" altLang="en-US" sz="320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35525"/>
                                        </p:tgtEl>
                                        <p:attrNameLst>
                                          <p:attrName>style.visibility</p:attrName>
                                        </p:attrNameLst>
                                      </p:cBhvr>
                                      <p:to>
                                        <p:strVal val="visible"/>
                                      </p:to>
                                    </p:set>
                                    <p:anim calcmode="lin" valueType="num">
                                      <p:cBhvr>
                                        <p:cTn id="7" dur="1000" fill="hold"/>
                                        <p:tgtEl>
                                          <p:spTgt spid="235525"/>
                                        </p:tgtEl>
                                        <p:attrNameLst>
                                          <p:attrName>ppt_w</p:attrName>
                                        </p:attrNameLst>
                                      </p:cBhvr>
                                      <p:tavLst>
                                        <p:tav tm="0">
                                          <p:val>
                                            <p:strVal val="#ppt_w*0.70"/>
                                          </p:val>
                                        </p:tav>
                                        <p:tav tm="100000">
                                          <p:val>
                                            <p:strVal val="#ppt_w"/>
                                          </p:val>
                                        </p:tav>
                                      </p:tavLst>
                                    </p:anim>
                                    <p:anim calcmode="lin" valueType="num">
                                      <p:cBhvr>
                                        <p:cTn id="8" dur="1000" fill="hold"/>
                                        <p:tgtEl>
                                          <p:spTgt spid="235525"/>
                                        </p:tgtEl>
                                        <p:attrNameLst>
                                          <p:attrName>ppt_h</p:attrName>
                                        </p:attrNameLst>
                                      </p:cBhvr>
                                      <p:tavLst>
                                        <p:tav tm="0">
                                          <p:val>
                                            <p:strVal val="#ppt_h"/>
                                          </p:val>
                                        </p:tav>
                                        <p:tav tm="100000">
                                          <p:val>
                                            <p:strVal val="#ppt_h"/>
                                          </p:val>
                                        </p:tav>
                                      </p:tavLst>
                                    </p:anim>
                                    <p:animEffect transition="in" filter="fade">
                                      <p:cBhvr>
                                        <p:cTn id="9" dur="1000"/>
                                        <p:tgtEl>
                                          <p:spTgt spid="23552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3552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3552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552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3552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3553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3553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23553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35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7" grpId="0"/>
      <p:bldP spid="2355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3" name="Group 18">
            <a:extLst>
              <a:ext uri="{FF2B5EF4-FFF2-40B4-BE49-F238E27FC236}">
                <a16:creationId xmlns:a16="http://schemas.microsoft.com/office/drawing/2014/main" id="{CE6F0FF8-7EB1-4E9B-9D3C-BC9EFC86B047}"/>
              </a:ext>
            </a:extLst>
          </p:cNvPr>
          <p:cNvGrpSpPr>
            <a:grpSpLocks/>
          </p:cNvGrpSpPr>
          <p:nvPr/>
        </p:nvGrpSpPr>
        <p:grpSpPr bwMode="auto">
          <a:xfrm>
            <a:off x="611188" y="260350"/>
            <a:ext cx="6480175" cy="1433513"/>
            <a:chOff x="385" y="164"/>
            <a:chExt cx="4082" cy="903"/>
          </a:xfrm>
        </p:grpSpPr>
        <p:sp>
          <p:nvSpPr>
            <p:cNvPr id="16400" name="Text Box 4">
              <a:extLst>
                <a:ext uri="{FF2B5EF4-FFF2-40B4-BE49-F238E27FC236}">
                  <a16:creationId xmlns:a16="http://schemas.microsoft.com/office/drawing/2014/main" id="{425365D2-A407-45A5-800B-3F6D39826110}"/>
                </a:ext>
              </a:extLst>
            </p:cNvPr>
            <p:cNvSpPr txBox="1">
              <a:spLocks noChangeArrowheads="1"/>
            </p:cNvSpPr>
            <p:nvPr/>
          </p:nvSpPr>
          <p:spPr bwMode="auto">
            <a:xfrm>
              <a:off x="385" y="164"/>
              <a:ext cx="4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FF3300"/>
                  </a:solidFill>
                </a:rPr>
                <a:t>例</a:t>
              </a:r>
              <a:r>
                <a:rPr lang="en-US" altLang="zh-CN" sz="2800">
                  <a:solidFill>
                    <a:srgbClr val="FF3300"/>
                  </a:solidFill>
                </a:rPr>
                <a:t>4</a:t>
              </a:r>
            </a:p>
          </p:txBody>
        </p:sp>
        <p:sp>
          <p:nvSpPr>
            <p:cNvPr id="16401" name="Text Box 5">
              <a:extLst>
                <a:ext uri="{FF2B5EF4-FFF2-40B4-BE49-F238E27FC236}">
                  <a16:creationId xmlns:a16="http://schemas.microsoft.com/office/drawing/2014/main" id="{A759D6FA-541D-45CF-9C8C-674C2E0E3FC1}"/>
                </a:ext>
              </a:extLst>
            </p:cNvPr>
            <p:cNvSpPr txBox="1">
              <a:spLocks noChangeArrowheads="1"/>
            </p:cNvSpPr>
            <p:nvPr/>
          </p:nvSpPr>
          <p:spPr bwMode="auto">
            <a:xfrm>
              <a:off x="975" y="164"/>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求解方程</a:t>
              </a:r>
            </a:p>
          </p:txBody>
        </p:sp>
        <p:graphicFrame>
          <p:nvGraphicFramePr>
            <p:cNvPr id="16392" name="Object 8">
              <a:extLst>
                <a:ext uri="{FF2B5EF4-FFF2-40B4-BE49-F238E27FC236}">
                  <a16:creationId xmlns:a16="http://schemas.microsoft.com/office/drawing/2014/main" id="{2350CAA0-9185-4428-95B6-5E16530837BD}"/>
                </a:ext>
              </a:extLst>
            </p:cNvPr>
            <p:cNvGraphicFramePr>
              <a:graphicFrameLocks noChangeAspect="1"/>
            </p:cNvGraphicFramePr>
            <p:nvPr/>
          </p:nvGraphicFramePr>
          <p:xfrm>
            <a:off x="1882" y="482"/>
            <a:ext cx="2585" cy="585"/>
          </p:xfrm>
          <a:graphic>
            <a:graphicData uri="http://schemas.openxmlformats.org/presentationml/2006/ole">
              <mc:AlternateContent xmlns:mc="http://schemas.openxmlformats.org/markup-compatibility/2006">
                <mc:Choice xmlns:v="urn:schemas-microsoft-com:vml" Requires="v">
                  <p:oleObj spid="_x0000_s16430" name="公式" r:id="rId3" imgW="1739880" imgH="393480" progId="Equation.3">
                    <p:embed/>
                  </p:oleObj>
                </mc:Choice>
                <mc:Fallback>
                  <p:oleObj name="公式" r:id="rId3" imgW="1739880" imgH="3934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482"/>
                          <a:ext cx="2585" cy="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36552" name="Text Box 8">
            <a:extLst>
              <a:ext uri="{FF2B5EF4-FFF2-40B4-BE49-F238E27FC236}">
                <a16:creationId xmlns:a16="http://schemas.microsoft.com/office/drawing/2014/main" id="{89E871D8-118B-41EE-B467-D8E58802AD13}"/>
              </a:ext>
            </a:extLst>
          </p:cNvPr>
          <p:cNvSpPr txBox="1">
            <a:spLocks noChangeArrowheads="1"/>
          </p:cNvSpPr>
          <p:nvPr/>
        </p:nvSpPr>
        <p:spPr bwMode="auto">
          <a:xfrm>
            <a:off x="808038" y="1884363"/>
            <a:ext cx="638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FF3300"/>
                </a:solidFill>
              </a:rPr>
              <a:t>解</a:t>
            </a:r>
            <a:r>
              <a:rPr lang="en-US" altLang="zh-CN" sz="2800">
                <a:solidFill>
                  <a:srgbClr val="FF3300"/>
                </a:solidFill>
              </a:rPr>
              <a:t>:</a:t>
            </a:r>
          </a:p>
        </p:txBody>
      </p:sp>
      <p:sp>
        <p:nvSpPr>
          <p:cNvPr id="236553" name="Text Box 9">
            <a:extLst>
              <a:ext uri="{FF2B5EF4-FFF2-40B4-BE49-F238E27FC236}">
                <a16:creationId xmlns:a16="http://schemas.microsoft.com/office/drawing/2014/main" id="{0D000D2F-15D9-4DA4-9B48-1120904BE422}"/>
              </a:ext>
            </a:extLst>
          </p:cNvPr>
          <p:cNvSpPr txBox="1">
            <a:spLocks noChangeArrowheads="1"/>
          </p:cNvSpPr>
          <p:nvPr/>
        </p:nvSpPr>
        <p:spPr bwMode="auto">
          <a:xfrm>
            <a:off x="1600200" y="1863725"/>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方程变形为</a:t>
            </a:r>
          </a:p>
        </p:txBody>
      </p:sp>
      <p:graphicFrame>
        <p:nvGraphicFramePr>
          <p:cNvPr id="236554" name="Object 2">
            <a:extLst>
              <a:ext uri="{FF2B5EF4-FFF2-40B4-BE49-F238E27FC236}">
                <a16:creationId xmlns:a16="http://schemas.microsoft.com/office/drawing/2014/main" id="{B637BF14-E7F0-4826-A141-A4642E74CE49}"/>
              </a:ext>
            </a:extLst>
          </p:cNvPr>
          <p:cNvGraphicFramePr>
            <a:graphicFrameLocks noChangeAspect="1"/>
          </p:cNvGraphicFramePr>
          <p:nvPr/>
        </p:nvGraphicFramePr>
        <p:xfrm>
          <a:off x="3492500" y="1989138"/>
          <a:ext cx="3863975" cy="1047750"/>
        </p:xfrm>
        <a:graphic>
          <a:graphicData uri="http://schemas.openxmlformats.org/presentationml/2006/ole">
            <mc:AlternateContent xmlns:mc="http://schemas.openxmlformats.org/markup-compatibility/2006">
              <mc:Choice xmlns:v="urn:schemas-microsoft-com:vml" Requires="v">
                <p:oleObj spid="_x0000_s16431" name="公式" r:id="rId5" imgW="1638000" imgH="444240" progId="Equation.3">
                  <p:embed/>
                </p:oleObj>
              </mc:Choice>
              <mc:Fallback>
                <p:oleObj name="公式" r:id="rId5" imgW="1638000" imgH="44424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1989138"/>
                        <a:ext cx="38639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555" name="Text Box 11">
            <a:extLst>
              <a:ext uri="{FF2B5EF4-FFF2-40B4-BE49-F238E27FC236}">
                <a16:creationId xmlns:a16="http://schemas.microsoft.com/office/drawing/2014/main" id="{A00A7C0C-3999-4720-9512-26B724AA64DE}"/>
              </a:ext>
            </a:extLst>
          </p:cNvPr>
          <p:cNvSpPr txBox="1">
            <a:spLocks noChangeArrowheads="1"/>
          </p:cNvSpPr>
          <p:nvPr/>
        </p:nvSpPr>
        <p:spPr bwMode="auto">
          <a:xfrm>
            <a:off x="1258888" y="3284538"/>
            <a:ext cx="2416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这是齐次方程</a:t>
            </a:r>
            <a:r>
              <a:rPr lang="en-US" altLang="zh-CN" sz="2800"/>
              <a:t>,</a:t>
            </a:r>
          </a:p>
        </p:txBody>
      </p:sp>
      <p:graphicFrame>
        <p:nvGraphicFramePr>
          <p:cNvPr id="236556" name="Object 3">
            <a:extLst>
              <a:ext uri="{FF2B5EF4-FFF2-40B4-BE49-F238E27FC236}">
                <a16:creationId xmlns:a16="http://schemas.microsoft.com/office/drawing/2014/main" id="{782282E5-43C7-4204-8CD9-39FEE90BD04B}"/>
              </a:ext>
            </a:extLst>
          </p:cNvPr>
          <p:cNvGraphicFramePr>
            <a:graphicFrameLocks noChangeAspect="1"/>
          </p:cNvGraphicFramePr>
          <p:nvPr/>
        </p:nvGraphicFramePr>
        <p:xfrm>
          <a:off x="3924300" y="3141663"/>
          <a:ext cx="2397125" cy="927100"/>
        </p:xfrm>
        <a:graphic>
          <a:graphicData uri="http://schemas.openxmlformats.org/presentationml/2006/ole">
            <mc:AlternateContent xmlns:mc="http://schemas.openxmlformats.org/markup-compatibility/2006">
              <mc:Choice xmlns:v="urn:schemas-microsoft-com:vml" Requires="v">
                <p:oleObj spid="_x0000_s16432" name="公式" r:id="rId7" imgW="1015920" imgH="393480" progId="Equation.3">
                  <p:embed/>
                </p:oleObj>
              </mc:Choice>
              <mc:Fallback>
                <p:oleObj name="公式" r:id="rId7" imgW="1015920" imgH="39348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3141663"/>
                        <a:ext cx="2397125"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557" name="Object 4">
            <a:extLst>
              <a:ext uri="{FF2B5EF4-FFF2-40B4-BE49-F238E27FC236}">
                <a16:creationId xmlns:a16="http://schemas.microsoft.com/office/drawing/2014/main" id="{DD54F417-41F0-4B5A-9D9F-228207E1A4B9}"/>
              </a:ext>
            </a:extLst>
          </p:cNvPr>
          <p:cNvGraphicFramePr>
            <a:graphicFrameLocks noChangeAspect="1"/>
          </p:cNvGraphicFramePr>
          <p:nvPr/>
        </p:nvGraphicFramePr>
        <p:xfrm>
          <a:off x="2484438" y="4221163"/>
          <a:ext cx="1527175" cy="538162"/>
        </p:xfrm>
        <a:graphic>
          <a:graphicData uri="http://schemas.openxmlformats.org/presentationml/2006/ole">
            <mc:AlternateContent xmlns:mc="http://schemas.openxmlformats.org/markup-compatibility/2006">
              <mc:Choice xmlns:v="urn:schemas-microsoft-com:vml" Requires="v">
                <p:oleObj spid="_x0000_s16433" name="公式" r:id="rId9" imgW="647640" imgH="228600" progId="Equation.3">
                  <p:embed/>
                </p:oleObj>
              </mc:Choice>
              <mc:Fallback>
                <p:oleObj name="公式" r:id="rId9" imgW="647640" imgH="2286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4221163"/>
                        <a:ext cx="1527175"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558" name="Text Box 14">
            <a:extLst>
              <a:ext uri="{FF2B5EF4-FFF2-40B4-BE49-F238E27FC236}">
                <a16:creationId xmlns:a16="http://schemas.microsoft.com/office/drawing/2014/main" id="{CDBF229C-B628-4838-89CB-35EE7C2E4FA0}"/>
              </a:ext>
            </a:extLst>
          </p:cNvPr>
          <p:cNvSpPr txBox="1">
            <a:spLocks noChangeArrowheads="1"/>
          </p:cNvSpPr>
          <p:nvPr/>
        </p:nvSpPr>
        <p:spPr bwMode="auto">
          <a:xfrm>
            <a:off x="4643438" y="42402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即</a:t>
            </a:r>
          </a:p>
        </p:txBody>
      </p:sp>
      <p:graphicFrame>
        <p:nvGraphicFramePr>
          <p:cNvPr id="236559" name="Object 5">
            <a:extLst>
              <a:ext uri="{FF2B5EF4-FFF2-40B4-BE49-F238E27FC236}">
                <a16:creationId xmlns:a16="http://schemas.microsoft.com/office/drawing/2014/main" id="{24077C0D-E206-4C85-8398-3B03536E3E29}"/>
              </a:ext>
            </a:extLst>
          </p:cNvPr>
          <p:cNvGraphicFramePr>
            <a:graphicFrameLocks noChangeAspect="1"/>
          </p:cNvGraphicFramePr>
          <p:nvPr/>
        </p:nvGraphicFramePr>
        <p:xfrm>
          <a:off x="5724525" y="4076700"/>
          <a:ext cx="1765300" cy="927100"/>
        </p:xfrm>
        <a:graphic>
          <a:graphicData uri="http://schemas.openxmlformats.org/presentationml/2006/ole">
            <mc:AlternateContent xmlns:mc="http://schemas.openxmlformats.org/markup-compatibility/2006">
              <mc:Choice xmlns:v="urn:schemas-microsoft-com:vml" Requires="v">
                <p:oleObj spid="_x0000_s16434" name="公式" r:id="rId11" imgW="749160" imgH="393480" progId="Equation.3">
                  <p:embed/>
                </p:oleObj>
              </mc:Choice>
              <mc:Fallback>
                <p:oleObj name="公式" r:id="rId11" imgW="749160" imgH="39348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4525" y="4076700"/>
                        <a:ext cx="17653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560" name="Text Box 16">
            <a:extLst>
              <a:ext uri="{FF2B5EF4-FFF2-40B4-BE49-F238E27FC236}">
                <a16:creationId xmlns:a16="http://schemas.microsoft.com/office/drawing/2014/main" id="{F9D19DF7-D96C-46FB-9E3B-1AC8A5E5A8A4}"/>
              </a:ext>
            </a:extLst>
          </p:cNvPr>
          <p:cNvSpPr txBox="1">
            <a:spLocks noChangeArrowheads="1"/>
          </p:cNvSpPr>
          <p:nvPr/>
        </p:nvSpPr>
        <p:spPr bwMode="auto">
          <a:xfrm>
            <a:off x="1476375" y="5300663"/>
            <a:ext cx="2673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将变量分离后得</a:t>
            </a:r>
          </a:p>
        </p:txBody>
      </p:sp>
      <p:graphicFrame>
        <p:nvGraphicFramePr>
          <p:cNvPr id="236561" name="Object 6">
            <a:extLst>
              <a:ext uri="{FF2B5EF4-FFF2-40B4-BE49-F238E27FC236}">
                <a16:creationId xmlns:a16="http://schemas.microsoft.com/office/drawing/2014/main" id="{E5DD27B0-5DFB-4EF9-A8E8-7EF3D2BE6006}"/>
              </a:ext>
            </a:extLst>
          </p:cNvPr>
          <p:cNvGraphicFramePr>
            <a:graphicFrameLocks noChangeAspect="1"/>
          </p:cNvGraphicFramePr>
          <p:nvPr/>
        </p:nvGraphicFramePr>
        <p:xfrm>
          <a:off x="4733925" y="5129213"/>
          <a:ext cx="1584325" cy="985837"/>
        </p:xfrm>
        <a:graphic>
          <a:graphicData uri="http://schemas.openxmlformats.org/presentationml/2006/ole">
            <mc:AlternateContent xmlns:mc="http://schemas.openxmlformats.org/markup-compatibility/2006">
              <mc:Choice xmlns:v="urn:schemas-microsoft-com:vml" Requires="v">
                <p:oleObj spid="_x0000_s16435" name="公式" r:id="rId13" imgW="672840" imgH="419040" progId="Equation.3">
                  <p:embed/>
                </p:oleObj>
              </mc:Choice>
              <mc:Fallback>
                <p:oleObj name="公式" r:id="rId13" imgW="672840" imgH="419040"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3925" y="5129213"/>
                        <a:ext cx="1584325"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399" name="Picture 19" descr="j0281904">
            <a:extLst>
              <a:ext uri="{FF2B5EF4-FFF2-40B4-BE49-F238E27FC236}">
                <a16:creationId xmlns:a16="http://schemas.microsoft.com/office/drawing/2014/main" id="{C660F682-EFD2-459C-A73D-6814FAD0BFE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4388" y="188913"/>
            <a:ext cx="1825625" cy="172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6564" name="Object 7">
            <a:extLst>
              <a:ext uri="{FF2B5EF4-FFF2-40B4-BE49-F238E27FC236}">
                <a16:creationId xmlns:a16="http://schemas.microsoft.com/office/drawing/2014/main" id="{1A47679C-52D7-4D2B-A9EC-11B18B1C8515}"/>
              </a:ext>
            </a:extLst>
          </p:cNvPr>
          <p:cNvGraphicFramePr>
            <a:graphicFrameLocks noChangeAspect="1"/>
          </p:cNvGraphicFramePr>
          <p:nvPr/>
        </p:nvGraphicFramePr>
        <p:xfrm>
          <a:off x="1187450" y="4076700"/>
          <a:ext cx="1287463" cy="927100"/>
        </p:xfrm>
        <a:graphic>
          <a:graphicData uri="http://schemas.openxmlformats.org/presentationml/2006/ole">
            <mc:AlternateContent xmlns:mc="http://schemas.openxmlformats.org/markup-compatibility/2006">
              <mc:Choice xmlns:v="urn:schemas-microsoft-com:vml" Requires="v">
                <p:oleObj spid="_x0000_s16436" name="公式" r:id="rId16" imgW="545760" imgH="393480" progId="Equation.3">
                  <p:embed/>
                </p:oleObj>
              </mc:Choice>
              <mc:Fallback>
                <p:oleObj name="公式" r:id="rId16" imgW="545760" imgH="393480" progId="Equation.3">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87450" y="4076700"/>
                        <a:ext cx="1287463"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6552"/>
                                        </p:tgtEl>
                                        <p:attrNameLst>
                                          <p:attrName>style.visibility</p:attrName>
                                        </p:attrNameLst>
                                      </p:cBhvr>
                                      <p:to>
                                        <p:strVal val="visible"/>
                                      </p:to>
                                    </p:set>
                                    <p:anim calcmode="lin" valueType="num">
                                      <p:cBhvr additive="base">
                                        <p:cTn id="7" dur="500" fill="hold"/>
                                        <p:tgtEl>
                                          <p:spTgt spid="236552"/>
                                        </p:tgtEl>
                                        <p:attrNameLst>
                                          <p:attrName>ppt_x</p:attrName>
                                        </p:attrNameLst>
                                      </p:cBhvr>
                                      <p:tavLst>
                                        <p:tav tm="0">
                                          <p:val>
                                            <p:strVal val="#ppt_x"/>
                                          </p:val>
                                        </p:tav>
                                        <p:tav tm="100000">
                                          <p:val>
                                            <p:strVal val="#ppt_x"/>
                                          </p:val>
                                        </p:tav>
                                      </p:tavLst>
                                    </p:anim>
                                    <p:anim calcmode="lin" valueType="num">
                                      <p:cBhvr additive="base">
                                        <p:cTn id="8" dur="500" fill="hold"/>
                                        <p:tgtEl>
                                          <p:spTgt spid="2365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6553"/>
                                        </p:tgtEl>
                                        <p:attrNameLst>
                                          <p:attrName>style.visibility</p:attrName>
                                        </p:attrNameLst>
                                      </p:cBhvr>
                                      <p:to>
                                        <p:strVal val="visible"/>
                                      </p:to>
                                    </p:set>
                                    <p:anim calcmode="lin" valueType="num">
                                      <p:cBhvr additive="base">
                                        <p:cTn id="13" dur="500" fill="hold"/>
                                        <p:tgtEl>
                                          <p:spTgt spid="236553"/>
                                        </p:tgtEl>
                                        <p:attrNameLst>
                                          <p:attrName>ppt_x</p:attrName>
                                        </p:attrNameLst>
                                      </p:cBhvr>
                                      <p:tavLst>
                                        <p:tav tm="0">
                                          <p:val>
                                            <p:strVal val="#ppt_x"/>
                                          </p:val>
                                        </p:tav>
                                        <p:tav tm="100000">
                                          <p:val>
                                            <p:strVal val="#ppt_x"/>
                                          </p:val>
                                        </p:tav>
                                      </p:tavLst>
                                    </p:anim>
                                    <p:anim calcmode="lin" valueType="num">
                                      <p:cBhvr additive="base">
                                        <p:cTn id="14" dur="500" fill="hold"/>
                                        <p:tgtEl>
                                          <p:spTgt spid="23655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236554"/>
                                        </p:tgtEl>
                                        <p:attrNameLst>
                                          <p:attrName>style.visibility</p:attrName>
                                        </p:attrNameLst>
                                      </p:cBhvr>
                                      <p:to>
                                        <p:strVal val="visible"/>
                                      </p:to>
                                    </p:set>
                                    <p:anim calcmode="lin" valueType="num">
                                      <p:cBhvr>
                                        <p:cTn id="19" dur="1000" fill="hold"/>
                                        <p:tgtEl>
                                          <p:spTgt spid="236554"/>
                                        </p:tgtEl>
                                        <p:attrNameLst>
                                          <p:attrName>ppt_w</p:attrName>
                                        </p:attrNameLst>
                                      </p:cBhvr>
                                      <p:tavLst>
                                        <p:tav tm="0">
                                          <p:val>
                                            <p:strVal val="#ppt_w*0.70"/>
                                          </p:val>
                                        </p:tav>
                                        <p:tav tm="100000">
                                          <p:val>
                                            <p:strVal val="#ppt_w"/>
                                          </p:val>
                                        </p:tav>
                                      </p:tavLst>
                                    </p:anim>
                                    <p:anim calcmode="lin" valueType="num">
                                      <p:cBhvr>
                                        <p:cTn id="20" dur="1000" fill="hold"/>
                                        <p:tgtEl>
                                          <p:spTgt spid="236554"/>
                                        </p:tgtEl>
                                        <p:attrNameLst>
                                          <p:attrName>ppt_h</p:attrName>
                                        </p:attrNameLst>
                                      </p:cBhvr>
                                      <p:tavLst>
                                        <p:tav tm="0">
                                          <p:val>
                                            <p:strVal val="#ppt_h"/>
                                          </p:val>
                                        </p:tav>
                                        <p:tav tm="100000">
                                          <p:val>
                                            <p:strVal val="#ppt_h"/>
                                          </p:val>
                                        </p:tav>
                                      </p:tavLst>
                                    </p:anim>
                                    <p:animEffect transition="in" filter="fade">
                                      <p:cBhvr>
                                        <p:cTn id="21" dur="1000"/>
                                        <p:tgtEl>
                                          <p:spTgt spid="2365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36555"/>
                                        </p:tgtEl>
                                        <p:attrNameLst>
                                          <p:attrName>style.visibility</p:attrName>
                                        </p:attrNameLst>
                                      </p:cBhvr>
                                      <p:to>
                                        <p:strVal val="visible"/>
                                      </p:to>
                                    </p:set>
                                    <p:anim calcmode="lin" valueType="num">
                                      <p:cBhvr additive="base">
                                        <p:cTn id="26" dur="500" fill="hold"/>
                                        <p:tgtEl>
                                          <p:spTgt spid="236555"/>
                                        </p:tgtEl>
                                        <p:attrNameLst>
                                          <p:attrName>ppt_x</p:attrName>
                                        </p:attrNameLst>
                                      </p:cBhvr>
                                      <p:tavLst>
                                        <p:tav tm="0">
                                          <p:val>
                                            <p:strVal val="#ppt_x"/>
                                          </p:val>
                                        </p:tav>
                                        <p:tav tm="100000">
                                          <p:val>
                                            <p:strVal val="#ppt_x"/>
                                          </p:val>
                                        </p:tav>
                                      </p:tavLst>
                                    </p:anim>
                                    <p:anim calcmode="lin" valueType="num">
                                      <p:cBhvr additive="base">
                                        <p:cTn id="27" dur="500" fill="hold"/>
                                        <p:tgtEl>
                                          <p:spTgt spid="236555"/>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236556"/>
                                        </p:tgtEl>
                                        <p:attrNameLst>
                                          <p:attrName>style.visibility</p:attrName>
                                        </p:attrNameLst>
                                      </p:cBhvr>
                                      <p:to>
                                        <p:strVal val="visible"/>
                                      </p:to>
                                    </p:set>
                                    <p:anim calcmode="lin" valueType="num">
                                      <p:cBhvr>
                                        <p:cTn id="32" dur="1000" fill="hold"/>
                                        <p:tgtEl>
                                          <p:spTgt spid="236556"/>
                                        </p:tgtEl>
                                        <p:attrNameLst>
                                          <p:attrName>ppt_w</p:attrName>
                                        </p:attrNameLst>
                                      </p:cBhvr>
                                      <p:tavLst>
                                        <p:tav tm="0">
                                          <p:val>
                                            <p:strVal val="#ppt_w*0.70"/>
                                          </p:val>
                                        </p:tav>
                                        <p:tav tm="100000">
                                          <p:val>
                                            <p:strVal val="#ppt_w"/>
                                          </p:val>
                                        </p:tav>
                                      </p:tavLst>
                                    </p:anim>
                                    <p:anim calcmode="lin" valueType="num">
                                      <p:cBhvr>
                                        <p:cTn id="33" dur="1000" fill="hold"/>
                                        <p:tgtEl>
                                          <p:spTgt spid="236556"/>
                                        </p:tgtEl>
                                        <p:attrNameLst>
                                          <p:attrName>ppt_h</p:attrName>
                                        </p:attrNameLst>
                                      </p:cBhvr>
                                      <p:tavLst>
                                        <p:tav tm="0">
                                          <p:val>
                                            <p:strVal val="#ppt_h"/>
                                          </p:val>
                                        </p:tav>
                                        <p:tav tm="100000">
                                          <p:val>
                                            <p:strVal val="#ppt_h"/>
                                          </p:val>
                                        </p:tav>
                                      </p:tavLst>
                                    </p:anim>
                                    <p:animEffect transition="in" filter="fade">
                                      <p:cBhvr>
                                        <p:cTn id="34" dur="1000"/>
                                        <p:tgtEl>
                                          <p:spTgt spid="23655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3656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3655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655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55" presetClass="entr" presetSubtype="0" fill="hold" nodeType="clickEffect">
                                  <p:stCondLst>
                                    <p:cond delay="0"/>
                                  </p:stCondLst>
                                  <p:childTnLst>
                                    <p:set>
                                      <p:cBhvr>
                                        <p:cTn id="50" dur="1" fill="hold">
                                          <p:stCondLst>
                                            <p:cond delay="0"/>
                                          </p:stCondLst>
                                        </p:cTn>
                                        <p:tgtEl>
                                          <p:spTgt spid="236559"/>
                                        </p:tgtEl>
                                        <p:attrNameLst>
                                          <p:attrName>style.visibility</p:attrName>
                                        </p:attrNameLst>
                                      </p:cBhvr>
                                      <p:to>
                                        <p:strVal val="visible"/>
                                      </p:to>
                                    </p:set>
                                    <p:anim calcmode="lin" valueType="num">
                                      <p:cBhvr>
                                        <p:cTn id="51" dur="1000" fill="hold"/>
                                        <p:tgtEl>
                                          <p:spTgt spid="236559"/>
                                        </p:tgtEl>
                                        <p:attrNameLst>
                                          <p:attrName>ppt_w</p:attrName>
                                        </p:attrNameLst>
                                      </p:cBhvr>
                                      <p:tavLst>
                                        <p:tav tm="0">
                                          <p:val>
                                            <p:strVal val="#ppt_w*0.70"/>
                                          </p:val>
                                        </p:tav>
                                        <p:tav tm="100000">
                                          <p:val>
                                            <p:strVal val="#ppt_w"/>
                                          </p:val>
                                        </p:tav>
                                      </p:tavLst>
                                    </p:anim>
                                    <p:anim calcmode="lin" valueType="num">
                                      <p:cBhvr>
                                        <p:cTn id="52" dur="1000" fill="hold"/>
                                        <p:tgtEl>
                                          <p:spTgt spid="236559"/>
                                        </p:tgtEl>
                                        <p:attrNameLst>
                                          <p:attrName>ppt_h</p:attrName>
                                        </p:attrNameLst>
                                      </p:cBhvr>
                                      <p:tavLst>
                                        <p:tav tm="0">
                                          <p:val>
                                            <p:strVal val="#ppt_h"/>
                                          </p:val>
                                        </p:tav>
                                        <p:tav tm="100000">
                                          <p:val>
                                            <p:strVal val="#ppt_h"/>
                                          </p:val>
                                        </p:tav>
                                      </p:tavLst>
                                    </p:anim>
                                    <p:animEffect transition="in" filter="fade">
                                      <p:cBhvr>
                                        <p:cTn id="53" dur="1000"/>
                                        <p:tgtEl>
                                          <p:spTgt spid="23655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36560"/>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55" presetClass="entr" presetSubtype="0" fill="hold" nodeType="clickEffect">
                                  <p:stCondLst>
                                    <p:cond delay="0"/>
                                  </p:stCondLst>
                                  <p:childTnLst>
                                    <p:set>
                                      <p:cBhvr>
                                        <p:cTn id="61" dur="1" fill="hold">
                                          <p:stCondLst>
                                            <p:cond delay="0"/>
                                          </p:stCondLst>
                                        </p:cTn>
                                        <p:tgtEl>
                                          <p:spTgt spid="236561"/>
                                        </p:tgtEl>
                                        <p:attrNameLst>
                                          <p:attrName>style.visibility</p:attrName>
                                        </p:attrNameLst>
                                      </p:cBhvr>
                                      <p:to>
                                        <p:strVal val="visible"/>
                                      </p:to>
                                    </p:set>
                                    <p:anim calcmode="lin" valueType="num">
                                      <p:cBhvr>
                                        <p:cTn id="62" dur="1000" fill="hold"/>
                                        <p:tgtEl>
                                          <p:spTgt spid="236561"/>
                                        </p:tgtEl>
                                        <p:attrNameLst>
                                          <p:attrName>ppt_w</p:attrName>
                                        </p:attrNameLst>
                                      </p:cBhvr>
                                      <p:tavLst>
                                        <p:tav tm="0">
                                          <p:val>
                                            <p:strVal val="#ppt_w*0.70"/>
                                          </p:val>
                                        </p:tav>
                                        <p:tav tm="100000">
                                          <p:val>
                                            <p:strVal val="#ppt_w"/>
                                          </p:val>
                                        </p:tav>
                                      </p:tavLst>
                                    </p:anim>
                                    <p:anim calcmode="lin" valueType="num">
                                      <p:cBhvr>
                                        <p:cTn id="63" dur="1000" fill="hold"/>
                                        <p:tgtEl>
                                          <p:spTgt spid="236561"/>
                                        </p:tgtEl>
                                        <p:attrNameLst>
                                          <p:attrName>ppt_h</p:attrName>
                                        </p:attrNameLst>
                                      </p:cBhvr>
                                      <p:tavLst>
                                        <p:tav tm="0">
                                          <p:val>
                                            <p:strVal val="#ppt_h"/>
                                          </p:val>
                                        </p:tav>
                                        <p:tav tm="100000">
                                          <p:val>
                                            <p:strVal val="#ppt_h"/>
                                          </p:val>
                                        </p:tav>
                                      </p:tavLst>
                                    </p:anim>
                                    <p:animEffect transition="in" filter="fade">
                                      <p:cBhvr>
                                        <p:cTn id="64" dur="1000"/>
                                        <p:tgtEl>
                                          <p:spTgt spid="236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2" grpId="0"/>
      <p:bldP spid="236553" grpId="0"/>
      <p:bldP spid="236555" grpId="0"/>
      <p:bldP spid="236558" grpId="0"/>
      <p:bldP spid="23656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Text Box 4">
            <a:extLst>
              <a:ext uri="{FF2B5EF4-FFF2-40B4-BE49-F238E27FC236}">
                <a16:creationId xmlns:a16="http://schemas.microsoft.com/office/drawing/2014/main" id="{650486E6-80B6-4DC6-A327-9CCDBF9F0E66}"/>
              </a:ext>
            </a:extLst>
          </p:cNvPr>
          <p:cNvSpPr txBox="1">
            <a:spLocks noChangeArrowheads="1"/>
          </p:cNvSpPr>
          <p:nvPr/>
        </p:nvSpPr>
        <p:spPr bwMode="auto">
          <a:xfrm>
            <a:off x="539750" y="404813"/>
            <a:ext cx="2060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两边积分得</a:t>
            </a:r>
            <a:r>
              <a:rPr lang="en-US" altLang="zh-CN" sz="2800"/>
              <a:t>:</a:t>
            </a:r>
          </a:p>
        </p:txBody>
      </p:sp>
      <p:graphicFrame>
        <p:nvGraphicFramePr>
          <p:cNvPr id="237573" name="Object 2">
            <a:extLst>
              <a:ext uri="{FF2B5EF4-FFF2-40B4-BE49-F238E27FC236}">
                <a16:creationId xmlns:a16="http://schemas.microsoft.com/office/drawing/2014/main" id="{7272BED4-A3DB-4BFF-8583-C33D7283AD7F}"/>
              </a:ext>
            </a:extLst>
          </p:cNvPr>
          <p:cNvGraphicFramePr>
            <a:graphicFrameLocks noChangeAspect="1"/>
          </p:cNvGraphicFramePr>
          <p:nvPr/>
        </p:nvGraphicFramePr>
        <p:xfrm>
          <a:off x="3276600" y="476250"/>
          <a:ext cx="2330450" cy="568325"/>
        </p:xfrm>
        <a:graphic>
          <a:graphicData uri="http://schemas.openxmlformats.org/presentationml/2006/ole">
            <mc:AlternateContent xmlns:mc="http://schemas.openxmlformats.org/markup-compatibility/2006">
              <mc:Choice xmlns:v="urn:schemas-microsoft-com:vml" Requires="v">
                <p:oleObj spid="_x0000_s17434" name="公式" r:id="rId3" imgW="990360" imgH="241200" progId="Equation.3">
                  <p:embed/>
                </p:oleObj>
              </mc:Choice>
              <mc:Fallback>
                <p:oleObj name="公式" r:id="rId3" imgW="99036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76250"/>
                        <a:ext cx="23304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7574" name="Text Box 6">
            <a:extLst>
              <a:ext uri="{FF2B5EF4-FFF2-40B4-BE49-F238E27FC236}">
                <a16:creationId xmlns:a16="http://schemas.microsoft.com/office/drawing/2014/main" id="{17B1326D-CA05-4799-8CF6-A78966C52999}"/>
              </a:ext>
            </a:extLst>
          </p:cNvPr>
          <p:cNvSpPr txBox="1">
            <a:spLocks noChangeArrowheads="1"/>
          </p:cNvSpPr>
          <p:nvPr/>
        </p:nvSpPr>
        <p:spPr bwMode="auto">
          <a:xfrm>
            <a:off x="611188" y="141287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即</a:t>
            </a:r>
          </a:p>
        </p:txBody>
      </p:sp>
      <p:graphicFrame>
        <p:nvGraphicFramePr>
          <p:cNvPr id="237575" name="Object 3">
            <a:extLst>
              <a:ext uri="{FF2B5EF4-FFF2-40B4-BE49-F238E27FC236}">
                <a16:creationId xmlns:a16="http://schemas.microsoft.com/office/drawing/2014/main" id="{9E5C1752-CF22-47AD-BC04-5990975ED8D5}"/>
              </a:ext>
            </a:extLst>
          </p:cNvPr>
          <p:cNvGraphicFramePr>
            <a:graphicFrameLocks noChangeAspect="1"/>
          </p:cNvGraphicFramePr>
          <p:nvPr/>
        </p:nvGraphicFramePr>
        <p:xfrm>
          <a:off x="1547813" y="1341438"/>
          <a:ext cx="6875462" cy="538162"/>
        </p:xfrm>
        <a:graphic>
          <a:graphicData uri="http://schemas.openxmlformats.org/presentationml/2006/ole">
            <mc:AlternateContent xmlns:mc="http://schemas.openxmlformats.org/markup-compatibility/2006">
              <mc:Choice xmlns:v="urn:schemas-microsoft-com:vml" Requires="v">
                <p:oleObj spid="_x0000_s17435" name="公式" r:id="rId5" imgW="2920680" imgH="228600" progId="Equation.3">
                  <p:embed/>
                </p:oleObj>
              </mc:Choice>
              <mc:Fallback>
                <p:oleObj name="公式" r:id="rId5" imgW="292068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341438"/>
                        <a:ext cx="6875462"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7576" name="Text Box 8">
            <a:extLst>
              <a:ext uri="{FF2B5EF4-FFF2-40B4-BE49-F238E27FC236}">
                <a16:creationId xmlns:a16="http://schemas.microsoft.com/office/drawing/2014/main" id="{37622D14-4910-44BF-A177-946B269CCCE4}"/>
              </a:ext>
            </a:extLst>
          </p:cNvPr>
          <p:cNvSpPr txBox="1">
            <a:spLocks noChangeArrowheads="1"/>
          </p:cNvSpPr>
          <p:nvPr/>
        </p:nvSpPr>
        <p:spPr bwMode="auto">
          <a:xfrm>
            <a:off x="735013" y="2173288"/>
            <a:ext cx="5260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代入原来变量</a:t>
            </a:r>
            <a:r>
              <a:rPr lang="en-US" altLang="zh-CN" sz="2800"/>
              <a:t>,</a:t>
            </a:r>
            <a:r>
              <a:rPr lang="zh-CN" altLang="en-US" sz="2800"/>
              <a:t>得原方程的通解为</a:t>
            </a:r>
          </a:p>
        </p:txBody>
      </p:sp>
      <p:graphicFrame>
        <p:nvGraphicFramePr>
          <p:cNvPr id="237577" name="Object 4">
            <a:extLst>
              <a:ext uri="{FF2B5EF4-FFF2-40B4-BE49-F238E27FC236}">
                <a16:creationId xmlns:a16="http://schemas.microsoft.com/office/drawing/2014/main" id="{9ED26A38-0B0D-4E7B-B489-06AAA531495D}"/>
              </a:ext>
            </a:extLst>
          </p:cNvPr>
          <p:cNvGraphicFramePr>
            <a:graphicFrameLocks noChangeAspect="1"/>
          </p:cNvGraphicFramePr>
          <p:nvPr/>
        </p:nvGraphicFramePr>
        <p:xfrm>
          <a:off x="1187450" y="2924175"/>
          <a:ext cx="5619750" cy="1135063"/>
        </p:xfrm>
        <a:graphic>
          <a:graphicData uri="http://schemas.openxmlformats.org/presentationml/2006/ole">
            <mc:AlternateContent xmlns:mc="http://schemas.openxmlformats.org/markup-compatibility/2006">
              <mc:Choice xmlns:v="urn:schemas-microsoft-com:vml" Requires="v">
                <p:oleObj spid="_x0000_s17436" name="公式" r:id="rId7" imgW="2387520" imgH="482400" progId="Equation.3">
                  <p:embed/>
                </p:oleObj>
              </mc:Choice>
              <mc:Fallback>
                <p:oleObj name="公式" r:id="rId7" imgW="2387520" imgH="4824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2924175"/>
                        <a:ext cx="5619750"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417" name="Picture 10" descr="j0285360">
            <a:extLst>
              <a:ext uri="{FF2B5EF4-FFF2-40B4-BE49-F238E27FC236}">
                <a16:creationId xmlns:a16="http://schemas.microsoft.com/office/drawing/2014/main" id="{6302CB93-B41A-4F5D-A623-6FAF45A5FB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8850" y="4724400"/>
            <a:ext cx="1474788"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3" name="Object 5">
            <a:extLst>
              <a:ext uri="{FF2B5EF4-FFF2-40B4-BE49-F238E27FC236}">
                <a16:creationId xmlns:a16="http://schemas.microsoft.com/office/drawing/2014/main" id="{2F3A8AA6-997D-4252-BEED-17C720ECCC47}"/>
              </a:ext>
            </a:extLst>
          </p:cNvPr>
          <p:cNvGraphicFramePr>
            <a:graphicFrameLocks noChangeAspect="1"/>
          </p:cNvGraphicFramePr>
          <p:nvPr/>
        </p:nvGraphicFramePr>
        <p:xfrm>
          <a:off x="7164388" y="115888"/>
          <a:ext cx="1584325" cy="985837"/>
        </p:xfrm>
        <a:graphic>
          <a:graphicData uri="http://schemas.openxmlformats.org/presentationml/2006/ole">
            <mc:AlternateContent xmlns:mc="http://schemas.openxmlformats.org/markup-compatibility/2006">
              <mc:Choice xmlns:v="urn:schemas-microsoft-com:vml" Requires="v">
                <p:oleObj spid="_x0000_s17437" name="公式" r:id="rId10" imgW="672840" imgH="419040" progId="Equation.3">
                  <p:embed/>
                </p:oleObj>
              </mc:Choice>
              <mc:Fallback>
                <p:oleObj name="公式" r:id="rId10" imgW="672840" imgH="41904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4388" y="115888"/>
                        <a:ext cx="1584325" cy="9858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7573"/>
                                        </p:tgtEl>
                                        <p:attrNameLst>
                                          <p:attrName>style.visibility</p:attrName>
                                        </p:attrNameLst>
                                      </p:cBhvr>
                                      <p:to>
                                        <p:strVal val="visible"/>
                                      </p:to>
                                    </p:set>
                                    <p:anim calcmode="lin" valueType="num">
                                      <p:cBhvr additive="base">
                                        <p:cTn id="7" dur="500" fill="hold"/>
                                        <p:tgtEl>
                                          <p:spTgt spid="237573"/>
                                        </p:tgtEl>
                                        <p:attrNameLst>
                                          <p:attrName>ppt_x</p:attrName>
                                        </p:attrNameLst>
                                      </p:cBhvr>
                                      <p:tavLst>
                                        <p:tav tm="0">
                                          <p:val>
                                            <p:strVal val="#ppt_x"/>
                                          </p:val>
                                        </p:tav>
                                        <p:tav tm="100000">
                                          <p:val>
                                            <p:strVal val="#ppt_x"/>
                                          </p:val>
                                        </p:tav>
                                      </p:tavLst>
                                    </p:anim>
                                    <p:anim calcmode="lin" valueType="num">
                                      <p:cBhvr additive="base">
                                        <p:cTn id="8" dur="500" fill="hold"/>
                                        <p:tgtEl>
                                          <p:spTgt spid="23757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75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37575"/>
                                        </p:tgtEl>
                                        <p:attrNameLst>
                                          <p:attrName>style.visibility</p:attrName>
                                        </p:attrNameLst>
                                      </p:cBhvr>
                                      <p:to>
                                        <p:strVal val="visible"/>
                                      </p:to>
                                    </p:set>
                                    <p:anim calcmode="lin" valueType="num">
                                      <p:cBhvr>
                                        <p:cTn id="17" dur="1000" fill="hold"/>
                                        <p:tgtEl>
                                          <p:spTgt spid="237575"/>
                                        </p:tgtEl>
                                        <p:attrNameLst>
                                          <p:attrName>ppt_w</p:attrName>
                                        </p:attrNameLst>
                                      </p:cBhvr>
                                      <p:tavLst>
                                        <p:tav tm="0">
                                          <p:val>
                                            <p:strVal val="#ppt_w*0.70"/>
                                          </p:val>
                                        </p:tav>
                                        <p:tav tm="100000">
                                          <p:val>
                                            <p:strVal val="#ppt_w"/>
                                          </p:val>
                                        </p:tav>
                                      </p:tavLst>
                                    </p:anim>
                                    <p:anim calcmode="lin" valueType="num">
                                      <p:cBhvr>
                                        <p:cTn id="18" dur="1000" fill="hold"/>
                                        <p:tgtEl>
                                          <p:spTgt spid="237575"/>
                                        </p:tgtEl>
                                        <p:attrNameLst>
                                          <p:attrName>ppt_h</p:attrName>
                                        </p:attrNameLst>
                                      </p:cBhvr>
                                      <p:tavLst>
                                        <p:tav tm="0">
                                          <p:val>
                                            <p:strVal val="#ppt_h"/>
                                          </p:val>
                                        </p:tav>
                                        <p:tav tm="100000">
                                          <p:val>
                                            <p:strVal val="#ppt_h"/>
                                          </p:val>
                                        </p:tav>
                                      </p:tavLst>
                                    </p:anim>
                                    <p:animEffect transition="in" filter="fade">
                                      <p:cBhvr>
                                        <p:cTn id="19" dur="1000"/>
                                        <p:tgtEl>
                                          <p:spTgt spid="23757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757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237577"/>
                                        </p:tgtEl>
                                        <p:attrNameLst>
                                          <p:attrName>style.visibility</p:attrName>
                                        </p:attrNameLst>
                                      </p:cBhvr>
                                      <p:to>
                                        <p:strVal val="visible"/>
                                      </p:to>
                                    </p:set>
                                    <p:anim calcmode="lin" valueType="num">
                                      <p:cBhvr>
                                        <p:cTn id="28" dur="1000" fill="hold"/>
                                        <p:tgtEl>
                                          <p:spTgt spid="237577"/>
                                        </p:tgtEl>
                                        <p:attrNameLst>
                                          <p:attrName>ppt_w</p:attrName>
                                        </p:attrNameLst>
                                      </p:cBhvr>
                                      <p:tavLst>
                                        <p:tav tm="0">
                                          <p:val>
                                            <p:strVal val="#ppt_w*0.70"/>
                                          </p:val>
                                        </p:tav>
                                        <p:tav tm="100000">
                                          <p:val>
                                            <p:strVal val="#ppt_w"/>
                                          </p:val>
                                        </p:tav>
                                      </p:tavLst>
                                    </p:anim>
                                    <p:anim calcmode="lin" valueType="num">
                                      <p:cBhvr>
                                        <p:cTn id="29" dur="1000" fill="hold"/>
                                        <p:tgtEl>
                                          <p:spTgt spid="237577"/>
                                        </p:tgtEl>
                                        <p:attrNameLst>
                                          <p:attrName>ppt_h</p:attrName>
                                        </p:attrNameLst>
                                      </p:cBhvr>
                                      <p:tavLst>
                                        <p:tav tm="0">
                                          <p:val>
                                            <p:strVal val="#ppt_h"/>
                                          </p:val>
                                        </p:tav>
                                        <p:tav tm="100000">
                                          <p:val>
                                            <p:strVal val="#ppt_h"/>
                                          </p:val>
                                        </p:tav>
                                      </p:tavLst>
                                    </p:anim>
                                    <p:animEffect transition="in" filter="fade">
                                      <p:cBhvr>
                                        <p:cTn id="30" dur="1000"/>
                                        <p:tgtEl>
                                          <p:spTgt spid="237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4" grpId="0"/>
      <p:bldP spid="23757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9" name="Group 16">
            <a:extLst>
              <a:ext uri="{FF2B5EF4-FFF2-40B4-BE49-F238E27FC236}">
                <a16:creationId xmlns:a16="http://schemas.microsoft.com/office/drawing/2014/main" id="{2924F411-5DB2-4386-873A-89E2331A80EC}"/>
              </a:ext>
            </a:extLst>
          </p:cNvPr>
          <p:cNvGrpSpPr>
            <a:grpSpLocks/>
          </p:cNvGrpSpPr>
          <p:nvPr/>
        </p:nvGrpSpPr>
        <p:grpSpPr bwMode="auto">
          <a:xfrm>
            <a:off x="592138" y="352425"/>
            <a:ext cx="7219950" cy="1446213"/>
            <a:chOff x="373" y="222"/>
            <a:chExt cx="4548" cy="911"/>
          </a:xfrm>
        </p:grpSpPr>
        <p:sp>
          <p:nvSpPr>
            <p:cNvPr id="18445" name="Text Box 4">
              <a:extLst>
                <a:ext uri="{FF2B5EF4-FFF2-40B4-BE49-F238E27FC236}">
                  <a16:creationId xmlns:a16="http://schemas.microsoft.com/office/drawing/2014/main" id="{7C888007-B28D-4081-9BE2-DBF4219B1507}"/>
                </a:ext>
              </a:extLst>
            </p:cNvPr>
            <p:cNvSpPr txBox="1">
              <a:spLocks noChangeArrowheads="1"/>
            </p:cNvSpPr>
            <p:nvPr/>
          </p:nvSpPr>
          <p:spPr bwMode="auto">
            <a:xfrm>
              <a:off x="373" y="280"/>
              <a:ext cx="4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FF3300"/>
                  </a:solidFill>
                </a:rPr>
                <a:t>例</a:t>
              </a:r>
              <a:r>
                <a:rPr lang="en-US" altLang="zh-CN" sz="2800">
                  <a:solidFill>
                    <a:srgbClr val="FF3300"/>
                  </a:solidFill>
                </a:rPr>
                <a:t>6</a:t>
              </a:r>
            </a:p>
          </p:txBody>
        </p:sp>
        <p:sp>
          <p:nvSpPr>
            <p:cNvPr id="18446" name="Text Box 5">
              <a:extLst>
                <a:ext uri="{FF2B5EF4-FFF2-40B4-BE49-F238E27FC236}">
                  <a16:creationId xmlns:a16="http://schemas.microsoft.com/office/drawing/2014/main" id="{CC2F3A9E-EE82-408C-8B6C-FC2C2B097494}"/>
                </a:ext>
              </a:extLst>
            </p:cNvPr>
            <p:cNvSpPr txBox="1">
              <a:spLocks noChangeArrowheads="1"/>
            </p:cNvSpPr>
            <p:nvPr/>
          </p:nvSpPr>
          <p:spPr bwMode="auto">
            <a:xfrm>
              <a:off x="1008" y="222"/>
              <a:ext cx="21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求下面初值问题的解</a:t>
              </a:r>
            </a:p>
          </p:txBody>
        </p:sp>
        <p:graphicFrame>
          <p:nvGraphicFramePr>
            <p:cNvPr id="18438" name="Object 6">
              <a:extLst>
                <a:ext uri="{FF2B5EF4-FFF2-40B4-BE49-F238E27FC236}">
                  <a16:creationId xmlns:a16="http://schemas.microsoft.com/office/drawing/2014/main" id="{9EBA97A3-CDB5-4A11-B301-00BAE4CCAFBD}"/>
                </a:ext>
              </a:extLst>
            </p:cNvPr>
            <p:cNvGraphicFramePr>
              <a:graphicFrameLocks noChangeAspect="1"/>
            </p:cNvGraphicFramePr>
            <p:nvPr/>
          </p:nvGraphicFramePr>
          <p:xfrm>
            <a:off x="1554" y="687"/>
            <a:ext cx="3367" cy="446"/>
          </p:xfrm>
          <a:graphic>
            <a:graphicData uri="http://schemas.openxmlformats.org/presentationml/2006/ole">
              <mc:AlternateContent xmlns:mc="http://schemas.openxmlformats.org/markup-compatibility/2006">
                <mc:Choice xmlns:v="urn:schemas-microsoft-com:vml" Requires="v">
                  <p:oleObj spid="_x0000_s18467" name="公式" r:id="rId3" imgW="2108160" imgH="279360" progId="Equation.3">
                    <p:embed/>
                  </p:oleObj>
                </mc:Choice>
                <mc:Fallback>
                  <p:oleObj name="公式" r:id="rId3" imgW="2108160" imgH="2793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 y="687"/>
                          <a:ext cx="336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38600" name="Text Box 8">
            <a:extLst>
              <a:ext uri="{FF2B5EF4-FFF2-40B4-BE49-F238E27FC236}">
                <a16:creationId xmlns:a16="http://schemas.microsoft.com/office/drawing/2014/main" id="{5D52896D-8F5E-450A-9798-BC29BA9AB6FB}"/>
              </a:ext>
            </a:extLst>
          </p:cNvPr>
          <p:cNvSpPr txBox="1">
            <a:spLocks noChangeArrowheads="1"/>
          </p:cNvSpPr>
          <p:nvPr/>
        </p:nvSpPr>
        <p:spPr bwMode="auto">
          <a:xfrm>
            <a:off x="808038" y="1884363"/>
            <a:ext cx="638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FF3300"/>
                </a:solidFill>
              </a:rPr>
              <a:t>解</a:t>
            </a:r>
            <a:r>
              <a:rPr lang="en-US" altLang="zh-CN" sz="2800">
                <a:solidFill>
                  <a:srgbClr val="FF3300"/>
                </a:solidFill>
              </a:rPr>
              <a:t>:</a:t>
            </a:r>
          </a:p>
        </p:txBody>
      </p:sp>
      <p:sp>
        <p:nvSpPr>
          <p:cNvPr id="238601" name="Text Box 9">
            <a:extLst>
              <a:ext uri="{FF2B5EF4-FFF2-40B4-BE49-F238E27FC236}">
                <a16:creationId xmlns:a16="http://schemas.microsoft.com/office/drawing/2014/main" id="{729FA5DD-14DF-4278-BF87-25D9985EFDD1}"/>
              </a:ext>
            </a:extLst>
          </p:cNvPr>
          <p:cNvSpPr txBox="1">
            <a:spLocks noChangeArrowheads="1"/>
          </p:cNvSpPr>
          <p:nvPr/>
        </p:nvSpPr>
        <p:spPr bwMode="auto">
          <a:xfrm>
            <a:off x="1600200" y="1863725"/>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方程变形为</a:t>
            </a:r>
          </a:p>
        </p:txBody>
      </p:sp>
      <p:graphicFrame>
        <p:nvGraphicFramePr>
          <p:cNvPr id="238602" name="Object 2">
            <a:extLst>
              <a:ext uri="{FF2B5EF4-FFF2-40B4-BE49-F238E27FC236}">
                <a16:creationId xmlns:a16="http://schemas.microsoft.com/office/drawing/2014/main" id="{1E016EA5-F1A1-4326-AB53-8C24533689F6}"/>
              </a:ext>
            </a:extLst>
          </p:cNvPr>
          <p:cNvGraphicFramePr>
            <a:graphicFrameLocks noChangeAspect="1"/>
          </p:cNvGraphicFramePr>
          <p:nvPr/>
        </p:nvGraphicFramePr>
        <p:xfrm>
          <a:off x="3708400" y="2205038"/>
          <a:ext cx="2844800" cy="1047750"/>
        </p:xfrm>
        <a:graphic>
          <a:graphicData uri="http://schemas.openxmlformats.org/presentationml/2006/ole">
            <mc:AlternateContent xmlns:mc="http://schemas.openxmlformats.org/markup-compatibility/2006">
              <mc:Choice xmlns:v="urn:schemas-microsoft-com:vml" Requires="v">
                <p:oleObj spid="_x0000_s18468" name="公式" r:id="rId5" imgW="1206360" imgH="444240" progId="Equation.3">
                  <p:embed/>
                </p:oleObj>
              </mc:Choice>
              <mc:Fallback>
                <p:oleObj name="公式" r:id="rId5" imgW="1206360" imgH="44424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2205038"/>
                        <a:ext cx="28448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8603" name="Text Box 11">
            <a:extLst>
              <a:ext uri="{FF2B5EF4-FFF2-40B4-BE49-F238E27FC236}">
                <a16:creationId xmlns:a16="http://schemas.microsoft.com/office/drawing/2014/main" id="{5F8FEE8C-EBAA-4DD8-8448-A20060ED6DFB}"/>
              </a:ext>
            </a:extLst>
          </p:cNvPr>
          <p:cNvSpPr txBox="1">
            <a:spLocks noChangeArrowheads="1"/>
          </p:cNvSpPr>
          <p:nvPr/>
        </p:nvSpPr>
        <p:spPr bwMode="auto">
          <a:xfrm>
            <a:off x="1258888" y="3284538"/>
            <a:ext cx="2416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这是齐次方程</a:t>
            </a:r>
            <a:r>
              <a:rPr lang="en-US" altLang="zh-CN" sz="2800"/>
              <a:t>,</a:t>
            </a:r>
          </a:p>
        </p:txBody>
      </p:sp>
      <p:graphicFrame>
        <p:nvGraphicFramePr>
          <p:cNvPr id="238604" name="Object 3">
            <a:extLst>
              <a:ext uri="{FF2B5EF4-FFF2-40B4-BE49-F238E27FC236}">
                <a16:creationId xmlns:a16="http://schemas.microsoft.com/office/drawing/2014/main" id="{345CEB66-A3C1-4828-80D4-7350CEF58482}"/>
              </a:ext>
            </a:extLst>
          </p:cNvPr>
          <p:cNvGraphicFramePr>
            <a:graphicFrameLocks noChangeAspect="1"/>
          </p:cNvGraphicFramePr>
          <p:nvPr/>
        </p:nvGraphicFramePr>
        <p:xfrm>
          <a:off x="3995738" y="3141663"/>
          <a:ext cx="3116262" cy="927100"/>
        </p:xfrm>
        <a:graphic>
          <a:graphicData uri="http://schemas.openxmlformats.org/presentationml/2006/ole">
            <mc:AlternateContent xmlns:mc="http://schemas.openxmlformats.org/markup-compatibility/2006">
              <mc:Choice xmlns:v="urn:schemas-microsoft-com:vml" Requires="v">
                <p:oleObj spid="_x0000_s18469" name="公式" r:id="rId7" imgW="1320480" imgH="393480" progId="Equation.3">
                  <p:embed/>
                </p:oleObj>
              </mc:Choice>
              <mc:Fallback>
                <p:oleObj name="公式" r:id="rId7" imgW="1320480" imgH="39348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3141663"/>
                        <a:ext cx="3116262"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8605" name="Object 4">
            <a:extLst>
              <a:ext uri="{FF2B5EF4-FFF2-40B4-BE49-F238E27FC236}">
                <a16:creationId xmlns:a16="http://schemas.microsoft.com/office/drawing/2014/main" id="{CEA9EAC8-6A95-4116-91B0-506A0F1A04E2}"/>
              </a:ext>
            </a:extLst>
          </p:cNvPr>
          <p:cNvGraphicFramePr>
            <a:graphicFrameLocks noChangeAspect="1"/>
          </p:cNvGraphicFramePr>
          <p:nvPr/>
        </p:nvGraphicFramePr>
        <p:xfrm>
          <a:off x="2771775" y="4076700"/>
          <a:ext cx="2185988" cy="927100"/>
        </p:xfrm>
        <a:graphic>
          <a:graphicData uri="http://schemas.openxmlformats.org/presentationml/2006/ole">
            <mc:AlternateContent xmlns:mc="http://schemas.openxmlformats.org/markup-compatibility/2006">
              <mc:Choice xmlns:v="urn:schemas-microsoft-com:vml" Requires="v">
                <p:oleObj spid="_x0000_s18470" name="公式" r:id="rId9" imgW="927000" imgH="393480" progId="Equation.3">
                  <p:embed/>
                </p:oleObj>
              </mc:Choice>
              <mc:Fallback>
                <p:oleObj name="公式" r:id="rId9" imgW="927000" imgH="39348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4076700"/>
                        <a:ext cx="2185988"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8606" name="Text Box 14">
            <a:extLst>
              <a:ext uri="{FF2B5EF4-FFF2-40B4-BE49-F238E27FC236}">
                <a16:creationId xmlns:a16="http://schemas.microsoft.com/office/drawing/2014/main" id="{D69B818D-0511-48FC-8540-5EA64E9AED1E}"/>
              </a:ext>
            </a:extLst>
          </p:cNvPr>
          <p:cNvSpPr txBox="1">
            <a:spLocks noChangeArrowheads="1"/>
          </p:cNvSpPr>
          <p:nvPr/>
        </p:nvSpPr>
        <p:spPr bwMode="auto">
          <a:xfrm>
            <a:off x="1476375" y="5300663"/>
            <a:ext cx="2673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将变量分离后得</a:t>
            </a:r>
          </a:p>
        </p:txBody>
      </p:sp>
      <p:graphicFrame>
        <p:nvGraphicFramePr>
          <p:cNvPr id="238607" name="Object 5">
            <a:extLst>
              <a:ext uri="{FF2B5EF4-FFF2-40B4-BE49-F238E27FC236}">
                <a16:creationId xmlns:a16="http://schemas.microsoft.com/office/drawing/2014/main" id="{98297ED1-2CA7-414C-91E1-6D8265B86494}"/>
              </a:ext>
            </a:extLst>
          </p:cNvPr>
          <p:cNvGraphicFramePr>
            <a:graphicFrameLocks noChangeAspect="1"/>
          </p:cNvGraphicFramePr>
          <p:nvPr/>
        </p:nvGraphicFramePr>
        <p:xfrm>
          <a:off x="4738688" y="5070475"/>
          <a:ext cx="1973262" cy="1016000"/>
        </p:xfrm>
        <a:graphic>
          <a:graphicData uri="http://schemas.openxmlformats.org/presentationml/2006/ole">
            <mc:AlternateContent xmlns:mc="http://schemas.openxmlformats.org/markup-compatibility/2006">
              <mc:Choice xmlns:v="urn:schemas-microsoft-com:vml" Requires="v">
                <p:oleObj spid="_x0000_s18471" name="公式" r:id="rId11" imgW="838080" imgH="431640" progId="Equation.3">
                  <p:embed/>
                </p:oleObj>
              </mc:Choice>
              <mc:Fallback>
                <p:oleObj name="公式" r:id="rId11" imgW="838080" imgH="43164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38688" y="5070475"/>
                        <a:ext cx="197326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444" name="Picture 17" descr="j0283209">
            <a:extLst>
              <a:ext uri="{FF2B5EF4-FFF2-40B4-BE49-F238E27FC236}">
                <a16:creationId xmlns:a16="http://schemas.microsoft.com/office/drawing/2014/main" id="{EAF3EF11-E472-46BC-BF93-E64F736279CF}"/>
              </a:ext>
            </a:extLst>
          </p:cNvPr>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7380288" y="5300663"/>
            <a:ext cx="13239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600"/>
                                        </p:tgtEl>
                                        <p:attrNameLst>
                                          <p:attrName>style.visibility</p:attrName>
                                        </p:attrNameLst>
                                      </p:cBhvr>
                                      <p:to>
                                        <p:strVal val="visible"/>
                                      </p:to>
                                    </p:set>
                                    <p:anim calcmode="lin" valueType="num">
                                      <p:cBhvr additive="base">
                                        <p:cTn id="7" dur="500" fill="hold"/>
                                        <p:tgtEl>
                                          <p:spTgt spid="238600"/>
                                        </p:tgtEl>
                                        <p:attrNameLst>
                                          <p:attrName>ppt_x</p:attrName>
                                        </p:attrNameLst>
                                      </p:cBhvr>
                                      <p:tavLst>
                                        <p:tav tm="0">
                                          <p:val>
                                            <p:strVal val="#ppt_x"/>
                                          </p:val>
                                        </p:tav>
                                        <p:tav tm="100000">
                                          <p:val>
                                            <p:strVal val="#ppt_x"/>
                                          </p:val>
                                        </p:tav>
                                      </p:tavLst>
                                    </p:anim>
                                    <p:anim calcmode="lin" valueType="num">
                                      <p:cBhvr additive="base">
                                        <p:cTn id="8" dur="500" fill="hold"/>
                                        <p:tgtEl>
                                          <p:spTgt spid="2386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8601"/>
                                        </p:tgtEl>
                                        <p:attrNameLst>
                                          <p:attrName>style.visibility</p:attrName>
                                        </p:attrNameLst>
                                      </p:cBhvr>
                                      <p:to>
                                        <p:strVal val="visible"/>
                                      </p:to>
                                    </p:set>
                                    <p:anim calcmode="lin" valueType="num">
                                      <p:cBhvr additive="base">
                                        <p:cTn id="13" dur="500" fill="hold"/>
                                        <p:tgtEl>
                                          <p:spTgt spid="238601"/>
                                        </p:tgtEl>
                                        <p:attrNameLst>
                                          <p:attrName>ppt_x</p:attrName>
                                        </p:attrNameLst>
                                      </p:cBhvr>
                                      <p:tavLst>
                                        <p:tav tm="0">
                                          <p:val>
                                            <p:strVal val="#ppt_x"/>
                                          </p:val>
                                        </p:tav>
                                        <p:tav tm="100000">
                                          <p:val>
                                            <p:strVal val="#ppt_x"/>
                                          </p:val>
                                        </p:tav>
                                      </p:tavLst>
                                    </p:anim>
                                    <p:anim calcmode="lin" valueType="num">
                                      <p:cBhvr additive="base">
                                        <p:cTn id="14" dur="500" fill="hold"/>
                                        <p:tgtEl>
                                          <p:spTgt spid="23860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238602"/>
                                        </p:tgtEl>
                                        <p:attrNameLst>
                                          <p:attrName>style.visibility</p:attrName>
                                        </p:attrNameLst>
                                      </p:cBhvr>
                                      <p:to>
                                        <p:strVal val="visible"/>
                                      </p:to>
                                    </p:set>
                                    <p:anim calcmode="lin" valueType="num">
                                      <p:cBhvr>
                                        <p:cTn id="19" dur="1000" fill="hold"/>
                                        <p:tgtEl>
                                          <p:spTgt spid="238602"/>
                                        </p:tgtEl>
                                        <p:attrNameLst>
                                          <p:attrName>ppt_w</p:attrName>
                                        </p:attrNameLst>
                                      </p:cBhvr>
                                      <p:tavLst>
                                        <p:tav tm="0">
                                          <p:val>
                                            <p:strVal val="#ppt_w*0.70"/>
                                          </p:val>
                                        </p:tav>
                                        <p:tav tm="100000">
                                          <p:val>
                                            <p:strVal val="#ppt_w"/>
                                          </p:val>
                                        </p:tav>
                                      </p:tavLst>
                                    </p:anim>
                                    <p:anim calcmode="lin" valueType="num">
                                      <p:cBhvr>
                                        <p:cTn id="20" dur="1000" fill="hold"/>
                                        <p:tgtEl>
                                          <p:spTgt spid="238602"/>
                                        </p:tgtEl>
                                        <p:attrNameLst>
                                          <p:attrName>ppt_h</p:attrName>
                                        </p:attrNameLst>
                                      </p:cBhvr>
                                      <p:tavLst>
                                        <p:tav tm="0">
                                          <p:val>
                                            <p:strVal val="#ppt_h"/>
                                          </p:val>
                                        </p:tav>
                                        <p:tav tm="100000">
                                          <p:val>
                                            <p:strVal val="#ppt_h"/>
                                          </p:val>
                                        </p:tav>
                                      </p:tavLst>
                                    </p:anim>
                                    <p:animEffect transition="in" filter="fade">
                                      <p:cBhvr>
                                        <p:cTn id="21" dur="1000"/>
                                        <p:tgtEl>
                                          <p:spTgt spid="23860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860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3860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3860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38606"/>
                                        </p:tgtEl>
                                        <p:attrNameLst>
                                          <p:attrName>style.visibility</p:attrName>
                                        </p:attrNameLst>
                                      </p:cBhvr>
                                      <p:to>
                                        <p:strVal val="visible"/>
                                      </p:to>
                                    </p:set>
                                    <p:animEffect transition="in" filter="blinds(horizontal)">
                                      <p:cBhvr>
                                        <p:cTn id="38" dur="500"/>
                                        <p:tgtEl>
                                          <p:spTgt spid="23860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nodeType="clickEffect">
                                  <p:stCondLst>
                                    <p:cond delay="0"/>
                                  </p:stCondLst>
                                  <p:childTnLst>
                                    <p:set>
                                      <p:cBhvr>
                                        <p:cTn id="42" dur="1" fill="hold">
                                          <p:stCondLst>
                                            <p:cond delay="0"/>
                                          </p:stCondLst>
                                        </p:cTn>
                                        <p:tgtEl>
                                          <p:spTgt spid="238607"/>
                                        </p:tgtEl>
                                        <p:attrNameLst>
                                          <p:attrName>style.visibility</p:attrName>
                                        </p:attrNameLst>
                                      </p:cBhvr>
                                      <p:to>
                                        <p:strVal val="visible"/>
                                      </p:to>
                                    </p:set>
                                    <p:anim calcmode="lin" valueType="num">
                                      <p:cBhvr>
                                        <p:cTn id="43" dur="1000" fill="hold"/>
                                        <p:tgtEl>
                                          <p:spTgt spid="238607"/>
                                        </p:tgtEl>
                                        <p:attrNameLst>
                                          <p:attrName>ppt_w</p:attrName>
                                        </p:attrNameLst>
                                      </p:cBhvr>
                                      <p:tavLst>
                                        <p:tav tm="0">
                                          <p:val>
                                            <p:strVal val="#ppt_w*0.70"/>
                                          </p:val>
                                        </p:tav>
                                        <p:tav tm="100000">
                                          <p:val>
                                            <p:strVal val="#ppt_w"/>
                                          </p:val>
                                        </p:tav>
                                      </p:tavLst>
                                    </p:anim>
                                    <p:anim calcmode="lin" valueType="num">
                                      <p:cBhvr>
                                        <p:cTn id="44" dur="1000" fill="hold"/>
                                        <p:tgtEl>
                                          <p:spTgt spid="238607"/>
                                        </p:tgtEl>
                                        <p:attrNameLst>
                                          <p:attrName>ppt_h</p:attrName>
                                        </p:attrNameLst>
                                      </p:cBhvr>
                                      <p:tavLst>
                                        <p:tav tm="0">
                                          <p:val>
                                            <p:strVal val="#ppt_h"/>
                                          </p:val>
                                        </p:tav>
                                        <p:tav tm="100000">
                                          <p:val>
                                            <p:strVal val="#ppt_h"/>
                                          </p:val>
                                        </p:tav>
                                      </p:tavLst>
                                    </p:anim>
                                    <p:animEffect transition="in" filter="fade">
                                      <p:cBhvr>
                                        <p:cTn id="45" dur="1000"/>
                                        <p:tgtEl>
                                          <p:spTgt spid="238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0" grpId="0"/>
      <p:bldP spid="238601" grpId="0"/>
      <p:bldP spid="238603" grpId="0"/>
      <p:bldP spid="23860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Text Box 4">
            <a:extLst>
              <a:ext uri="{FF2B5EF4-FFF2-40B4-BE49-F238E27FC236}">
                <a16:creationId xmlns:a16="http://schemas.microsoft.com/office/drawing/2014/main" id="{5A48501E-AEFF-4213-A266-6CAF2EAF4786}"/>
              </a:ext>
            </a:extLst>
          </p:cNvPr>
          <p:cNvSpPr txBox="1">
            <a:spLocks noChangeArrowheads="1"/>
          </p:cNvSpPr>
          <p:nvPr/>
        </p:nvSpPr>
        <p:spPr bwMode="auto">
          <a:xfrm>
            <a:off x="539750" y="1125538"/>
            <a:ext cx="2060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两边积分得</a:t>
            </a:r>
            <a:r>
              <a:rPr lang="en-US" altLang="zh-CN" sz="2800"/>
              <a:t>:</a:t>
            </a:r>
          </a:p>
        </p:txBody>
      </p:sp>
      <p:graphicFrame>
        <p:nvGraphicFramePr>
          <p:cNvPr id="239621" name="Object 2">
            <a:extLst>
              <a:ext uri="{FF2B5EF4-FFF2-40B4-BE49-F238E27FC236}">
                <a16:creationId xmlns:a16="http://schemas.microsoft.com/office/drawing/2014/main" id="{41035A7A-0958-4C2D-8017-52B77F837CC4}"/>
              </a:ext>
            </a:extLst>
          </p:cNvPr>
          <p:cNvGraphicFramePr>
            <a:graphicFrameLocks noChangeAspect="1"/>
          </p:cNvGraphicFramePr>
          <p:nvPr/>
        </p:nvGraphicFramePr>
        <p:xfrm>
          <a:off x="2771775" y="1052513"/>
          <a:ext cx="3852863" cy="838200"/>
        </p:xfrm>
        <a:graphic>
          <a:graphicData uri="http://schemas.openxmlformats.org/presentationml/2006/ole">
            <mc:AlternateContent xmlns:mc="http://schemas.openxmlformats.org/markup-compatibility/2006">
              <mc:Choice xmlns:v="urn:schemas-microsoft-com:vml" Requires="v">
                <p:oleObj spid="_x0000_s19493" name="公式" r:id="rId3" imgW="1638000" imgH="355320" progId="Equation.3">
                  <p:embed/>
                </p:oleObj>
              </mc:Choice>
              <mc:Fallback>
                <p:oleObj name="公式" r:id="rId3" imgW="1638000" imgH="3553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052513"/>
                        <a:ext cx="385286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9622" name="Text Box 6">
            <a:extLst>
              <a:ext uri="{FF2B5EF4-FFF2-40B4-BE49-F238E27FC236}">
                <a16:creationId xmlns:a16="http://schemas.microsoft.com/office/drawing/2014/main" id="{D24FA103-09FE-48A3-AC10-E32DC212E439}"/>
              </a:ext>
            </a:extLst>
          </p:cNvPr>
          <p:cNvSpPr txBox="1">
            <a:spLocks noChangeArrowheads="1"/>
          </p:cNvSpPr>
          <p:nvPr/>
        </p:nvSpPr>
        <p:spPr bwMode="auto">
          <a:xfrm>
            <a:off x="900113" y="2349500"/>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整理后得</a:t>
            </a:r>
          </a:p>
        </p:txBody>
      </p:sp>
      <p:graphicFrame>
        <p:nvGraphicFramePr>
          <p:cNvPr id="239623" name="Object 3">
            <a:extLst>
              <a:ext uri="{FF2B5EF4-FFF2-40B4-BE49-F238E27FC236}">
                <a16:creationId xmlns:a16="http://schemas.microsoft.com/office/drawing/2014/main" id="{992990D5-6448-476B-9A2A-B16AB64AD4C5}"/>
              </a:ext>
            </a:extLst>
          </p:cNvPr>
          <p:cNvGraphicFramePr>
            <a:graphicFrameLocks noChangeAspect="1"/>
          </p:cNvGraphicFramePr>
          <p:nvPr/>
        </p:nvGraphicFramePr>
        <p:xfrm>
          <a:off x="3132138" y="1989138"/>
          <a:ext cx="2735262" cy="701675"/>
        </p:xfrm>
        <a:graphic>
          <a:graphicData uri="http://schemas.openxmlformats.org/presentationml/2006/ole">
            <mc:AlternateContent xmlns:mc="http://schemas.openxmlformats.org/markup-compatibility/2006">
              <mc:Choice xmlns:v="urn:schemas-microsoft-com:vml" Requires="v">
                <p:oleObj spid="_x0000_s19494" name="公式" r:id="rId5" imgW="990360" imgH="253800" progId="Equation.3">
                  <p:embed/>
                </p:oleObj>
              </mc:Choice>
              <mc:Fallback>
                <p:oleObj name="公式" r:id="rId5" imgW="990360" imgH="253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1989138"/>
                        <a:ext cx="2735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9624" name="Text Box 8">
            <a:extLst>
              <a:ext uri="{FF2B5EF4-FFF2-40B4-BE49-F238E27FC236}">
                <a16:creationId xmlns:a16="http://schemas.microsoft.com/office/drawing/2014/main" id="{CB43E23F-5C54-432A-9A69-1EC836EC484C}"/>
              </a:ext>
            </a:extLst>
          </p:cNvPr>
          <p:cNvSpPr txBox="1">
            <a:spLocks noChangeArrowheads="1"/>
          </p:cNvSpPr>
          <p:nvPr/>
        </p:nvSpPr>
        <p:spPr bwMode="auto">
          <a:xfrm>
            <a:off x="1116013" y="3284538"/>
            <a:ext cx="196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变量还原得</a:t>
            </a:r>
          </a:p>
        </p:txBody>
      </p:sp>
      <p:graphicFrame>
        <p:nvGraphicFramePr>
          <p:cNvPr id="239625" name="Object 4">
            <a:extLst>
              <a:ext uri="{FF2B5EF4-FFF2-40B4-BE49-F238E27FC236}">
                <a16:creationId xmlns:a16="http://schemas.microsoft.com/office/drawing/2014/main" id="{CB4C1533-7917-4EEE-BBBF-35E34D48E21F}"/>
              </a:ext>
            </a:extLst>
          </p:cNvPr>
          <p:cNvGraphicFramePr>
            <a:graphicFrameLocks noChangeAspect="1"/>
          </p:cNvGraphicFramePr>
          <p:nvPr/>
        </p:nvGraphicFramePr>
        <p:xfrm>
          <a:off x="3492500" y="2924175"/>
          <a:ext cx="3227388" cy="1228725"/>
        </p:xfrm>
        <a:graphic>
          <a:graphicData uri="http://schemas.openxmlformats.org/presentationml/2006/ole">
            <mc:AlternateContent xmlns:mc="http://schemas.openxmlformats.org/markup-compatibility/2006">
              <mc:Choice xmlns:v="urn:schemas-microsoft-com:vml" Requires="v">
                <p:oleObj spid="_x0000_s19495" name="公式" r:id="rId7" imgW="1168200" imgH="444240" progId="Equation.3">
                  <p:embed/>
                </p:oleObj>
              </mc:Choice>
              <mc:Fallback>
                <p:oleObj name="公式" r:id="rId7" imgW="1168200" imgH="4442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2924175"/>
                        <a:ext cx="3227388"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9626" name="Object 5">
            <a:extLst>
              <a:ext uri="{FF2B5EF4-FFF2-40B4-BE49-F238E27FC236}">
                <a16:creationId xmlns:a16="http://schemas.microsoft.com/office/drawing/2014/main" id="{CCA0301A-CE50-4E17-89AE-1382607BE68C}"/>
              </a:ext>
            </a:extLst>
          </p:cNvPr>
          <p:cNvGraphicFramePr>
            <a:graphicFrameLocks noChangeAspect="1"/>
          </p:cNvGraphicFramePr>
          <p:nvPr/>
        </p:nvGraphicFramePr>
        <p:xfrm>
          <a:off x="611188" y="4508500"/>
          <a:ext cx="6264275" cy="566738"/>
        </p:xfrm>
        <a:graphic>
          <a:graphicData uri="http://schemas.openxmlformats.org/presentationml/2006/ole">
            <mc:AlternateContent xmlns:mc="http://schemas.openxmlformats.org/markup-compatibility/2006">
              <mc:Choice xmlns:v="urn:schemas-microsoft-com:vml" Requires="v">
                <p:oleObj spid="_x0000_s19496" name="公式" r:id="rId9" imgW="2387520" imgH="215640" progId="Equation.3">
                  <p:embed/>
                </p:oleObj>
              </mc:Choice>
              <mc:Fallback>
                <p:oleObj name="公式" r:id="rId9" imgW="2387520" imgH="2156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4508500"/>
                        <a:ext cx="6264275"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9627" name="Text Box 11">
            <a:extLst>
              <a:ext uri="{FF2B5EF4-FFF2-40B4-BE49-F238E27FC236}">
                <a16:creationId xmlns:a16="http://schemas.microsoft.com/office/drawing/2014/main" id="{3B3F48EC-5259-475B-9686-8AB9FB9B7E8E}"/>
              </a:ext>
            </a:extLst>
          </p:cNvPr>
          <p:cNvSpPr txBox="1">
            <a:spLocks noChangeArrowheads="1"/>
          </p:cNvSpPr>
          <p:nvPr/>
        </p:nvSpPr>
        <p:spPr bwMode="auto">
          <a:xfrm>
            <a:off x="827088" y="5373688"/>
            <a:ext cx="3028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故初值问题的解为</a:t>
            </a:r>
          </a:p>
        </p:txBody>
      </p:sp>
      <p:graphicFrame>
        <p:nvGraphicFramePr>
          <p:cNvPr id="239628" name="Object 6">
            <a:extLst>
              <a:ext uri="{FF2B5EF4-FFF2-40B4-BE49-F238E27FC236}">
                <a16:creationId xmlns:a16="http://schemas.microsoft.com/office/drawing/2014/main" id="{026785DE-E483-4231-BBA5-D5E46D29AF9C}"/>
              </a:ext>
            </a:extLst>
          </p:cNvPr>
          <p:cNvGraphicFramePr>
            <a:graphicFrameLocks noChangeAspect="1"/>
          </p:cNvGraphicFramePr>
          <p:nvPr/>
        </p:nvGraphicFramePr>
        <p:xfrm>
          <a:off x="4140200" y="5157788"/>
          <a:ext cx="1976438" cy="927100"/>
        </p:xfrm>
        <a:graphic>
          <a:graphicData uri="http://schemas.openxmlformats.org/presentationml/2006/ole">
            <mc:AlternateContent xmlns:mc="http://schemas.openxmlformats.org/markup-compatibility/2006">
              <mc:Choice xmlns:v="urn:schemas-microsoft-com:vml" Requires="v">
                <p:oleObj spid="_x0000_s19497" name="公式" r:id="rId11" imgW="838080" imgH="393480" progId="Equation.3">
                  <p:embed/>
                </p:oleObj>
              </mc:Choice>
              <mc:Fallback>
                <p:oleObj name="公式" r:id="rId11" imgW="838080" imgH="3934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0200" y="5157788"/>
                        <a:ext cx="1976438"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9468" name="Picture 13" descr="j0285444">
            <a:extLst>
              <a:ext uri="{FF2B5EF4-FFF2-40B4-BE49-F238E27FC236}">
                <a16:creationId xmlns:a16="http://schemas.microsoft.com/office/drawing/2014/main" id="{177E95FD-69FD-4C85-BCE8-693244D353F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48488" y="4724400"/>
            <a:ext cx="1795462"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63" name="Object 7">
            <a:extLst>
              <a:ext uri="{FF2B5EF4-FFF2-40B4-BE49-F238E27FC236}">
                <a16:creationId xmlns:a16="http://schemas.microsoft.com/office/drawing/2014/main" id="{4D397613-CC64-4A35-B096-7DE95C31F901}"/>
              </a:ext>
            </a:extLst>
          </p:cNvPr>
          <p:cNvGraphicFramePr>
            <a:graphicFrameLocks noChangeAspect="1"/>
          </p:cNvGraphicFramePr>
          <p:nvPr/>
        </p:nvGraphicFramePr>
        <p:xfrm>
          <a:off x="6877050" y="188913"/>
          <a:ext cx="1973263" cy="1016000"/>
        </p:xfrm>
        <a:graphic>
          <a:graphicData uri="http://schemas.openxmlformats.org/presentationml/2006/ole">
            <mc:AlternateContent xmlns:mc="http://schemas.openxmlformats.org/markup-compatibility/2006">
              <mc:Choice xmlns:v="urn:schemas-microsoft-com:vml" Requires="v">
                <p:oleObj spid="_x0000_s19498" name="公式" r:id="rId14" imgW="838080" imgH="431640" progId="Equation.3">
                  <p:embed/>
                </p:oleObj>
              </mc:Choice>
              <mc:Fallback>
                <p:oleObj name="公式" r:id="rId14" imgW="838080" imgH="43164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77050" y="188913"/>
                        <a:ext cx="1973263" cy="10160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9620"/>
                                        </p:tgtEl>
                                        <p:attrNameLst>
                                          <p:attrName>style.visibility</p:attrName>
                                        </p:attrNameLst>
                                      </p:cBhvr>
                                      <p:to>
                                        <p:strVal val="visible"/>
                                      </p:to>
                                    </p:set>
                                    <p:anim calcmode="lin" valueType="num">
                                      <p:cBhvr additive="base">
                                        <p:cTn id="7" dur="500" fill="hold"/>
                                        <p:tgtEl>
                                          <p:spTgt spid="239620"/>
                                        </p:tgtEl>
                                        <p:attrNameLst>
                                          <p:attrName>ppt_x</p:attrName>
                                        </p:attrNameLst>
                                      </p:cBhvr>
                                      <p:tavLst>
                                        <p:tav tm="0">
                                          <p:val>
                                            <p:strVal val="#ppt_x"/>
                                          </p:val>
                                        </p:tav>
                                        <p:tav tm="100000">
                                          <p:val>
                                            <p:strVal val="#ppt_x"/>
                                          </p:val>
                                        </p:tav>
                                      </p:tavLst>
                                    </p:anim>
                                    <p:anim calcmode="lin" valueType="num">
                                      <p:cBhvr additive="base">
                                        <p:cTn id="8" dur="500" fill="hold"/>
                                        <p:tgtEl>
                                          <p:spTgt spid="2396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5" presetClass="entr" presetSubtype="0" fill="hold" nodeType="clickEffect">
                                  <p:stCondLst>
                                    <p:cond delay="0"/>
                                  </p:stCondLst>
                                  <p:childTnLst>
                                    <p:set>
                                      <p:cBhvr>
                                        <p:cTn id="12" dur="1" fill="hold">
                                          <p:stCondLst>
                                            <p:cond delay="0"/>
                                          </p:stCondLst>
                                        </p:cTn>
                                        <p:tgtEl>
                                          <p:spTgt spid="239621"/>
                                        </p:tgtEl>
                                        <p:attrNameLst>
                                          <p:attrName>style.visibility</p:attrName>
                                        </p:attrNameLst>
                                      </p:cBhvr>
                                      <p:to>
                                        <p:strVal val="visible"/>
                                      </p:to>
                                    </p:set>
                                    <p:anim calcmode="lin" valueType="num">
                                      <p:cBhvr>
                                        <p:cTn id="13" dur="1000" fill="hold"/>
                                        <p:tgtEl>
                                          <p:spTgt spid="239621"/>
                                        </p:tgtEl>
                                        <p:attrNameLst>
                                          <p:attrName>ppt_w</p:attrName>
                                        </p:attrNameLst>
                                      </p:cBhvr>
                                      <p:tavLst>
                                        <p:tav tm="0">
                                          <p:val>
                                            <p:strVal val="#ppt_w*0.70"/>
                                          </p:val>
                                        </p:tav>
                                        <p:tav tm="100000">
                                          <p:val>
                                            <p:strVal val="#ppt_w"/>
                                          </p:val>
                                        </p:tav>
                                      </p:tavLst>
                                    </p:anim>
                                    <p:anim calcmode="lin" valueType="num">
                                      <p:cBhvr>
                                        <p:cTn id="14" dur="1000" fill="hold"/>
                                        <p:tgtEl>
                                          <p:spTgt spid="239621"/>
                                        </p:tgtEl>
                                        <p:attrNameLst>
                                          <p:attrName>ppt_h</p:attrName>
                                        </p:attrNameLst>
                                      </p:cBhvr>
                                      <p:tavLst>
                                        <p:tav tm="0">
                                          <p:val>
                                            <p:strVal val="#ppt_h"/>
                                          </p:val>
                                        </p:tav>
                                        <p:tav tm="100000">
                                          <p:val>
                                            <p:strVal val="#ppt_h"/>
                                          </p:val>
                                        </p:tav>
                                      </p:tavLst>
                                    </p:anim>
                                    <p:animEffect transition="in" filter="fade">
                                      <p:cBhvr>
                                        <p:cTn id="15" dur="1000"/>
                                        <p:tgtEl>
                                          <p:spTgt spid="23962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962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239623"/>
                                        </p:tgtEl>
                                        <p:attrNameLst>
                                          <p:attrName>style.visibility</p:attrName>
                                        </p:attrNameLst>
                                      </p:cBhvr>
                                      <p:to>
                                        <p:strVal val="visible"/>
                                      </p:to>
                                    </p:set>
                                    <p:anim calcmode="lin" valueType="num">
                                      <p:cBhvr>
                                        <p:cTn id="24" dur="1000" fill="hold"/>
                                        <p:tgtEl>
                                          <p:spTgt spid="239623"/>
                                        </p:tgtEl>
                                        <p:attrNameLst>
                                          <p:attrName>ppt_w</p:attrName>
                                        </p:attrNameLst>
                                      </p:cBhvr>
                                      <p:tavLst>
                                        <p:tav tm="0">
                                          <p:val>
                                            <p:strVal val="#ppt_w*0.70"/>
                                          </p:val>
                                        </p:tav>
                                        <p:tav tm="100000">
                                          <p:val>
                                            <p:strVal val="#ppt_w"/>
                                          </p:val>
                                        </p:tav>
                                      </p:tavLst>
                                    </p:anim>
                                    <p:anim calcmode="lin" valueType="num">
                                      <p:cBhvr>
                                        <p:cTn id="25" dur="1000" fill="hold"/>
                                        <p:tgtEl>
                                          <p:spTgt spid="239623"/>
                                        </p:tgtEl>
                                        <p:attrNameLst>
                                          <p:attrName>ppt_h</p:attrName>
                                        </p:attrNameLst>
                                      </p:cBhvr>
                                      <p:tavLst>
                                        <p:tav tm="0">
                                          <p:val>
                                            <p:strVal val="#ppt_h"/>
                                          </p:val>
                                        </p:tav>
                                        <p:tav tm="100000">
                                          <p:val>
                                            <p:strVal val="#ppt_h"/>
                                          </p:val>
                                        </p:tav>
                                      </p:tavLst>
                                    </p:anim>
                                    <p:animEffect transition="in" filter="fade">
                                      <p:cBhvr>
                                        <p:cTn id="26" dur="1000"/>
                                        <p:tgtEl>
                                          <p:spTgt spid="23962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962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239625"/>
                                        </p:tgtEl>
                                        <p:attrNameLst>
                                          <p:attrName>style.visibility</p:attrName>
                                        </p:attrNameLst>
                                      </p:cBhvr>
                                      <p:to>
                                        <p:strVal val="visible"/>
                                      </p:to>
                                    </p:set>
                                    <p:anim calcmode="lin" valueType="num">
                                      <p:cBhvr>
                                        <p:cTn id="35" dur="1000" fill="hold"/>
                                        <p:tgtEl>
                                          <p:spTgt spid="239625"/>
                                        </p:tgtEl>
                                        <p:attrNameLst>
                                          <p:attrName>ppt_w</p:attrName>
                                        </p:attrNameLst>
                                      </p:cBhvr>
                                      <p:tavLst>
                                        <p:tav tm="0">
                                          <p:val>
                                            <p:strVal val="#ppt_w*0.70"/>
                                          </p:val>
                                        </p:tav>
                                        <p:tav tm="100000">
                                          <p:val>
                                            <p:strVal val="#ppt_w"/>
                                          </p:val>
                                        </p:tav>
                                      </p:tavLst>
                                    </p:anim>
                                    <p:anim calcmode="lin" valueType="num">
                                      <p:cBhvr>
                                        <p:cTn id="36" dur="1000" fill="hold"/>
                                        <p:tgtEl>
                                          <p:spTgt spid="239625"/>
                                        </p:tgtEl>
                                        <p:attrNameLst>
                                          <p:attrName>ppt_h</p:attrName>
                                        </p:attrNameLst>
                                      </p:cBhvr>
                                      <p:tavLst>
                                        <p:tav tm="0">
                                          <p:val>
                                            <p:strVal val="#ppt_h"/>
                                          </p:val>
                                        </p:tav>
                                        <p:tav tm="100000">
                                          <p:val>
                                            <p:strVal val="#ppt_h"/>
                                          </p:val>
                                        </p:tav>
                                      </p:tavLst>
                                    </p:anim>
                                    <p:animEffect transition="in" filter="fade">
                                      <p:cBhvr>
                                        <p:cTn id="37" dur="1000"/>
                                        <p:tgtEl>
                                          <p:spTgt spid="2396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239626"/>
                                        </p:tgtEl>
                                        <p:attrNameLst>
                                          <p:attrName>style.visibility</p:attrName>
                                        </p:attrNameLst>
                                      </p:cBhvr>
                                      <p:to>
                                        <p:strVal val="visible"/>
                                      </p:to>
                                    </p:set>
                                    <p:anim calcmode="lin" valueType="num">
                                      <p:cBhvr>
                                        <p:cTn id="42" dur="1000" fill="hold"/>
                                        <p:tgtEl>
                                          <p:spTgt spid="239626"/>
                                        </p:tgtEl>
                                        <p:attrNameLst>
                                          <p:attrName>ppt_w</p:attrName>
                                        </p:attrNameLst>
                                      </p:cBhvr>
                                      <p:tavLst>
                                        <p:tav tm="0">
                                          <p:val>
                                            <p:strVal val="#ppt_w*0.70"/>
                                          </p:val>
                                        </p:tav>
                                        <p:tav tm="100000">
                                          <p:val>
                                            <p:strVal val="#ppt_w"/>
                                          </p:val>
                                        </p:tav>
                                      </p:tavLst>
                                    </p:anim>
                                    <p:anim calcmode="lin" valueType="num">
                                      <p:cBhvr>
                                        <p:cTn id="43" dur="1000" fill="hold"/>
                                        <p:tgtEl>
                                          <p:spTgt spid="239626"/>
                                        </p:tgtEl>
                                        <p:attrNameLst>
                                          <p:attrName>ppt_h</p:attrName>
                                        </p:attrNameLst>
                                      </p:cBhvr>
                                      <p:tavLst>
                                        <p:tav tm="0">
                                          <p:val>
                                            <p:strVal val="#ppt_h"/>
                                          </p:val>
                                        </p:tav>
                                        <p:tav tm="100000">
                                          <p:val>
                                            <p:strVal val="#ppt_h"/>
                                          </p:val>
                                        </p:tav>
                                      </p:tavLst>
                                    </p:anim>
                                    <p:animEffect transition="in" filter="fade">
                                      <p:cBhvr>
                                        <p:cTn id="44" dur="1000"/>
                                        <p:tgtEl>
                                          <p:spTgt spid="23962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962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5" presetClass="entr" presetSubtype="0" fill="hold" nodeType="clickEffect">
                                  <p:stCondLst>
                                    <p:cond delay="0"/>
                                  </p:stCondLst>
                                  <p:childTnLst>
                                    <p:set>
                                      <p:cBhvr>
                                        <p:cTn id="52" dur="1" fill="hold">
                                          <p:stCondLst>
                                            <p:cond delay="0"/>
                                          </p:stCondLst>
                                        </p:cTn>
                                        <p:tgtEl>
                                          <p:spTgt spid="239628"/>
                                        </p:tgtEl>
                                        <p:attrNameLst>
                                          <p:attrName>style.visibility</p:attrName>
                                        </p:attrNameLst>
                                      </p:cBhvr>
                                      <p:to>
                                        <p:strVal val="visible"/>
                                      </p:to>
                                    </p:set>
                                    <p:anim calcmode="lin" valueType="num">
                                      <p:cBhvr>
                                        <p:cTn id="53" dur="1000" fill="hold"/>
                                        <p:tgtEl>
                                          <p:spTgt spid="239628"/>
                                        </p:tgtEl>
                                        <p:attrNameLst>
                                          <p:attrName>ppt_w</p:attrName>
                                        </p:attrNameLst>
                                      </p:cBhvr>
                                      <p:tavLst>
                                        <p:tav tm="0">
                                          <p:val>
                                            <p:strVal val="#ppt_w*0.70"/>
                                          </p:val>
                                        </p:tav>
                                        <p:tav tm="100000">
                                          <p:val>
                                            <p:strVal val="#ppt_w"/>
                                          </p:val>
                                        </p:tav>
                                      </p:tavLst>
                                    </p:anim>
                                    <p:anim calcmode="lin" valueType="num">
                                      <p:cBhvr>
                                        <p:cTn id="54" dur="1000" fill="hold"/>
                                        <p:tgtEl>
                                          <p:spTgt spid="239628"/>
                                        </p:tgtEl>
                                        <p:attrNameLst>
                                          <p:attrName>ppt_h</p:attrName>
                                        </p:attrNameLst>
                                      </p:cBhvr>
                                      <p:tavLst>
                                        <p:tav tm="0">
                                          <p:val>
                                            <p:strVal val="#ppt_h"/>
                                          </p:val>
                                        </p:tav>
                                        <p:tav tm="100000">
                                          <p:val>
                                            <p:strVal val="#ppt_h"/>
                                          </p:val>
                                        </p:tav>
                                      </p:tavLst>
                                    </p:anim>
                                    <p:animEffect transition="in" filter="fade">
                                      <p:cBhvr>
                                        <p:cTn id="55" dur="1000"/>
                                        <p:tgtEl>
                                          <p:spTgt spid="239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0" grpId="0"/>
      <p:bldP spid="239622" grpId="0"/>
      <p:bldP spid="239624" grpId="0"/>
      <p:bldP spid="2396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7D1CBBD7-6946-4A83-9E80-7100A017802C}"/>
              </a:ext>
            </a:extLst>
          </p:cNvPr>
          <p:cNvSpPr>
            <a:spLocks noGrp="1"/>
          </p:cNvSpPr>
          <p:nvPr>
            <p:ph type="dt" sz="quarter" idx="10"/>
          </p:nvPr>
        </p:nvSpPr>
        <p:spPr/>
        <p:txBody>
          <a:bodyPr/>
          <a:lstStyle/>
          <a:p>
            <a:pPr>
              <a:defRPr/>
            </a:pPr>
            <a:fld id="{AA9BECC1-F2C9-4536-85AD-DD02720025DE}" type="datetime1">
              <a:rPr lang="zh-CN" altLang="en-US"/>
              <a:pPr>
                <a:defRPr/>
              </a:pPr>
              <a:t>2023/2/21</a:t>
            </a:fld>
            <a:endParaRPr lang="en-US" altLang="zh-CN"/>
          </a:p>
        </p:txBody>
      </p:sp>
      <p:sp>
        <p:nvSpPr>
          <p:cNvPr id="14" name="灯片编号占位符 5">
            <a:extLst>
              <a:ext uri="{FF2B5EF4-FFF2-40B4-BE49-F238E27FC236}">
                <a16:creationId xmlns:a16="http://schemas.microsoft.com/office/drawing/2014/main" id="{EAD0A62E-8521-4E03-9D1A-4ED52ED47DB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A1E08F-7756-4698-BF1D-0D1187C74AE4}" type="slidenum">
              <a:rPr lang="en-US" altLang="zh-CN">
                <a:latin typeface="Garamond" panose="02020404030301010803" pitchFamily="18" charset="0"/>
              </a:rPr>
              <a:pPr eaLnBrk="1" hangingPunct="1"/>
              <a:t>29</a:t>
            </a:fld>
            <a:endParaRPr lang="en-US" altLang="zh-CN">
              <a:latin typeface="Garamond" panose="02020404030301010803" pitchFamily="18" charset="0"/>
            </a:endParaRPr>
          </a:p>
        </p:txBody>
      </p:sp>
      <p:sp>
        <p:nvSpPr>
          <p:cNvPr id="181250" name="Text Box 2">
            <a:extLst>
              <a:ext uri="{FF2B5EF4-FFF2-40B4-BE49-F238E27FC236}">
                <a16:creationId xmlns:a16="http://schemas.microsoft.com/office/drawing/2014/main" id="{4E78AEE4-E1B7-425C-8F11-B3D6BB825E35}"/>
              </a:ext>
            </a:extLst>
          </p:cNvPr>
          <p:cNvSpPr txBox="1">
            <a:spLocks noChangeArrowheads="1"/>
          </p:cNvSpPr>
          <p:nvPr/>
        </p:nvSpPr>
        <p:spPr bwMode="auto">
          <a:xfrm>
            <a:off x="1281113" y="660400"/>
            <a:ext cx="4876800" cy="641350"/>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3600" b="1" dirty="0">
                <a:solidFill>
                  <a:srgbClr val="9900FF"/>
                </a:solidFill>
                <a:latin typeface="黑体" pitchFamily="49" charset="-122"/>
                <a:ea typeface="黑体" pitchFamily="49" charset="-122"/>
              </a:rPr>
              <a:t>三、一阶线性微分方程</a:t>
            </a:r>
          </a:p>
        </p:txBody>
      </p:sp>
      <p:sp>
        <p:nvSpPr>
          <p:cNvPr id="181251" name="Rectangle 3">
            <a:extLst>
              <a:ext uri="{FF2B5EF4-FFF2-40B4-BE49-F238E27FC236}">
                <a16:creationId xmlns:a16="http://schemas.microsoft.com/office/drawing/2014/main" id="{22AC961D-8F67-49F5-AB2E-161546DBE4E1}"/>
              </a:ext>
            </a:extLst>
          </p:cNvPr>
          <p:cNvSpPr>
            <a:spLocks noChangeArrowheads="1"/>
          </p:cNvSpPr>
          <p:nvPr/>
        </p:nvSpPr>
        <p:spPr bwMode="auto">
          <a:xfrm>
            <a:off x="1282700" y="1479550"/>
            <a:ext cx="411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一阶微分方程的下列形式</a:t>
            </a:r>
          </a:p>
        </p:txBody>
      </p:sp>
      <p:graphicFrame>
        <p:nvGraphicFramePr>
          <p:cNvPr id="181252" name="Object 4">
            <a:extLst>
              <a:ext uri="{FF2B5EF4-FFF2-40B4-BE49-F238E27FC236}">
                <a16:creationId xmlns:a16="http://schemas.microsoft.com/office/drawing/2014/main" id="{878CCCFB-E78B-46F5-A9F7-8E5EBF5795EC}"/>
              </a:ext>
            </a:extLst>
          </p:cNvPr>
          <p:cNvGraphicFramePr>
            <a:graphicFrameLocks noChangeAspect="1"/>
          </p:cNvGraphicFramePr>
          <p:nvPr/>
        </p:nvGraphicFramePr>
        <p:xfrm>
          <a:off x="3200400" y="2528888"/>
          <a:ext cx="3048000" cy="519112"/>
        </p:xfrm>
        <a:graphic>
          <a:graphicData uri="http://schemas.openxmlformats.org/presentationml/2006/ole">
            <mc:AlternateContent xmlns:mc="http://schemas.openxmlformats.org/markup-compatibility/2006">
              <mc:Choice xmlns:v="urn:schemas-microsoft-com:vml" Requires="v">
                <p:oleObj spid="_x0000_s20499" name="Equation" r:id="rId3" imgW="1193760" imgH="203040" progId="Equation.3">
                  <p:embed/>
                </p:oleObj>
              </mc:Choice>
              <mc:Fallback>
                <p:oleObj name="Equation" r:id="rId3" imgW="119376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528888"/>
                        <a:ext cx="304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53" name="Rectangle 5">
            <a:extLst>
              <a:ext uri="{FF2B5EF4-FFF2-40B4-BE49-F238E27FC236}">
                <a16:creationId xmlns:a16="http://schemas.microsoft.com/office/drawing/2014/main" id="{21A8FC27-28E9-4869-A661-53F46BD38CF8}"/>
              </a:ext>
            </a:extLst>
          </p:cNvPr>
          <p:cNvSpPr>
            <a:spLocks noChangeArrowheads="1"/>
          </p:cNvSpPr>
          <p:nvPr/>
        </p:nvSpPr>
        <p:spPr bwMode="auto">
          <a:xfrm>
            <a:off x="533400" y="3546475"/>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称为一阶线性微分方程，简称</a:t>
            </a:r>
            <a:r>
              <a:rPr kumimoji="1" lang="zh-CN" altLang="en-US" sz="2800" b="1">
                <a:solidFill>
                  <a:srgbClr val="FF3300"/>
                </a:solidFill>
                <a:latin typeface="宋体" panose="02010600030101010101" pitchFamily="2" charset="-122"/>
              </a:rPr>
              <a:t>一阶线性方程</a:t>
            </a:r>
            <a:r>
              <a:rPr kumimoji="1" lang="en-US" altLang="zh-CN" sz="2800" b="1">
                <a:latin typeface="宋体" panose="02010600030101010101" pitchFamily="2" charset="-122"/>
              </a:rPr>
              <a:t>. </a:t>
            </a:r>
          </a:p>
        </p:txBody>
      </p:sp>
      <p:sp>
        <p:nvSpPr>
          <p:cNvPr id="181254" name="Rectangle 6">
            <a:extLst>
              <a:ext uri="{FF2B5EF4-FFF2-40B4-BE49-F238E27FC236}">
                <a16:creationId xmlns:a16="http://schemas.microsoft.com/office/drawing/2014/main" id="{96C7364C-1B95-493E-A417-8644DC8EA61C}"/>
              </a:ext>
            </a:extLst>
          </p:cNvPr>
          <p:cNvSpPr>
            <a:spLocks noChangeArrowheads="1"/>
          </p:cNvSpPr>
          <p:nvPr/>
        </p:nvSpPr>
        <p:spPr bwMode="auto">
          <a:xfrm>
            <a:off x="533400" y="3395663"/>
            <a:ext cx="808355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1" lang="en-US" altLang="zh-CN" sz="2800" b="1">
                <a:latin typeface="宋体" panose="02010600030101010101" pitchFamily="2" charset="-122"/>
              </a:rPr>
              <a:t>                                       </a:t>
            </a:r>
            <a:r>
              <a:rPr kumimoji="1" lang="zh-CN" altLang="en-US" sz="2800" b="1">
                <a:latin typeface="宋体" panose="02010600030101010101" pitchFamily="2" charset="-122"/>
              </a:rPr>
              <a:t>其中</a:t>
            </a:r>
            <a:r>
              <a:rPr kumimoji="1" lang="en-US" altLang="zh-CN" sz="2800" b="1" i="1">
                <a:latin typeface="Times New Roman" panose="02020603050405020304" pitchFamily="18" charset="0"/>
              </a:rPr>
              <a:t>P</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a:t>
            </a:r>
            <a:r>
              <a:rPr kumimoji="1" lang="en-US" altLang="zh-CN" sz="2800" b="1" i="1">
                <a:latin typeface="Times New Roman" panose="02020603050405020304" pitchFamily="18" charset="0"/>
              </a:rPr>
              <a:t>Q </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zh-CN" altLang="en-US" sz="2800" b="1">
                <a:latin typeface="宋体" panose="02010600030101010101" pitchFamily="2" charset="-122"/>
              </a:rPr>
              <a:t>都是自变量的已知连续函数</a:t>
            </a:r>
            <a:r>
              <a:rPr kumimoji="1" lang="en-US" altLang="zh-CN" sz="2800" b="1">
                <a:latin typeface="宋体" panose="02010600030101010101" pitchFamily="2" charset="-122"/>
              </a:rPr>
              <a:t>.</a:t>
            </a:r>
          </a:p>
        </p:txBody>
      </p:sp>
      <p:sp>
        <p:nvSpPr>
          <p:cNvPr id="181255" name="Rectangle 7">
            <a:extLst>
              <a:ext uri="{FF2B5EF4-FFF2-40B4-BE49-F238E27FC236}">
                <a16:creationId xmlns:a16="http://schemas.microsoft.com/office/drawing/2014/main" id="{DE0AFCCE-B668-4737-8C45-B90C1EC9F4F5}"/>
              </a:ext>
            </a:extLst>
          </p:cNvPr>
          <p:cNvSpPr>
            <a:spLocks noChangeArrowheads="1"/>
          </p:cNvSpPr>
          <p:nvPr/>
        </p:nvSpPr>
        <p:spPr bwMode="auto">
          <a:xfrm>
            <a:off x="520700" y="4576763"/>
            <a:ext cx="8001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1" lang="en-US" altLang="zh-CN" sz="2800" b="1">
                <a:latin typeface="宋体" panose="02010600030101010101" pitchFamily="2" charset="-122"/>
              </a:rPr>
              <a:t>                   </a:t>
            </a:r>
            <a:r>
              <a:rPr kumimoji="1" lang="zh-CN" altLang="en-US" sz="2800" b="1">
                <a:latin typeface="宋体" panose="02010600030101010101" pitchFamily="2" charset="-122"/>
              </a:rPr>
              <a:t>左边的每项中仅含 </a:t>
            </a:r>
            <a:r>
              <a:rPr kumimoji="1" lang="en-US" altLang="zh-CN" sz="2800" b="1" i="1">
                <a:latin typeface="Times New Roman" panose="02020603050405020304" pitchFamily="18" charset="0"/>
              </a:rPr>
              <a:t>y</a:t>
            </a:r>
            <a:r>
              <a:rPr kumimoji="1" lang="en-US" altLang="zh-CN" sz="2800" b="1">
                <a:latin typeface="宋体" panose="02010600030101010101" pitchFamily="2" charset="-122"/>
              </a:rPr>
              <a:t> </a:t>
            </a:r>
            <a:r>
              <a:rPr kumimoji="1" lang="zh-CN" altLang="en-US" sz="2800" b="1">
                <a:latin typeface="宋体" panose="02010600030101010101" pitchFamily="2" charset="-122"/>
              </a:rPr>
              <a:t>或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a:t>
            </a:r>
            <a:r>
              <a:rPr kumimoji="1" lang="zh-CN" altLang="en-US" sz="2800" b="1">
                <a:latin typeface="宋体" panose="02010600030101010101" pitchFamily="2" charset="-122"/>
              </a:rPr>
              <a:t>，且均为 </a:t>
            </a:r>
            <a:r>
              <a:rPr kumimoji="1" lang="en-US" altLang="zh-CN" sz="2800" b="1" i="1">
                <a:latin typeface="Times New Roman" panose="02020603050405020304" pitchFamily="18" charset="0"/>
              </a:rPr>
              <a:t>y</a:t>
            </a:r>
            <a:r>
              <a:rPr kumimoji="1" lang="en-US" altLang="zh-CN" sz="2800" b="1">
                <a:latin typeface="宋体" panose="02010600030101010101" pitchFamily="2" charset="-122"/>
              </a:rPr>
              <a:t> </a:t>
            </a:r>
            <a:r>
              <a:rPr kumimoji="1" lang="zh-CN" altLang="en-US" sz="2800" b="1">
                <a:latin typeface="宋体" panose="02010600030101010101" pitchFamily="2" charset="-122"/>
              </a:rPr>
              <a:t>或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 </a:t>
            </a:r>
            <a:r>
              <a:rPr kumimoji="1" lang="zh-CN" altLang="en-US" sz="2800" b="1">
                <a:latin typeface="宋体" panose="02010600030101010101" pitchFamily="2" charset="-122"/>
              </a:rPr>
              <a:t>的一次项</a:t>
            </a:r>
            <a:r>
              <a:rPr kumimoji="1" lang="en-US" altLang="zh-CN" sz="2800" b="1">
                <a:latin typeface="宋体" panose="02010600030101010101" pitchFamily="2" charset="-122"/>
              </a:rPr>
              <a:t>.</a:t>
            </a:r>
          </a:p>
        </p:txBody>
      </p:sp>
      <p:sp>
        <p:nvSpPr>
          <p:cNvPr id="181256" name="Rectangle 8">
            <a:extLst>
              <a:ext uri="{FF2B5EF4-FFF2-40B4-BE49-F238E27FC236}">
                <a16:creationId xmlns:a16="http://schemas.microsoft.com/office/drawing/2014/main" id="{8BDD1784-DBAB-40EE-8E6B-220B0F9AC50C}"/>
              </a:ext>
            </a:extLst>
          </p:cNvPr>
          <p:cNvSpPr>
            <a:spLocks noChangeArrowheads="1"/>
          </p:cNvSpPr>
          <p:nvPr/>
        </p:nvSpPr>
        <p:spPr bwMode="auto">
          <a:xfrm>
            <a:off x="7432675" y="2498725"/>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宋体" panose="02010600030101010101" pitchFamily="2" charset="-122"/>
              </a:rPr>
              <a:t>①</a:t>
            </a:r>
          </a:p>
        </p:txBody>
      </p:sp>
      <p:pic>
        <p:nvPicPr>
          <p:cNvPr id="20491" name="Picture 9" descr="a1">
            <a:hlinkClick r:id="" action="ppaction://hlinkshowjump?jump=previousslide"/>
            <a:extLst>
              <a:ext uri="{FF2B5EF4-FFF2-40B4-BE49-F238E27FC236}">
                <a16:creationId xmlns:a16="http://schemas.microsoft.com/office/drawing/2014/main" id="{314242BC-1366-4A76-B75B-1BC02E475D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0" descr="a2">
            <a:hlinkClick r:id="" action="ppaction://hlinkshowjump?jump=nextslide"/>
            <a:extLst>
              <a:ext uri="{FF2B5EF4-FFF2-40B4-BE49-F238E27FC236}">
                <a16:creationId xmlns:a16="http://schemas.microsoft.com/office/drawing/2014/main" id="{A3454945-A55C-4D01-8B66-CD2D6E53E7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3" name="Picture 11" descr="a3">
            <a:hlinkClick r:id="rId7" action="ppaction://hlinksldjump"/>
            <a:extLst>
              <a:ext uri="{FF2B5EF4-FFF2-40B4-BE49-F238E27FC236}">
                <a16:creationId xmlns:a16="http://schemas.microsoft.com/office/drawing/2014/main" id="{66893471-4321-4976-AFFE-3AFE0D40EB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60" name="Rectangle 12">
            <a:extLst>
              <a:ext uri="{FF2B5EF4-FFF2-40B4-BE49-F238E27FC236}">
                <a16:creationId xmlns:a16="http://schemas.microsoft.com/office/drawing/2014/main" id="{2590C6E3-3B23-4F08-88AF-715836F0D1EC}"/>
              </a:ext>
            </a:extLst>
          </p:cNvPr>
          <p:cNvSpPr>
            <a:spLocks noChangeArrowheads="1"/>
          </p:cNvSpPr>
          <p:nvPr/>
        </p:nvSpPr>
        <p:spPr bwMode="auto">
          <a:xfrm>
            <a:off x="482600" y="3959225"/>
            <a:ext cx="8001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1" lang="en-US" altLang="zh-CN" sz="2800" b="1">
                <a:latin typeface="宋体" panose="02010600030101010101" pitchFamily="2" charset="-122"/>
              </a:rPr>
              <a:t>                                   </a:t>
            </a:r>
            <a:r>
              <a:rPr kumimoji="1" lang="zh-CN" altLang="en-US" sz="2800" b="1">
                <a:latin typeface="宋体" panose="02010600030101010101" pitchFamily="2" charset="-122"/>
              </a:rPr>
              <a:t>它的特点是：右边是已知函数，</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1251"/>
                                        </p:tgtEl>
                                        <p:attrNameLst>
                                          <p:attrName>style.visibility</p:attrName>
                                        </p:attrNameLst>
                                      </p:cBhvr>
                                      <p:to>
                                        <p:strVal val="visible"/>
                                      </p:to>
                                    </p:set>
                                    <p:animEffect transition="in" filter="wipe(left)">
                                      <p:cBhvr>
                                        <p:cTn id="7" dur="500"/>
                                        <p:tgtEl>
                                          <p:spTgt spid="18125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1252"/>
                                        </p:tgtEl>
                                        <p:attrNameLst>
                                          <p:attrName>style.visibility</p:attrName>
                                        </p:attrNameLst>
                                      </p:cBhvr>
                                      <p:to>
                                        <p:strVal val="visible"/>
                                      </p:to>
                                    </p:set>
                                    <p:animEffect transition="in" filter="wipe(left)">
                                      <p:cBhvr>
                                        <p:cTn id="11" dur="500"/>
                                        <p:tgtEl>
                                          <p:spTgt spid="18125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1256"/>
                                        </p:tgtEl>
                                        <p:attrNameLst>
                                          <p:attrName>style.visibility</p:attrName>
                                        </p:attrNameLst>
                                      </p:cBhvr>
                                      <p:to>
                                        <p:strVal val="visible"/>
                                      </p:to>
                                    </p:set>
                                    <p:animEffect transition="in" filter="wipe(left)">
                                      <p:cBhvr>
                                        <p:cTn id="15" dur="500"/>
                                        <p:tgtEl>
                                          <p:spTgt spid="18125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1253"/>
                                        </p:tgtEl>
                                        <p:attrNameLst>
                                          <p:attrName>style.visibility</p:attrName>
                                        </p:attrNameLst>
                                      </p:cBhvr>
                                      <p:to>
                                        <p:strVal val="visible"/>
                                      </p:to>
                                    </p:set>
                                    <p:animEffect transition="in" filter="wipe(left)">
                                      <p:cBhvr>
                                        <p:cTn id="20" dur="500"/>
                                        <p:tgtEl>
                                          <p:spTgt spid="1812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181254"/>
                                        </p:tgtEl>
                                        <p:attrNameLst>
                                          <p:attrName>style.visibility</p:attrName>
                                        </p:attrNameLst>
                                      </p:cBhvr>
                                      <p:to>
                                        <p:strVal val="visible"/>
                                      </p:to>
                                    </p:set>
                                    <p:animEffect transition="in" filter="wipe(left)">
                                      <p:cBhvr>
                                        <p:cTn id="25" dur="75"/>
                                        <p:tgtEl>
                                          <p:spTgt spid="18125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81260"/>
                                        </p:tgtEl>
                                        <p:attrNameLst>
                                          <p:attrName>style.visibility</p:attrName>
                                        </p:attrNameLst>
                                      </p:cBhvr>
                                      <p:to>
                                        <p:strVal val="visible"/>
                                      </p:to>
                                    </p:set>
                                    <p:animEffect transition="in" filter="wipe(up)">
                                      <p:cBhvr>
                                        <p:cTn id="30" dur="500"/>
                                        <p:tgtEl>
                                          <p:spTgt spid="18126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181255"/>
                                        </p:tgtEl>
                                        <p:attrNameLst>
                                          <p:attrName>style.visibility</p:attrName>
                                        </p:attrNameLst>
                                      </p:cBhvr>
                                      <p:to>
                                        <p:strVal val="visible"/>
                                      </p:to>
                                    </p:set>
                                    <p:animEffect transition="in" filter="wipe(left)">
                                      <p:cBhvr>
                                        <p:cTn id="35" dur="75"/>
                                        <p:tgtEl>
                                          <p:spTgt spid="181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utoUpdateAnimBg="0"/>
      <p:bldP spid="181253" grpId="0" autoUpdateAnimBg="0"/>
      <p:bldP spid="181254" grpId="0" autoUpdateAnimBg="0"/>
      <p:bldP spid="181255" grpId="0" autoUpdateAnimBg="0"/>
      <p:bldP spid="181256" grpId="0" autoUpdateAnimBg="0"/>
      <p:bldP spid="18126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a:extLst>
              <a:ext uri="{FF2B5EF4-FFF2-40B4-BE49-F238E27FC236}">
                <a16:creationId xmlns:a16="http://schemas.microsoft.com/office/drawing/2014/main" id="{FB99037C-8BBC-48DA-8482-11C363AEB9E8}"/>
              </a:ext>
            </a:extLst>
          </p:cNvPr>
          <p:cNvSpPr>
            <a:spLocks noGrp="1"/>
          </p:cNvSpPr>
          <p:nvPr>
            <p:ph type="dt" sz="quarter" idx="10"/>
          </p:nvPr>
        </p:nvSpPr>
        <p:spPr/>
        <p:txBody>
          <a:bodyPr/>
          <a:lstStyle/>
          <a:p>
            <a:pPr>
              <a:defRPr/>
            </a:pPr>
            <a:fld id="{5B112527-8C96-4835-A7B9-60EBEBAB2080}" type="datetime1">
              <a:rPr lang="zh-CN" altLang="en-US"/>
              <a:pPr>
                <a:defRPr/>
              </a:pPr>
              <a:t>2023/2/21</a:t>
            </a:fld>
            <a:endParaRPr lang="en-US" altLang="zh-CN"/>
          </a:p>
        </p:txBody>
      </p:sp>
      <p:sp>
        <p:nvSpPr>
          <p:cNvPr id="16" name="灯片编号占位符 5">
            <a:extLst>
              <a:ext uri="{FF2B5EF4-FFF2-40B4-BE49-F238E27FC236}">
                <a16:creationId xmlns:a16="http://schemas.microsoft.com/office/drawing/2014/main" id="{6544FBAB-F0C2-4883-B4DA-81EB5D08475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1D5E40-2BDF-45BE-8D05-6DF974BBAAAE}" type="slidenum">
              <a:rPr lang="en-US" altLang="zh-CN">
                <a:latin typeface="Garamond" panose="02020404030301010803" pitchFamily="18" charset="0"/>
              </a:rPr>
              <a:pPr eaLnBrk="1" hangingPunct="1"/>
              <a:t>3</a:t>
            </a:fld>
            <a:endParaRPr lang="en-US" altLang="zh-CN">
              <a:latin typeface="Garamond" panose="02020404030301010803" pitchFamily="18" charset="0"/>
            </a:endParaRPr>
          </a:p>
        </p:txBody>
      </p:sp>
      <p:sp>
        <p:nvSpPr>
          <p:cNvPr id="159746" name="Text Box 2">
            <a:extLst>
              <a:ext uri="{FF2B5EF4-FFF2-40B4-BE49-F238E27FC236}">
                <a16:creationId xmlns:a16="http://schemas.microsoft.com/office/drawing/2014/main" id="{BA0627C3-3D68-48D0-9223-7FCD1B3F1F3F}"/>
              </a:ext>
            </a:extLst>
          </p:cNvPr>
          <p:cNvSpPr txBox="1">
            <a:spLocks noChangeArrowheads="1"/>
          </p:cNvSpPr>
          <p:nvPr/>
        </p:nvSpPr>
        <p:spPr bwMode="auto">
          <a:xfrm>
            <a:off x="1117600" y="1057275"/>
            <a:ext cx="779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FF3300"/>
                </a:solidFill>
                <a:latin typeface="黑体" panose="02010609060101010101" pitchFamily="49" charset="-122"/>
                <a:ea typeface="黑体" panose="02010609060101010101" pitchFamily="49" charset="-122"/>
              </a:rPr>
              <a:t>定义</a:t>
            </a:r>
            <a:r>
              <a:rPr kumimoji="1" lang="zh-CN" altLang="en-US" sz="2800" b="1">
                <a:solidFill>
                  <a:srgbClr val="FF3300"/>
                </a:solidFill>
                <a:latin typeface="Times New Roman" panose="02020603050405020304" pitchFamily="18" charset="0"/>
                <a:ea typeface="黑体" panose="02010609060101010101" pitchFamily="49" charset="-122"/>
              </a:rPr>
              <a:t> </a:t>
            </a:r>
            <a:r>
              <a:rPr kumimoji="1" lang="en-US" altLang="zh-CN" sz="2800" b="1">
                <a:solidFill>
                  <a:srgbClr val="FF3300"/>
                </a:solidFill>
                <a:latin typeface="Times New Roman" panose="02020603050405020304" pitchFamily="18" charset="0"/>
                <a:ea typeface="黑体" panose="02010609060101010101" pitchFamily="49" charset="-122"/>
              </a:rPr>
              <a:t>1</a:t>
            </a:r>
            <a:r>
              <a:rPr kumimoji="1" lang="zh-CN" altLang="en-US" sz="2800" b="1">
                <a:latin typeface="Times New Roman" panose="02020603050405020304" pitchFamily="18" charset="0"/>
              </a:rPr>
              <a:t>　</a:t>
            </a:r>
            <a:r>
              <a:rPr kumimoji="1" lang="zh-CN" altLang="en-US" sz="2800" b="1">
                <a:latin typeface="Times New Roman" panose="02020603050405020304" pitchFamily="18" charset="0"/>
                <a:ea typeface="黑体" panose="02010609060101010101" pitchFamily="49" charset="-122"/>
              </a:rPr>
              <a:t>凡含有未知函数导数</a:t>
            </a:r>
            <a:r>
              <a:rPr kumimoji="1" lang="zh-CN" altLang="en-US" sz="2800" b="1">
                <a:latin typeface="Times New Roman" panose="02020603050405020304" pitchFamily="18" charset="0"/>
              </a:rPr>
              <a:t> </a:t>
            </a:r>
            <a:r>
              <a:rPr kumimoji="1" lang="en-US" altLang="zh-CN" sz="2800" b="1">
                <a:latin typeface="宋体" panose="02010600030101010101" pitchFamily="2" charset="-122"/>
              </a:rPr>
              <a:t>(</a:t>
            </a:r>
            <a:r>
              <a:rPr kumimoji="1" lang="zh-CN" altLang="en-US" sz="2800" b="1">
                <a:latin typeface="Times New Roman" panose="02020603050405020304" pitchFamily="18" charset="0"/>
                <a:ea typeface="黑体" panose="02010609060101010101" pitchFamily="49" charset="-122"/>
              </a:rPr>
              <a:t>或微分</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ea typeface="黑体" panose="02010609060101010101" pitchFamily="49" charset="-122"/>
              </a:rPr>
              <a:t>的方程</a:t>
            </a:r>
            <a:r>
              <a:rPr kumimoji="1" lang="zh-CN" altLang="en-US" sz="2800" b="1">
                <a:latin typeface="Times New Roman" panose="02020603050405020304" pitchFamily="18" charset="0"/>
              </a:rPr>
              <a:t>，</a:t>
            </a:r>
          </a:p>
        </p:txBody>
      </p:sp>
      <p:sp>
        <p:nvSpPr>
          <p:cNvPr id="159747" name="Text Box 3">
            <a:extLst>
              <a:ext uri="{FF2B5EF4-FFF2-40B4-BE49-F238E27FC236}">
                <a16:creationId xmlns:a16="http://schemas.microsoft.com/office/drawing/2014/main" id="{1016ADF6-F31A-481E-AFB0-86CEDA4D4AD8}"/>
              </a:ext>
            </a:extLst>
          </p:cNvPr>
          <p:cNvSpPr txBox="1">
            <a:spLocks noChangeArrowheads="1"/>
          </p:cNvSpPr>
          <p:nvPr/>
        </p:nvSpPr>
        <p:spPr bwMode="auto">
          <a:xfrm>
            <a:off x="1143000" y="381000"/>
            <a:ext cx="3352800" cy="641350"/>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3600" b="1">
                <a:solidFill>
                  <a:srgbClr val="9900FF"/>
                </a:solidFill>
                <a:latin typeface="黑体" pitchFamily="49" charset="-122"/>
                <a:ea typeface="黑体" pitchFamily="49" charset="-122"/>
              </a:rPr>
              <a:t>一、微分方程</a:t>
            </a:r>
          </a:p>
        </p:txBody>
      </p:sp>
      <p:sp>
        <p:nvSpPr>
          <p:cNvPr id="159748" name="Rectangle 4">
            <a:extLst>
              <a:ext uri="{FF2B5EF4-FFF2-40B4-BE49-F238E27FC236}">
                <a16:creationId xmlns:a16="http://schemas.microsoft.com/office/drawing/2014/main" id="{C42BDDA4-0E37-4279-BEC7-81F217628CA6}"/>
              </a:ext>
            </a:extLst>
          </p:cNvPr>
          <p:cNvSpPr>
            <a:spLocks noChangeArrowheads="1"/>
          </p:cNvSpPr>
          <p:nvPr/>
        </p:nvSpPr>
        <p:spPr bwMode="auto">
          <a:xfrm>
            <a:off x="406400" y="1544638"/>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ea typeface="黑体" panose="02010609060101010101" pitchFamily="49" charset="-122"/>
              </a:rPr>
              <a:t>称为</a:t>
            </a:r>
            <a:r>
              <a:rPr kumimoji="1" lang="zh-CN" altLang="en-US" sz="2800" b="1">
                <a:solidFill>
                  <a:srgbClr val="FF3300"/>
                </a:solidFill>
                <a:latin typeface="Times New Roman" panose="02020603050405020304" pitchFamily="18" charset="0"/>
                <a:ea typeface="黑体" panose="02010609060101010101" pitchFamily="49" charset="-122"/>
              </a:rPr>
              <a:t>微分方程</a:t>
            </a:r>
            <a:r>
              <a:rPr kumimoji="1" lang="zh-CN" altLang="en-US" sz="2800" b="1">
                <a:latin typeface="Times New Roman" panose="02020603050405020304" pitchFamily="18" charset="0"/>
                <a:ea typeface="黑体" panose="02010609060101010101" pitchFamily="49" charset="-122"/>
              </a:rPr>
              <a:t>，</a:t>
            </a:r>
          </a:p>
        </p:txBody>
      </p:sp>
      <p:sp>
        <p:nvSpPr>
          <p:cNvPr id="159749" name="Rectangle 5">
            <a:extLst>
              <a:ext uri="{FF2B5EF4-FFF2-40B4-BE49-F238E27FC236}">
                <a16:creationId xmlns:a16="http://schemas.microsoft.com/office/drawing/2014/main" id="{01452965-85A8-470D-BFA8-2C7B9E7B2A39}"/>
              </a:ext>
            </a:extLst>
          </p:cNvPr>
          <p:cNvSpPr>
            <a:spLocks noChangeArrowheads="1"/>
          </p:cNvSpPr>
          <p:nvPr/>
        </p:nvSpPr>
        <p:spPr bwMode="auto">
          <a:xfrm>
            <a:off x="381000" y="1525588"/>
            <a:ext cx="83423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ea typeface="黑体" panose="02010609060101010101" pitchFamily="49" charset="-122"/>
              </a:rPr>
              <a:t>有时</a:t>
            </a:r>
            <a:r>
              <a:rPr kumimoji="1" lang="zh-CN" altLang="en-US" sz="2800" b="1">
                <a:solidFill>
                  <a:srgbClr val="FF3300"/>
                </a:solidFill>
                <a:latin typeface="Times New Roman" panose="02020603050405020304" pitchFamily="18" charset="0"/>
                <a:ea typeface="黑体" panose="02010609060101010101" pitchFamily="49" charset="-122"/>
              </a:rPr>
              <a:t>简称为方程</a:t>
            </a:r>
            <a:r>
              <a:rPr kumimoji="1" lang="zh-CN" altLang="en-US" sz="2800" b="1">
                <a:latin typeface="Times New Roman" panose="02020603050405020304" pitchFamily="18" charset="0"/>
                <a:ea typeface="黑体" panose="02010609060101010101" pitchFamily="49" charset="-122"/>
              </a:rPr>
              <a:t>，未知函数是一元函数的微分方程</a:t>
            </a:r>
            <a:r>
              <a:rPr kumimoji="1" lang="zh-CN" altLang="en-US" sz="2800" b="1">
                <a:solidFill>
                  <a:srgbClr val="FF3300"/>
                </a:solidFill>
                <a:latin typeface="Times New Roman" panose="02020603050405020304" pitchFamily="18" charset="0"/>
                <a:ea typeface="黑体" panose="02010609060101010101" pitchFamily="49" charset="-122"/>
              </a:rPr>
              <a:t>称做常微分方程</a:t>
            </a:r>
            <a:r>
              <a:rPr kumimoji="1" lang="zh-CN" altLang="en-US" sz="2800" b="1">
                <a:latin typeface="Times New Roman" panose="02020603050405020304" pitchFamily="18" charset="0"/>
                <a:ea typeface="黑体" panose="02010609060101010101" pitchFamily="49" charset="-122"/>
              </a:rPr>
              <a:t>，</a:t>
            </a:r>
          </a:p>
        </p:txBody>
      </p:sp>
      <p:sp>
        <p:nvSpPr>
          <p:cNvPr id="159750" name="Rectangle 6">
            <a:extLst>
              <a:ext uri="{FF2B5EF4-FFF2-40B4-BE49-F238E27FC236}">
                <a16:creationId xmlns:a16="http://schemas.microsoft.com/office/drawing/2014/main" id="{317001D9-F3E6-401D-8F9D-CAD065D3E8FD}"/>
              </a:ext>
            </a:extLst>
          </p:cNvPr>
          <p:cNvSpPr>
            <a:spLocks noChangeArrowheads="1"/>
          </p:cNvSpPr>
          <p:nvPr/>
        </p:nvSpPr>
        <p:spPr bwMode="auto">
          <a:xfrm>
            <a:off x="381000" y="2073275"/>
            <a:ext cx="8229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sz="2800" b="1">
                <a:latin typeface="Times New Roman" panose="02020603050405020304" pitchFamily="18" charset="0"/>
              </a:rPr>
              <a:t>                                                           </a:t>
            </a:r>
            <a:r>
              <a:rPr kumimoji="1" lang="zh-CN" altLang="en-US" sz="2800" b="1">
                <a:latin typeface="黑体" panose="02010609060101010101" pitchFamily="49" charset="-122"/>
                <a:ea typeface="黑体" panose="02010609060101010101" pitchFamily="49" charset="-122"/>
              </a:rPr>
              <a:t>未知函数是多元函数的微分方程</a:t>
            </a:r>
            <a:r>
              <a:rPr kumimoji="1" lang="zh-CN" altLang="en-US" sz="2800" b="1">
                <a:solidFill>
                  <a:srgbClr val="FF3300"/>
                </a:solidFill>
                <a:latin typeface="黑体" panose="02010609060101010101" pitchFamily="49" charset="-122"/>
                <a:ea typeface="黑体" panose="02010609060101010101" pitchFamily="49" charset="-122"/>
              </a:rPr>
              <a:t>称做偏微分方程</a:t>
            </a:r>
            <a:r>
              <a:rPr kumimoji="1" lang="en-US" altLang="zh-CN" sz="2800" b="1">
                <a:latin typeface="黑体" panose="02010609060101010101" pitchFamily="49" charset="-122"/>
                <a:ea typeface="黑体" panose="02010609060101010101" pitchFamily="49" charset="-122"/>
              </a:rPr>
              <a:t>.</a:t>
            </a:r>
          </a:p>
        </p:txBody>
      </p:sp>
      <p:sp>
        <p:nvSpPr>
          <p:cNvPr id="159751" name="Rectangle 7">
            <a:extLst>
              <a:ext uri="{FF2B5EF4-FFF2-40B4-BE49-F238E27FC236}">
                <a16:creationId xmlns:a16="http://schemas.microsoft.com/office/drawing/2014/main" id="{B8FE8F00-6AF2-4D4F-BF7B-EE8B7A53E1D5}"/>
              </a:ext>
            </a:extLst>
          </p:cNvPr>
          <p:cNvSpPr>
            <a:spLocks noChangeArrowheads="1"/>
          </p:cNvSpPr>
          <p:nvPr/>
        </p:nvSpPr>
        <p:spPr bwMode="auto">
          <a:xfrm>
            <a:off x="381000" y="2616200"/>
            <a:ext cx="83058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　</a:t>
            </a:r>
            <a:r>
              <a:rPr kumimoji="1" lang="zh-CN" altLang="en-US" sz="2800" b="1">
                <a:latin typeface="黑体" panose="02010609060101010101" pitchFamily="49" charset="-122"/>
                <a:ea typeface="黑体" panose="02010609060101010101" pitchFamily="49" charset="-122"/>
              </a:rPr>
              <a:t>本教材仅讨论常微分方程，并简称为微分方程</a:t>
            </a:r>
            <a:r>
              <a:rPr kumimoji="1" lang="en-US" altLang="zh-CN" sz="2800" b="1">
                <a:latin typeface="黑体" panose="02010609060101010101" pitchFamily="49" charset="-122"/>
                <a:ea typeface="黑体" panose="02010609060101010101" pitchFamily="49" charset="-122"/>
              </a:rPr>
              <a:t>.</a:t>
            </a:r>
          </a:p>
        </p:txBody>
      </p:sp>
      <p:sp>
        <p:nvSpPr>
          <p:cNvPr id="159752" name="Rectangle 8">
            <a:extLst>
              <a:ext uri="{FF2B5EF4-FFF2-40B4-BE49-F238E27FC236}">
                <a16:creationId xmlns:a16="http://schemas.microsoft.com/office/drawing/2014/main" id="{000FB3AD-FC6D-440B-AB79-52EE12D25166}"/>
              </a:ext>
            </a:extLst>
          </p:cNvPr>
          <p:cNvSpPr>
            <a:spLocks noChangeArrowheads="1"/>
          </p:cNvSpPr>
          <p:nvPr/>
        </p:nvSpPr>
        <p:spPr bwMode="auto">
          <a:xfrm>
            <a:off x="1104900" y="4878388"/>
            <a:ext cx="3663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宋体" panose="02010600030101010101" pitchFamily="2" charset="-122"/>
              </a:rPr>
              <a:t>(</a:t>
            </a:r>
            <a:r>
              <a:rPr kumimoji="1" lang="en-US" altLang="zh-CN" sz="2800" b="1">
                <a:latin typeface="Times New Roman" panose="02020603050405020304" pitchFamily="18" charset="0"/>
              </a:rPr>
              <a:t>1</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kx</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k </a:t>
            </a:r>
            <a:r>
              <a:rPr kumimoji="1" lang="zh-CN" altLang="en-US" sz="2800" b="1">
                <a:latin typeface="Times New Roman" panose="02020603050405020304" pitchFamily="18" charset="0"/>
              </a:rPr>
              <a:t>为常数；</a:t>
            </a:r>
          </a:p>
        </p:txBody>
      </p:sp>
      <p:sp>
        <p:nvSpPr>
          <p:cNvPr id="159753" name="Rectangle 9">
            <a:extLst>
              <a:ext uri="{FF2B5EF4-FFF2-40B4-BE49-F238E27FC236}">
                <a16:creationId xmlns:a16="http://schemas.microsoft.com/office/drawing/2014/main" id="{1EA59408-A81D-4A13-BB50-9FF9FCF59197}"/>
              </a:ext>
            </a:extLst>
          </p:cNvPr>
          <p:cNvSpPr>
            <a:spLocks noChangeArrowheads="1"/>
          </p:cNvSpPr>
          <p:nvPr/>
        </p:nvSpPr>
        <p:spPr bwMode="auto">
          <a:xfrm>
            <a:off x="381000" y="3759200"/>
            <a:ext cx="83058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zh-CN" altLang="en-US" sz="2800" b="1">
                <a:latin typeface="Times New Roman" panose="02020603050405020304" pitchFamily="18" charset="0"/>
              </a:rPr>
              <a:t>　　例如，下列方程都是微分方程 </a:t>
            </a:r>
            <a:r>
              <a:rPr kumimoji="1" lang="en-US" altLang="zh-CN" sz="2800" b="1">
                <a:latin typeface="宋体" panose="02010600030101010101" pitchFamily="2" charset="-122"/>
              </a:rPr>
              <a:t>(</a:t>
            </a:r>
            <a:r>
              <a:rPr kumimoji="1" lang="zh-CN" altLang="en-US" sz="2800" b="1">
                <a:latin typeface="Times New Roman" panose="02020603050405020304" pitchFamily="18" charset="0"/>
              </a:rPr>
              <a:t>其中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v</a:t>
            </a:r>
            <a:r>
              <a:rPr kumimoji="1" lang="en-US" altLang="zh-CN" sz="2800" b="1">
                <a:latin typeface="Times New Roman" panose="02020603050405020304" pitchFamily="18" charset="0"/>
              </a:rPr>
              <a:t>, </a:t>
            </a:r>
            <a:r>
              <a:rPr kumimoji="1" lang="en-US" altLang="zh-CN" sz="2800" b="1" i="1">
                <a:latin typeface="Symbol" panose="05050102010706020507" pitchFamily="18" charset="2"/>
              </a:rPr>
              <a:t>q</a:t>
            </a:r>
            <a:r>
              <a:rPr kumimoji="1" lang="en-US" altLang="zh-CN" sz="2800" b="1">
                <a:latin typeface="Symbol" panose="05050102010706020507" pitchFamily="18" charset="2"/>
              </a:rPr>
              <a:t> </a:t>
            </a:r>
            <a:r>
              <a:rPr kumimoji="1" lang="zh-CN" altLang="en-US" sz="2800" b="1">
                <a:latin typeface="Times New Roman" panose="02020603050405020304" pitchFamily="18" charset="0"/>
              </a:rPr>
              <a:t>均为未知函数</a:t>
            </a:r>
            <a:r>
              <a:rPr kumimoji="1" lang="en-US" altLang="zh-CN" sz="2800" b="1">
                <a:latin typeface="宋体" panose="02010600030101010101" pitchFamily="2" charset="-122"/>
              </a:rPr>
              <a:t>).</a:t>
            </a:r>
          </a:p>
        </p:txBody>
      </p:sp>
      <p:sp>
        <p:nvSpPr>
          <p:cNvPr id="159754" name="Rectangle 10">
            <a:extLst>
              <a:ext uri="{FF2B5EF4-FFF2-40B4-BE49-F238E27FC236}">
                <a16:creationId xmlns:a16="http://schemas.microsoft.com/office/drawing/2014/main" id="{206F5EF2-7462-4CCA-AAEB-D7355890623A}"/>
              </a:ext>
            </a:extLst>
          </p:cNvPr>
          <p:cNvSpPr>
            <a:spLocks noChangeArrowheads="1"/>
          </p:cNvSpPr>
          <p:nvPr/>
        </p:nvSpPr>
        <p:spPr bwMode="auto">
          <a:xfrm>
            <a:off x="1131888" y="5424488"/>
            <a:ext cx="4616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宋体" panose="02010600030101010101" pitchFamily="2" charset="-122"/>
              </a:rPr>
              <a:t>(</a:t>
            </a:r>
            <a:r>
              <a:rPr kumimoji="1" lang="en-US" altLang="zh-CN" sz="2800" b="1">
                <a:latin typeface="Times New Roman" panose="02020603050405020304" pitchFamily="18" charset="0"/>
              </a:rPr>
              <a:t>2</a:t>
            </a:r>
            <a:r>
              <a:rPr kumimoji="1" lang="en-US" altLang="zh-CN" sz="2800" b="1">
                <a:latin typeface="宋体" panose="02010600030101010101" pitchFamily="2" charset="-122"/>
              </a:rPr>
              <a:t>)</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y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2</a:t>
            </a:r>
            <a:r>
              <a:rPr kumimoji="1" lang="en-US" altLang="zh-CN" sz="2800" b="1" i="1">
                <a:latin typeface="Times New Roman" panose="02020603050405020304" pitchFamily="18" charset="0"/>
              </a:rPr>
              <a:t>xy</a:t>
            </a:r>
            <a:r>
              <a:rPr kumimoji="1" lang="en-US" altLang="zh-CN" sz="2800" b="1">
                <a:latin typeface="Times New Roman" panose="02020603050405020304" pitchFamily="18" charset="0"/>
              </a:rPr>
              <a:t>) d</a:t>
            </a:r>
            <a:r>
              <a:rPr kumimoji="1" lang="en-US" altLang="zh-CN" sz="2800" b="1" i="1">
                <a:latin typeface="Times New Roman" panose="02020603050405020304" pitchFamily="18" charset="0"/>
              </a:rPr>
              <a:t>x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x</a:t>
            </a:r>
            <a:r>
              <a:rPr kumimoji="1" lang="en-US" altLang="zh-CN" sz="2800" b="1" baseline="30000">
                <a:latin typeface="Times New Roman" panose="02020603050405020304" pitchFamily="18" charset="0"/>
              </a:rPr>
              <a:t>2 </a:t>
            </a: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y </a:t>
            </a:r>
            <a:r>
              <a:rPr kumimoji="1" lang="en-US" altLang="zh-CN" sz="2800" b="1">
                <a:latin typeface="Times New Roman" panose="02020603050405020304" pitchFamily="18" charset="0"/>
              </a:rPr>
              <a:t>= 0</a:t>
            </a:r>
            <a:r>
              <a:rPr kumimoji="1" lang="zh-CN" altLang="en-US" sz="2800" b="1">
                <a:latin typeface="Times New Roman" panose="02020603050405020304" pitchFamily="18" charset="0"/>
              </a:rPr>
              <a:t>；</a:t>
            </a:r>
          </a:p>
        </p:txBody>
      </p:sp>
      <p:sp>
        <p:nvSpPr>
          <p:cNvPr id="159755" name="Rectangle 11">
            <a:extLst>
              <a:ext uri="{FF2B5EF4-FFF2-40B4-BE49-F238E27FC236}">
                <a16:creationId xmlns:a16="http://schemas.microsoft.com/office/drawing/2014/main" id="{136A3695-25B4-49F8-83BF-C1290B22A367}"/>
              </a:ext>
            </a:extLst>
          </p:cNvPr>
          <p:cNvSpPr>
            <a:spLocks noChangeArrowheads="1"/>
          </p:cNvSpPr>
          <p:nvPr/>
        </p:nvSpPr>
        <p:spPr bwMode="auto">
          <a:xfrm>
            <a:off x="1133475" y="5957888"/>
            <a:ext cx="3976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宋体" panose="02010600030101010101" pitchFamily="2" charset="-122"/>
              </a:rPr>
              <a:t>(</a:t>
            </a:r>
            <a:r>
              <a:rPr kumimoji="1" lang="en-US" altLang="zh-CN" sz="2800" b="1">
                <a:latin typeface="Times New Roman" panose="02020603050405020304" pitchFamily="18" charset="0"/>
              </a:rPr>
              <a:t>3</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mv</a:t>
            </a:r>
            <a:r>
              <a:rPr kumimoji="1" lang="en-US" altLang="zh-CN" sz="2800" b="1">
                <a:latin typeface="Times New Roman" panose="02020603050405020304" pitchFamily="18" charset="0"/>
                <a:sym typeface="Symbol" panose="05050102010706020507" pitchFamily="18" charset="2"/>
              </a:rPr>
              <a:t>(</a:t>
            </a:r>
            <a:r>
              <a:rPr kumimoji="1" lang="en-US" altLang="zh-CN" sz="2800" b="1" i="1">
                <a:latin typeface="Times New Roman" panose="02020603050405020304" pitchFamily="18" charset="0"/>
                <a:sym typeface="Symbol" panose="05050102010706020507" pitchFamily="18" charset="2"/>
              </a:rPr>
              <a:t>t</a:t>
            </a:r>
            <a:r>
              <a:rPr kumimoji="1" lang="en-US" altLang="zh-CN" sz="2800" b="1">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mg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kv</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a:t>
            </a:r>
          </a:p>
        </p:txBody>
      </p:sp>
      <p:pic>
        <p:nvPicPr>
          <p:cNvPr id="82958" name="Picture 12" descr="a1">
            <a:hlinkClick r:id="" action="ppaction://hlinkshowjump?jump=previousslide"/>
            <a:extLst>
              <a:ext uri="{FF2B5EF4-FFF2-40B4-BE49-F238E27FC236}">
                <a16:creationId xmlns:a16="http://schemas.microsoft.com/office/drawing/2014/main" id="{3668D91B-0299-4AE9-9934-314B42865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9" name="Picture 13" descr="a2">
            <a:hlinkClick r:id="" action="ppaction://hlinkshowjump?jump=nextslide"/>
            <a:extLst>
              <a:ext uri="{FF2B5EF4-FFF2-40B4-BE49-F238E27FC236}">
                <a16:creationId xmlns:a16="http://schemas.microsoft.com/office/drawing/2014/main" id="{3D10753F-F1A2-4D6C-93B4-96294E762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0" name="Picture 14" descr="a3">
            <a:hlinkClick r:id="rId4" action="ppaction://hlinksldjump"/>
            <a:extLst>
              <a:ext uri="{FF2B5EF4-FFF2-40B4-BE49-F238E27FC236}">
                <a16:creationId xmlns:a16="http://schemas.microsoft.com/office/drawing/2014/main" id="{FFC8DE9E-34B0-41D5-A1D9-4EFBAB4D0E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wipe(left)">
                                      <p:cBhvr>
                                        <p:cTn id="7" dur="500"/>
                                        <p:tgtEl>
                                          <p:spTgt spid="159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48"/>
                                        </p:tgtEl>
                                        <p:attrNameLst>
                                          <p:attrName>style.visibility</p:attrName>
                                        </p:attrNameLst>
                                      </p:cBhvr>
                                      <p:to>
                                        <p:strVal val="visible"/>
                                      </p:to>
                                    </p:set>
                                    <p:animEffect transition="in" filter="wipe(left)">
                                      <p:cBhvr>
                                        <p:cTn id="12" dur="500"/>
                                        <p:tgtEl>
                                          <p:spTgt spid="159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59749"/>
                                        </p:tgtEl>
                                        <p:attrNameLst>
                                          <p:attrName>style.visibility</p:attrName>
                                        </p:attrNameLst>
                                      </p:cBhvr>
                                      <p:to>
                                        <p:strVal val="visible"/>
                                      </p:to>
                                    </p:set>
                                    <p:animEffect transition="in" filter="wipe(left)">
                                      <p:cBhvr>
                                        <p:cTn id="17" dur="75"/>
                                        <p:tgtEl>
                                          <p:spTgt spid="1597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59750"/>
                                        </p:tgtEl>
                                        <p:attrNameLst>
                                          <p:attrName>style.visibility</p:attrName>
                                        </p:attrNameLst>
                                      </p:cBhvr>
                                      <p:to>
                                        <p:strVal val="visible"/>
                                      </p:to>
                                    </p:set>
                                    <p:animEffect transition="in" filter="wipe(left)">
                                      <p:cBhvr>
                                        <p:cTn id="22" dur="75"/>
                                        <p:tgtEl>
                                          <p:spTgt spid="1597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59751"/>
                                        </p:tgtEl>
                                        <p:attrNameLst>
                                          <p:attrName>style.visibility</p:attrName>
                                        </p:attrNameLst>
                                      </p:cBhvr>
                                      <p:to>
                                        <p:strVal val="visible"/>
                                      </p:to>
                                    </p:set>
                                    <p:animEffect transition="in" filter="wipe(left)">
                                      <p:cBhvr>
                                        <p:cTn id="27" dur="75"/>
                                        <p:tgtEl>
                                          <p:spTgt spid="1597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59753"/>
                                        </p:tgtEl>
                                        <p:attrNameLst>
                                          <p:attrName>style.visibility</p:attrName>
                                        </p:attrNameLst>
                                      </p:cBhvr>
                                      <p:to>
                                        <p:strVal val="visible"/>
                                      </p:to>
                                    </p:set>
                                    <p:animEffect transition="in" filter="wipe(left)">
                                      <p:cBhvr>
                                        <p:cTn id="32" dur="75"/>
                                        <p:tgtEl>
                                          <p:spTgt spid="1597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9752"/>
                                        </p:tgtEl>
                                        <p:attrNameLst>
                                          <p:attrName>style.visibility</p:attrName>
                                        </p:attrNameLst>
                                      </p:cBhvr>
                                      <p:to>
                                        <p:strVal val="visible"/>
                                      </p:to>
                                    </p:set>
                                    <p:animEffect transition="in" filter="wipe(left)">
                                      <p:cBhvr>
                                        <p:cTn id="37" dur="500"/>
                                        <p:tgtEl>
                                          <p:spTgt spid="1597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9754"/>
                                        </p:tgtEl>
                                        <p:attrNameLst>
                                          <p:attrName>style.visibility</p:attrName>
                                        </p:attrNameLst>
                                      </p:cBhvr>
                                      <p:to>
                                        <p:strVal val="visible"/>
                                      </p:to>
                                    </p:set>
                                    <p:animEffect transition="in" filter="wipe(left)">
                                      <p:cBhvr>
                                        <p:cTn id="42" dur="500"/>
                                        <p:tgtEl>
                                          <p:spTgt spid="15975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9755"/>
                                        </p:tgtEl>
                                        <p:attrNameLst>
                                          <p:attrName>style.visibility</p:attrName>
                                        </p:attrNameLst>
                                      </p:cBhvr>
                                      <p:to>
                                        <p:strVal val="visible"/>
                                      </p:to>
                                    </p:set>
                                    <p:animEffect transition="in" filter="wipe(left)">
                                      <p:cBhvr>
                                        <p:cTn id="47" dur="500"/>
                                        <p:tgtEl>
                                          <p:spTgt spid="159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utoUpdateAnimBg="0"/>
      <p:bldP spid="159748" grpId="0" autoUpdateAnimBg="0"/>
      <p:bldP spid="159749" grpId="0" autoUpdateAnimBg="0"/>
      <p:bldP spid="159750" grpId="0" autoUpdateAnimBg="0"/>
      <p:bldP spid="159751" grpId="0" autoUpdateAnimBg="0"/>
      <p:bldP spid="159752" grpId="0" autoUpdateAnimBg="0"/>
      <p:bldP spid="159753" grpId="0" autoUpdateAnimBg="0"/>
      <p:bldP spid="159754" grpId="0" autoUpdateAnimBg="0"/>
      <p:bldP spid="15975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3">
            <a:extLst>
              <a:ext uri="{FF2B5EF4-FFF2-40B4-BE49-F238E27FC236}">
                <a16:creationId xmlns:a16="http://schemas.microsoft.com/office/drawing/2014/main" id="{46AF22C7-6DFD-4B26-B2E0-93A5EDEDF63C}"/>
              </a:ext>
            </a:extLst>
          </p:cNvPr>
          <p:cNvSpPr>
            <a:spLocks noGrp="1"/>
          </p:cNvSpPr>
          <p:nvPr>
            <p:ph type="dt" sz="quarter" idx="10"/>
          </p:nvPr>
        </p:nvSpPr>
        <p:spPr/>
        <p:txBody>
          <a:bodyPr/>
          <a:lstStyle/>
          <a:p>
            <a:pPr>
              <a:defRPr/>
            </a:pPr>
            <a:fld id="{A5287114-BE01-4D77-B6FA-ED366AA811F2}" type="datetime1">
              <a:rPr lang="zh-CN" altLang="en-US"/>
              <a:pPr>
                <a:defRPr/>
              </a:pPr>
              <a:t>2023/2/21</a:t>
            </a:fld>
            <a:endParaRPr lang="en-US" altLang="zh-CN"/>
          </a:p>
        </p:txBody>
      </p:sp>
      <p:sp>
        <p:nvSpPr>
          <p:cNvPr id="22" name="灯片编号占位符 5">
            <a:extLst>
              <a:ext uri="{FF2B5EF4-FFF2-40B4-BE49-F238E27FC236}">
                <a16:creationId xmlns:a16="http://schemas.microsoft.com/office/drawing/2014/main" id="{E5D057D2-514D-4023-81B6-617792B7606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736BD6-2667-4C32-A41F-C0161CF070C2}" type="slidenum">
              <a:rPr lang="en-US" altLang="zh-CN">
                <a:latin typeface="Garamond" panose="02020404030301010803" pitchFamily="18" charset="0"/>
              </a:rPr>
              <a:pPr eaLnBrk="1" hangingPunct="1"/>
              <a:t>30</a:t>
            </a:fld>
            <a:endParaRPr lang="en-US" altLang="zh-CN">
              <a:latin typeface="Garamond" panose="02020404030301010803" pitchFamily="18" charset="0"/>
            </a:endParaRPr>
          </a:p>
        </p:txBody>
      </p:sp>
      <p:sp>
        <p:nvSpPr>
          <p:cNvPr id="182274" name="Rectangle 2">
            <a:extLst>
              <a:ext uri="{FF2B5EF4-FFF2-40B4-BE49-F238E27FC236}">
                <a16:creationId xmlns:a16="http://schemas.microsoft.com/office/drawing/2014/main" id="{1C0A9702-E744-4751-BCFE-54377CD2D7ED}"/>
              </a:ext>
            </a:extLst>
          </p:cNvPr>
          <p:cNvSpPr>
            <a:spLocks noChangeArrowheads="1"/>
          </p:cNvSpPr>
          <p:nvPr/>
        </p:nvSpPr>
        <p:spPr bwMode="auto">
          <a:xfrm>
            <a:off x="439738" y="3197225"/>
            <a:ext cx="8247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eaLnBrk="1" hangingPunct="1"/>
            <a:r>
              <a:rPr kumimoji="1" lang="zh-CN" altLang="en-US" sz="2800" b="1">
                <a:latin typeface="宋体" panose="02010600030101010101" pitchFamily="2" charset="-122"/>
              </a:rPr>
              <a:t>称为一阶线性齐次微分方程，简称</a:t>
            </a:r>
            <a:r>
              <a:rPr kumimoji="1" lang="zh-CN" altLang="en-US" sz="2800" b="1">
                <a:solidFill>
                  <a:srgbClr val="FF3300"/>
                </a:solidFill>
                <a:latin typeface="宋体" panose="02010600030101010101" pitchFamily="2" charset="-122"/>
              </a:rPr>
              <a:t>线性齐次方程</a:t>
            </a:r>
            <a:r>
              <a:rPr kumimoji="1" lang="zh-CN" altLang="en-US" sz="2800" b="1">
                <a:latin typeface="宋体" panose="02010600030101010101" pitchFamily="2" charset="-122"/>
              </a:rPr>
              <a:t>，</a:t>
            </a:r>
          </a:p>
        </p:txBody>
      </p:sp>
      <p:sp>
        <p:nvSpPr>
          <p:cNvPr id="182275" name="Rectangle 3">
            <a:extLst>
              <a:ext uri="{FF2B5EF4-FFF2-40B4-BE49-F238E27FC236}">
                <a16:creationId xmlns:a16="http://schemas.microsoft.com/office/drawing/2014/main" id="{8EA410CA-E77E-407C-AB7E-581A4A2086AA}"/>
              </a:ext>
            </a:extLst>
          </p:cNvPr>
          <p:cNvSpPr>
            <a:spLocks noChangeArrowheads="1"/>
          </p:cNvSpPr>
          <p:nvPr/>
        </p:nvSpPr>
        <p:spPr bwMode="auto">
          <a:xfrm>
            <a:off x="419100" y="3819525"/>
            <a:ext cx="83058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en-US" altLang="zh-CN" sz="2800" b="1">
                <a:latin typeface="Times New Roman" panose="02020603050405020304" pitchFamily="18" charset="0"/>
              </a:rPr>
              <a:t>                    0</a:t>
            </a:r>
            <a:r>
              <a:rPr kumimoji="1" lang="zh-CN" altLang="en-US" sz="2800" b="1">
                <a:latin typeface="Times New Roman" panose="02020603050405020304" pitchFamily="18" charset="0"/>
              </a:rPr>
              <a:t>，则称方程 </a:t>
            </a:r>
            <a:r>
              <a:rPr kumimoji="1" lang="zh-CN" altLang="en-US" sz="2800" b="1">
                <a:latin typeface="宋体" panose="02010600030101010101" pitchFamily="2" charset="-122"/>
              </a:rPr>
              <a:t>①</a:t>
            </a:r>
            <a:r>
              <a:rPr kumimoji="1" lang="zh-CN" altLang="en-US" sz="2800" b="1">
                <a:latin typeface="Times New Roman" panose="02020603050405020304" pitchFamily="18" charset="0"/>
              </a:rPr>
              <a:t> 为一阶线性非齐次微分方程，简称</a:t>
            </a:r>
            <a:r>
              <a:rPr kumimoji="1" lang="zh-CN" altLang="en-US" sz="2800" b="1">
                <a:solidFill>
                  <a:srgbClr val="FF3300"/>
                </a:solidFill>
                <a:latin typeface="Times New Roman" panose="02020603050405020304" pitchFamily="18" charset="0"/>
              </a:rPr>
              <a:t>线性非齐次方程</a:t>
            </a:r>
            <a:r>
              <a:rPr kumimoji="1" lang="en-US" altLang="zh-CN" sz="2800" b="1">
                <a:latin typeface="Times New Roman" panose="02020603050405020304" pitchFamily="18" charset="0"/>
              </a:rPr>
              <a:t>.</a:t>
            </a:r>
          </a:p>
        </p:txBody>
      </p:sp>
      <p:sp>
        <p:nvSpPr>
          <p:cNvPr id="182276" name="Rectangle 4">
            <a:extLst>
              <a:ext uri="{FF2B5EF4-FFF2-40B4-BE49-F238E27FC236}">
                <a16:creationId xmlns:a16="http://schemas.microsoft.com/office/drawing/2014/main" id="{0230FFE6-FF7C-4581-99AC-7C40EE6B5EB9}"/>
              </a:ext>
            </a:extLst>
          </p:cNvPr>
          <p:cNvSpPr>
            <a:spLocks noChangeArrowheads="1"/>
          </p:cNvSpPr>
          <p:nvPr/>
        </p:nvSpPr>
        <p:spPr bwMode="auto">
          <a:xfrm>
            <a:off x="457200" y="4478338"/>
            <a:ext cx="81534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通常方程 </a:t>
            </a:r>
            <a:r>
              <a:rPr kumimoji="1" lang="zh-CN" altLang="en-US" sz="2800" b="1">
                <a:latin typeface="宋体" panose="02010600030101010101" pitchFamily="2" charset="-122"/>
              </a:rPr>
              <a:t>②</a:t>
            </a:r>
            <a:r>
              <a:rPr kumimoji="1" lang="zh-CN" altLang="en-US" sz="2800" b="1">
                <a:latin typeface="Times New Roman" panose="02020603050405020304" pitchFamily="18" charset="0"/>
              </a:rPr>
              <a:t> 称为方程 </a:t>
            </a:r>
            <a:r>
              <a:rPr kumimoji="1" lang="zh-CN" altLang="en-US" sz="2800" b="1">
                <a:latin typeface="宋体" panose="02010600030101010101" pitchFamily="2" charset="-122"/>
              </a:rPr>
              <a:t>①</a:t>
            </a:r>
            <a:r>
              <a:rPr kumimoji="1" lang="zh-CN" altLang="en-US" sz="2800" b="1">
                <a:latin typeface="Times New Roman" panose="02020603050405020304" pitchFamily="18" charset="0"/>
              </a:rPr>
              <a:t> 所对应的线性齐次方程</a:t>
            </a:r>
            <a:r>
              <a:rPr kumimoji="1" lang="en-US" altLang="zh-CN" sz="2800" b="1">
                <a:latin typeface="Times New Roman" panose="02020603050405020304" pitchFamily="18" charset="0"/>
              </a:rPr>
              <a:t>.</a:t>
            </a:r>
          </a:p>
        </p:txBody>
      </p:sp>
      <p:grpSp>
        <p:nvGrpSpPr>
          <p:cNvPr id="2" name="Group 5">
            <a:extLst>
              <a:ext uri="{FF2B5EF4-FFF2-40B4-BE49-F238E27FC236}">
                <a16:creationId xmlns:a16="http://schemas.microsoft.com/office/drawing/2014/main" id="{C9937F72-AF50-4148-94F0-5134AB55F1FA}"/>
              </a:ext>
            </a:extLst>
          </p:cNvPr>
          <p:cNvGrpSpPr>
            <a:grpSpLocks/>
          </p:cNvGrpSpPr>
          <p:nvPr/>
        </p:nvGrpSpPr>
        <p:grpSpPr bwMode="auto">
          <a:xfrm>
            <a:off x="1828800" y="4114800"/>
            <a:ext cx="277813" cy="322263"/>
            <a:chOff x="2734" y="2122"/>
            <a:chExt cx="290" cy="337"/>
          </a:xfrm>
        </p:grpSpPr>
        <p:sp>
          <p:nvSpPr>
            <p:cNvPr id="21523" name="Line 6">
              <a:extLst>
                <a:ext uri="{FF2B5EF4-FFF2-40B4-BE49-F238E27FC236}">
                  <a16:creationId xmlns:a16="http://schemas.microsoft.com/office/drawing/2014/main" id="{9B85A97F-9C79-4AB1-AB9D-5C6A7EDC61C0}"/>
                </a:ext>
              </a:extLst>
            </p:cNvPr>
            <p:cNvSpPr>
              <a:spLocks noChangeShapeType="1"/>
            </p:cNvSpPr>
            <p:nvPr/>
          </p:nvSpPr>
          <p:spPr bwMode="auto">
            <a:xfrm>
              <a:off x="2736" y="220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4" name="Line 7">
              <a:extLst>
                <a:ext uri="{FF2B5EF4-FFF2-40B4-BE49-F238E27FC236}">
                  <a16:creationId xmlns:a16="http://schemas.microsoft.com/office/drawing/2014/main" id="{59F3F21A-998B-4A5E-95B8-23C1DB55232F}"/>
                </a:ext>
              </a:extLst>
            </p:cNvPr>
            <p:cNvSpPr>
              <a:spLocks noChangeShapeType="1"/>
            </p:cNvSpPr>
            <p:nvPr/>
          </p:nvSpPr>
          <p:spPr bwMode="auto">
            <a:xfrm>
              <a:off x="2734" y="2295"/>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Line 8">
              <a:extLst>
                <a:ext uri="{FF2B5EF4-FFF2-40B4-BE49-F238E27FC236}">
                  <a16:creationId xmlns:a16="http://schemas.microsoft.com/office/drawing/2014/main" id="{657851CE-1147-452F-97CB-728C0B6F09FD}"/>
                </a:ext>
              </a:extLst>
            </p:cNvPr>
            <p:cNvSpPr>
              <a:spLocks noChangeShapeType="1"/>
            </p:cNvSpPr>
            <p:nvPr/>
          </p:nvSpPr>
          <p:spPr bwMode="auto">
            <a:xfrm>
              <a:off x="2734" y="2369"/>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Line 9">
              <a:extLst>
                <a:ext uri="{FF2B5EF4-FFF2-40B4-BE49-F238E27FC236}">
                  <a16:creationId xmlns:a16="http://schemas.microsoft.com/office/drawing/2014/main" id="{5BAF10AB-7993-46EB-BB7B-AF0BD7C83F63}"/>
                </a:ext>
              </a:extLst>
            </p:cNvPr>
            <p:cNvSpPr>
              <a:spLocks noChangeShapeType="1"/>
            </p:cNvSpPr>
            <p:nvPr/>
          </p:nvSpPr>
          <p:spPr bwMode="auto">
            <a:xfrm rot="-3133022">
              <a:off x="2699" y="2290"/>
              <a:ext cx="33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21513" name="Picture 10" descr="a1">
            <a:hlinkClick r:id="" action="ppaction://hlinkshowjump?jump=previousslide"/>
            <a:extLst>
              <a:ext uri="{FF2B5EF4-FFF2-40B4-BE49-F238E27FC236}">
                <a16:creationId xmlns:a16="http://schemas.microsoft.com/office/drawing/2014/main" id="{BAB49F09-0868-494B-8B8B-782FB3209E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11" descr="a2">
            <a:hlinkClick r:id="" action="ppaction://hlinkshowjump?jump=nextslide"/>
            <a:extLst>
              <a:ext uri="{FF2B5EF4-FFF2-40B4-BE49-F238E27FC236}">
                <a16:creationId xmlns:a16="http://schemas.microsoft.com/office/drawing/2014/main" id="{C4F379A3-9F1D-4A67-8926-C10C752E8D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12" descr="a3">
            <a:hlinkClick r:id="rId5" action="ppaction://hlinksldjump"/>
            <a:extLst>
              <a:ext uri="{FF2B5EF4-FFF2-40B4-BE49-F238E27FC236}">
                <a16:creationId xmlns:a16="http://schemas.microsoft.com/office/drawing/2014/main" id="{3292986E-8490-42A3-8C4F-D45553D121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2285" name="Object 13">
            <a:extLst>
              <a:ext uri="{FF2B5EF4-FFF2-40B4-BE49-F238E27FC236}">
                <a16:creationId xmlns:a16="http://schemas.microsoft.com/office/drawing/2014/main" id="{FBDFB7AE-8E80-4DDD-8C83-4651DED465ED}"/>
              </a:ext>
            </a:extLst>
          </p:cNvPr>
          <p:cNvGraphicFramePr>
            <a:graphicFrameLocks noChangeAspect="1"/>
          </p:cNvGraphicFramePr>
          <p:nvPr/>
        </p:nvGraphicFramePr>
        <p:xfrm>
          <a:off x="3335338" y="2057400"/>
          <a:ext cx="2455862" cy="503238"/>
        </p:xfrm>
        <a:graphic>
          <a:graphicData uri="http://schemas.openxmlformats.org/presentationml/2006/ole">
            <mc:AlternateContent xmlns:mc="http://schemas.openxmlformats.org/markup-compatibility/2006">
              <mc:Choice xmlns:v="urn:schemas-microsoft-com:vml" Requires="v">
                <p:oleObj spid="_x0000_s21531" name="Equation" r:id="rId7" imgW="990360" imgH="203040" progId="Equation.3">
                  <p:embed/>
                </p:oleObj>
              </mc:Choice>
              <mc:Fallback>
                <p:oleObj name="Equation" r:id="rId7" imgW="990360" imgH="20304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5338" y="2057400"/>
                        <a:ext cx="2455862"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86" name="Rectangle 14">
            <a:extLst>
              <a:ext uri="{FF2B5EF4-FFF2-40B4-BE49-F238E27FC236}">
                <a16:creationId xmlns:a16="http://schemas.microsoft.com/office/drawing/2014/main" id="{27085FD8-5416-4757-92BF-B491F10FFDAD}"/>
              </a:ext>
            </a:extLst>
          </p:cNvPr>
          <p:cNvSpPr>
            <a:spLocks noChangeArrowheads="1"/>
          </p:cNvSpPr>
          <p:nvPr/>
        </p:nvSpPr>
        <p:spPr bwMode="auto">
          <a:xfrm>
            <a:off x="7813675" y="2020888"/>
            <a:ext cx="541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宋体" panose="02010600030101010101" pitchFamily="2" charset="-122"/>
              </a:rPr>
              <a:t>②</a:t>
            </a:r>
          </a:p>
        </p:txBody>
      </p:sp>
      <p:sp>
        <p:nvSpPr>
          <p:cNvPr id="182287" name="Rectangle 15">
            <a:extLst>
              <a:ext uri="{FF2B5EF4-FFF2-40B4-BE49-F238E27FC236}">
                <a16:creationId xmlns:a16="http://schemas.microsoft.com/office/drawing/2014/main" id="{8CDF86F1-4AB0-400A-AB3E-02CBDC14B2C4}"/>
              </a:ext>
            </a:extLst>
          </p:cNvPr>
          <p:cNvSpPr>
            <a:spLocks noChangeArrowheads="1"/>
          </p:cNvSpPr>
          <p:nvPr/>
        </p:nvSpPr>
        <p:spPr bwMode="auto">
          <a:xfrm>
            <a:off x="436563" y="3962400"/>
            <a:ext cx="1392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若 </a:t>
            </a:r>
            <a:r>
              <a:rPr kumimoji="1" lang="en-US" altLang="zh-CN" sz="2800" b="1" i="1">
                <a:latin typeface="Times New Roman" panose="02020603050405020304" pitchFamily="18" charset="0"/>
              </a:rPr>
              <a:t>Q </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a:t>
            </a:r>
          </a:p>
        </p:txBody>
      </p:sp>
      <p:grpSp>
        <p:nvGrpSpPr>
          <p:cNvPr id="21518" name="Group 16">
            <a:extLst>
              <a:ext uri="{FF2B5EF4-FFF2-40B4-BE49-F238E27FC236}">
                <a16:creationId xmlns:a16="http://schemas.microsoft.com/office/drawing/2014/main" id="{485117BC-2F24-4064-9C8C-2A29649D88FE}"/>
              </a:ext>
            </a:extLst>
          </p:cNvPr>
          <p:cNvGrpSpPr>
            <a:grpSpLocks/>
          </p:cNvGrpSpPr>
          <p:nvPr/>
        </p:nvGrpSpPr>
        <p:grpSpPr bwMode="auto">
          <a:xfrm>
            <a:off x="1214438" y="1054100"/>
            <a:ext cx="4246562" cy="519113"/>
            <a:chOff x="637" y="672"/>
            <a:chExt cx="2675" cy="327"/>
          </a:xfrm>
        </p:grpSpPr>
        <p:sp>
          <p:nvSpPr>
            <p:cNvPr id="21519" name="Rectangle 17">
              <a:extLst>
                <a:ext uri="{FF2B5EF4-FFF2-40B4-BE49-F238E27FC236}">
                  <a16:creationId xmlns:a16="http://schemas.microsoft.com/office/drawing/2014/main" id="{B737DD31-9297-4E25-B1B4-16288238F16C}"/>
                </a:ext>
              </a:extLst>
            </p:cNvPr>
            <p:cNvSpPr>
              <a:spLocks noChangeArrowheads="1"/>
            </p:cNvSpPr>
            <p:nvPr/>
          </p:nvSpPr>
          <p:spPr bwMode="auto">
            <a:xfrm>
              <a:off x="637" y="672"/>
              <a:ext cx="26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若 </a:t>
              </a:r>
              <a:r>
                <a:rPr kumimoji="1" lang="en-US" altLang="zh-CN" sz="2800" b="1" i="1">
                  <a:latin typeface="Times New Roman" panose="02020603050405020304" pitchFamily="18" charset="0"/>
                </a:rPr>
                <a:t>Q </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0</a:t>
              </a:r>
              <a:r>
                <a:rPr kumimoji="1" lang="zh-CN" altLang="en-US" sz="2800" b="1">
                  <a:latin typeface="Times New Roman" panose="02020603050405020304" pitchFamily="18" charset="0"/>
                </a:rPr>
                <a:t>，则方程成为</a:t>
              </a:r>
              <a:endParaRPr kumimoji="1" lang="zh-CN" altLang="en-US" sz="2800" b="1">
                <a:latin typeface="宋体" panose="02010600030101010101" pitchFamily="2" charset="-122"/>
              </a:endParaRPr>
            </a:p>
          </p:txBody>
        </p:sp>
        <p:sp>
          <p:nvSpPr>
            <p:cNvPr id="21520" name="Line 18">
              <a:extLst>
                <a:ext uri="{FF2B5EF4-FFF2-40B4-BE49-F238E27FC236}">
                  <a16:creationId xmlns:a16="http://schemas.microsoft.com/office/drawing/2014/main" id="{12039F4B-D673-4598-BB74-3C30E5E73F92}"/>
                </a:ext>
              </a:extLst>
            </p:cNvPr>
            <p:cNvSpPr>
              <a:spLocks noChangeShapeType="1"/>
            </p:cNvSpPr>
            <p:nvPr/>
          </p:nvSpPr>
          <p:spPr bwMode="auto">
            <a:xfrm>
              <a:off x="1537" y="809"/>
              <a:ext cx="1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Line 19">
              <a:extLst>
                <a:ext uri="{FF2B5EF4-FFF2-40B4-BE49-F238E27FC236}">
                  <a16:creationId xmlns:a16="http://schemas.microsoft.com/office/drawing/2014/main" id="{45B85146-0EA5-4BE2-8E41-97BE95BE808D}"/>
                </a:ext>
              </a:extLst>
            </p:cNvPr>
            <p:cNvSpPr>
              <a:spLocks noChangeShapeType="1"/>
            </p:cNvSpPr>
            <p:nvPr/>
          </p:nvSpPr>
          <p:spPr bwMode="auto">
            <a:xfrm>
              <a:off x="1536" y="861"/>
              <a:ext cx="1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Line 20">
              <a:extLst>
                <a:ext uri="{FF2B5EF4-FFF2-40B4-BE49-F238E27FC236}">
                  <a16:creationId xmlns:a16="http://schemas.microsoft.com/office/drawing/2014/main" id="{EC987D3B-ADA2-4690-AA01-FEE00B03138C}"/>
                </a:ext>
              </a:extLst>
            </p:cNvPr>
            <p:cNvSpPr>
              <a:spLocks noChangeShapeType="1"/>
            </p:cNvSpPr>
            <p:nvPr/>
          </p:nvSpPr>
          <p:spPr bwMode="auto">
            <a:xfrm>
              <a:off x="1536" y="906"/>
              <a:ext cx="1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2285"/>
                                        </p:tgtEl>
                                        <p:attrNameLst>
                                          <p:attrName>style.visibility</p:attrName>
                                        </p:attrNameLst>
                                      </p:cBhvr>
                                      <p:to>
                                        <p:strVal val="visible"/>
                                      </p:to>
                                    </p:set>
                                    <p:animEffect transition="in" filter="wipe(left)">
                                      <p:cBhvr>
                                        <p:cTn id="7" dur="500"/>
                                        <p:tgtEl>
                                          <p:spTgt spid="18228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2286"/>
                                        </p:tgtEl>
                                        <p:attrNameLst>
                                          <p:attrName>style.visibility</p:attrName>
                                        </p:attrNameLst>
                                      </p:cBhvr>
                                      <p:to>
                                        <p:strVal val="visible"/>
                                      </p:to>
                                    </p:set>
                                    <p:animEffect transition="in" filter="wipe(left)">
                                      <p:cBhvr>
                                        <p:cTn id="11" dur="500"/>
                                        <p:tgtEl>
                                          <p:spTgt spid="18228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iterate type="lt">
                                    <p:tmPct val="100000"/>
                                  </p:iterate>
                                  <p:childTnLst>
                                    <p:set>
                                      <p:cBhvr>
                                        <p:cTn id="14" dur="1" fill="hold">
                                          <p:stCondLst>
                                            <p:cond delay="0"/>
                                          </p:stCondLst>
                                        </p:cTn>
                                        <p:tgtEl>
                                          <p:spTgt spid="182274"/>
                                        </p:tgtEl>
                                        <p:attrNameLst>
                                          <p:attrName>style.visibility</p:attrName>
                                        </p:attrNameLst>
                                      </p:cBhvr>
                                      <p:to>
                                        <p:strVal val="visible"/>
                                      </p:to>
                                    </p:set>
                                    <p:animEffect transition="in" filter="wipe(left)">
                                      <p:cBhvr>
                                        <p:cTn id="15" dur="75"/>
                                        <p:tgtEl>
                                          <p:spTgt spid="18227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2287"/>
                                        </p:tgtEl>
                                        <p:attrNameLst>
                                          <p:attrName>style.visibility</p:attrName>
                                        </p:attrNameLst>
                                      </p:cBhvr>
                                      <p:to>
                                        <p:strVal val="visible"/>
                                      </p:to>
                                    </p:set>
                                    <p:animEffect transition="in" filter="wipe(left)">
                                      <p:cBhvr>
                                        <p:cTn id="20" dur="500"/>
                                        <p:tgtEl>
                                          <p:spTgt spid="182287"/>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iterate type="lt">
                                    <p:tmPct val="100000"/>
                                  </p:iterate>
                                  <p:childTnLst>
                                    <p:set>
                                      <p:cBhvr>
                                        <p:cTn id="27" dur="1" fill="hold">
                                          <p:stCondLst>
                                            <p:cond delay="0"/>
                                          </p:stCondLst>
                                        </p:cTn>
                                        <p:tgtEl>
                                          <p:spTgt spid="182275"/>
                                        </p:tgtEl>
                                        <p:attrNameLst>
                                          <p:attrName>style.visibility</p:attrName>
                                        </p:attrNameLst>
                                      </p:cBhvr>
                                      <p:to>
                                        <p:strVal val="visible"/>
                                      </p:to>
                                    </p:set>
                                    <p:animEffect transition="in" filter="wipe(left)">
                                      <p:cBhvr>
                                        <p:cTn id="28" dur="75"/>
                                        <p:tgtEl>
                                          <p:spTgt spid="18227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182276"/>
                                        </p:tgtEl>
                                        <p:attrNameLst>
                                          <p:attrName>style.visibility</p:attrName>
                                        </p:attrNameLst>
                                      </p:cBhvr>
                                      <p:to>
                                        <p:strVal val="visible"/>
                                      </p:to>
                                    </p:set>
                                    <p:animEffect transition="in" filter="wipe(left)">
                                      <p:cBhvr>
                                        <p:cTn id="33" dur="75"/>
                                        <p:tgtEl>
                                          <p:spTgt spid="18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utoUpdateAnimBg="0"/>
      <p:bldP spid="182275" grpId="0" autoUpdateAnimBg="0"/>
      <p:bldP spid="182276" grpId="0" autoUpdateAnimBg="0"/>
      <p:bldP spid="182286" grpId="0" autoUpdateAnimBg="0"/>
      <p:bldP spid="18228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a:extLst>
              <a:ext uri="{FF2B5EF4-FFF2-40B4-BE49-F238E27FC236}">
                <a16:creationId xmlns:a16="http://schemas.microsoft.com/office/drawing/2014/main" id="{51C46040-E4F5-4DB2-8B4F-C22A2616D6B6}"/>
              </a:ext>
            </a:extLst>
          </p:cNvPr>
          <p:cNvSpPr>
            <a:spLocks noGrp="1"/>
          </p:cNvSpPr>
          <p:nvPr>
            <p:ph type="dt" sz="quarter" idx="10"/>
          </p:nvPr>
        </p:nvSpPr>
        <p:spPr/>
        <p:txBody>
          <a:bodyPr/>
          <a:lstStyle/>
          <a:p>
            <a:pPr>
              <a:defRPr/>
            </a:pPr>
            <a:fld id="{DB67B65E-F1CA-4476-9D61-6DCDCA7F5C96}" type="datetime1">
              <a:rPr lang="zh-CN" altLang="en-US"/>
              <a:pPr>
                <a:defRPr/>
              </a:pPr>
              <a:t>2023/2/21</a:t>
            </a:fld>
            <a:endParaRPr lang="en-US" altLang="zh-CN"/>
          </a:p>
        </p:txBody>
      </p:sp>
      <p:sp>
        <p:nvSpPr>
          <p:cNvPr id="16" name="灯片编号占位符 5">
            <a:extLst>
              <a:ext uri="{FF2B5EF4-FFF2-40B4-BE49-F238E27FC236}">
                <a16:creationId xmlns:a16="http://schemas.microsoft.com/office/drawing/2014/main" id="{EA70401F-1DD6-4C76-A074-EFB78B609E6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848BD32-73C2-4E0D-8A21-29C0BAE049E6}" type="slidenum">
              <a:rPr lang="en-US" altLang="zh-CN">
                <a:latin typeface="Garamond" panose="02020404030301010803" pitchFamily="18" charset="0"/>
              </a:rPr>
              <a:pPr eaLnBrk="1" hangingPunct="1"/>
              <a:t>31</a:t>
            </a:fld>
            <a:endParaRPr lang="en-US" altLang="zh-CN">
              <a:latin typeface="Garamond" panose="02020404030301010803" pitchFamily="18" charset="0"/>
            </a:endParaRPr>
          </a:p>
        </p:txBody>
      </p:sp>
      <p:sp>
        <p:nvSpPr>
          <p:cNvPr id="183298" name="Rectangle 2">
            <a:extLst>
              <a:ext uri="{FF2B5EF4-FFF2-40B4-BE49-F238E27FC236}">
                <a16:creationId xmlns:a16="http://schemas.microsoft.com/office/drawing/2014/main" id="{AF63DA60-FEED-4686-8E02-3DE0C6F883AB}"/>
              </a:ext>
            </a:extLst>
          </p:cNvPr>
          <p:cNvSpPr>
            <a:spLocks noChangeArrowheads="1"/>
          </p:cNvSpPr>
          <p:nvPr/>
        </p:nvSpPr>
        <p:spPr bwMode="auto">
          <a:xfrm>
            <a:off x="1295400" y="560388"/>
            <a:ext cx="5080000" cy="579437"/>
          </a:xfrm>
          <a:prstGeom prst="rect">
            <a:avLst/>
          </a:prstGeom>
          <a:noFill/>
          <a:ln w="9525">
            <a:noFill/>
            <a:miter lim="800000"/>
            <a:headEnd/>
            <a:tailEnd/>
          </a:ln>
          <a:effectLst>
            <a:outerShdw dist="17961" dir="2700000" algn="ctr" rotWithShape="0">
              <a:schemeClr val="bg2"/>
            </a:outerShdw>
          </a:effectLst>
        </p:spPr>
        <p:txBody>
          <a:bodyPr wrap="none">
            <a:spAutoFit/>
          </a:bodyPr>
          <a:lstStyle/>
          <a:p>
            <a:pPr>
              <a:defRPr/>
            </a:pPr>
            <a:r>
              <a:rPr kumimoji="1" lang="en-US" altLang="zh-CN" sz="3200" b="1">
                <a:solidFill>
                  <a:srgbClr val="FF00FF"/>
                </a:solidFill>
                <a:latin typeface="Times New Roman" pitchFamily="18" charset="0"/>
                <a:ea typeface="楷体_GB2312" pitchFamily="49" charset="-122"/>
              </a:rPr>
              <a:t>1</a:t>
            </a:r>
            <a:r>
              <a:rPr kumimoji="1" lang="en-US" altLang="zh-CN" sz="3200" b="1">
                <a:solidFill>
                  <a:srgbClr val="FF00FF"/>
                </a:solidFill>
                <a:latin typeface="楷体_GB2312" pitchFamily="49" charset="-122"/>
                <a:ea typeface="楷体_GB2312" pitchFamily="49" charset="-122"/>
              </a:rPr>
              <a:t>.</a:t>
            </a:r>
            <a:r>
              <a:rPr kumimoji="1" lang="zh-CN" altLang="en-US" sz="3200" b="1">
                <a:solidFill>
                  <a:srgbClr val="FF00FF"/>
                </a:solidFill>
                <a:latin typeface="楷体_GB2312" pitchFamily="49" charset="-122"/>
                <a:ea typeface="楷体_GB2312" pitchFamily="49" charset="-122"/>
              </a:rPr>
              <a:t>一阶线性齐次方程的解法</a:t>
            </a:r>
          </a:p>
        </p:txBody>
      </p:sp>
      <p:sp>
        <p:nvSpPr>
          <p:cNvPr id="183299" name="Rectangle 3">
            <a:extLst>
              <a:ext uri="{FF2B5EF4-FFF2-40B4-BE49-F238E27FC236}">
                <a16:creationId xmlns:a16="http://schemas.microsoft.com/office/drawing/2014/main" id="{D4150533-A818-499C-BC14-7890F20E29E2}"/>
              </a:ext>
            </a:extLst>
          </p:cNvPr>
          <p:cNvSpPr>
            <a:spLocks noChangeArrowheads="1"/>
          </p:cNvSpPr>
          <p:nvPr/>
        </p:nvSpPr>
        <p:spPr bwMode="auto">
          <a:xfrm>
            <a:off x="1301750" y="11430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一阶线性齐次方程</a:t>
            </a:r>
          </a:p>
        </p:txBody>
      </p:sp>
      <p:graphicFrame>
        <p:nvGraphicFramePr>
          <p:cNvPr id="183300" name="Object 4">
            <a:extLst>
              <a:ext uri="{FF2B5EF4-FFF2-40B4-BE49-F238E27FC236}">
                <a16:creationId xmlns:a16="http://schemas.microsoft.com/office/drawing/2014/main" id="{0C672196-7B70-4D74-935A-159E6A38C878}"/>
              </a:ext>
            </a:extLst>
          </p:cNvPr>
          <p:cNvGraphicFramePr>
            <a:graphicFrameLocks noChangeAspect="1"/>
          </p:cNvGraphicFramePr>
          <p:nvPr/>
        </p:nvGraphicFramePr>
        <p:xfrm>
          <a:off x="3505200" y="1752600"/>
          <a:ext cx="2354263" cy="501650"/>
        </p:xfrm>
        <a:graphic>
          <a:graphicData uri="http://schemas.openxmlformats.org/presentationml/2006/ole">
            <mc:AlternateContent xmlns:mc="http://schemas.openxmlformats.org/markup-compatibility/2006">
              <mc:Choice xmlns:v="urn:schemas-microsoft-com:vml" Requires="v">
                <p:oleObj spid="_x0000_s22561" name="Equation" r:id="rId3" imgW="952200" imgH="203040" progId="Equation.3">
                  <p:embed/>
                </p:oleObj>
              </mc:Choice>
              <mc:Fallback>
                <p:oleObj name="Equation" r:id="rId3" imgW="95220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752600"/>
                        <a:ext cx="2354263"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1" name="Rectangle 5">
            <a:extLst>
              <a:ext uri="{FF2B5EF4-FFF2-40B4-BE49-F238E27FC236}">
                <a16:creationId xmlns:a16="http://schemas.microsoft.com/office/drawing/2014/main" id="{5EAFE92E-5815-465D-8184-9EA919EDCCDE}"/>
              </a:ext>
            </a:extLst>
          </p:cNvPr>
          <p:cNvSpPr>
            <a:spLocks noChangeArrowheads="1"/>
          </p:cNvSpPr>
          <p:nvPr/>
        </p:nvSpPr>
        <p:spPr bwMode="auto">
          <a:xfrm>
            <a:off x="579438" y="2286000"/>
            <a:ext cx="3221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是可分离变量方程</a:t>
            </a:r>
            <a:r>
              <a:rPr kumimoji="1" lang="en-US" altLang="zh-CN" sz="2800" b="1">
                <a:latin typeface="宋体" panose="02010600030101010101" pitchFamily="2" charset="-122"/>
              </a:rPr>
              <a:t>.</a:t>
            </a:r>
          </a:p>
        </p:txBody>
      </p:sp>
      <p:graphicFrame>
        <p:nvGraphicFramePr>
          <p:cNvPr id="183302" name="Object 6">
            <a:extLst>
              <a:ext uri="{FF2B5EF4-FFF2-40B4-BE49-F238E27FC236}">
                <a16:creationId xmlns:a16="http://schemas.microsoft.com/office/drawing/2014/main" id="{773E1228-E704-49D9-9ED6-C76AA9F1D43A}"/>
              </a:ext>
            </a:extLst>
          </p:cNvPr>
          <p:cNvGraphicFramePr>
            <a:graphicFrameLocks noChangeAspect="1"/>
          </p:cNvGraphicFramePr>
          <p:nvPr/>
        </p:nvGraphicFramePr>
        <p:xfrm>
          <a:off x="3505200" y="2871788"/>
          <a:ext cx="2293938" cy="969962"/>
        </p:xfrm>
        <a:graphic>
          <a:graphicData uri="http://schemas.openxmlformats.org/presentationml/2006/ole">
            <mc:AlternateContent xmlns:mc="http://schemas.openxmlformats.org/markup-compatibility/2006">
              <mc:Choice xmlns:v="urn:schemas-microsoft-com:vml" Requires="v">
                <p:oleObj spid="_x0000_s22562" name="Equation" r:id="rId5" imgW="990360" imgH="419040" progId="Equation.3">
                  <p:embed/>
                </p:oleObj>
              </mc:Choice>
              <mc:Fallback>
                <p:oleObj name="Equation" r:id="rId5" imgW="99036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871788"/>
                        <a:ext cx="2293938"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3" name="Rectangle 7">
            <a:extLst>
              <a:ext uri="{FF2B5EF4-FFF2-40B4-BE49-F238E27FC236}">
                <a16:creationId xmlns:a16="http://schemas.microsoft.com/office/drawing/2014/main" id="{B4F31590-2F3E-4270-9F22-5D2D85B22E68}"/>
              </a:ext>
            </a:extLst>
          </p:cNvPr>
          <p:cNvSpPr>
            <a:spLocks noChangeArrowheads="1"/>
          </p:cNvSpPr>
          <p:nvPr/>
        </p:nvSpPr>
        <p:spPr bwMode="auto">
          <a:xfrm>
            <a:off x="585788" y="37338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两边积分，得</a:t>
            </a:r>
          </a:p>
        </p:txBody>
      </p:sp>
      <p:graphicFrame>
        <p:nvGraphicFramePr>
          <p:cNvPr id="183304" name="Object 8">
            <a:extLst>
              <a:ext uri="{FF2B5EF4-FFF2-40B4-BE49-F238E27FC236}">
                <a16:creationId xmlns:a16="http://schemas.microsoft.com/office/drawing/2014/main" id="{3C647FA3-973F-4B90-8D73-5B88107327F1}"/>
              </a:ext>
            </a:extLst>
          </p:cNvPr>
          <p:cNvGraphicFramePr>
            <a:graphicFrameLocks noChangeAspect="1"/>
          </p:cNvGraphicFramePr>
          <p:nvPr/>
        </p:nvGraphicFramePr>
        <p:xfrm>
          <a:off x="2895600" y="4321175"/>
          <a:ext cx="3810000" cy="692150"/>
        </p:xfrm>
        <a:graphic>
          <a:graphicData uri="http://schemas.openxmlformats.org/presentationml/2006/ole">
            <mc:AlternateContent xmlns:mc="http://schemas.openxmlformats.org/markup-compatibility/2006">
              <mc:Choice xmlns:v="urn:schemas-microsoft-com:vml" Requires="v">
                <p:oleObj spid="_x0000_s22563" name="Equation" r:id="rId7" imgW="1536480" imgH="279360" progId="Equation.3">
                  <p:embed/>
                </p:oleObj>
              </mc:Choice>
              <mc:Fallback>
                <p:oleObj name="Equation" r:id="rId7" imgW="1536480" imgH="27936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4321175"/>
                        <a:ext cx="38100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5" name="Rectangle 9">
            <a:extLst>
              <a:ext uri="{FF2B5EF4-FFF2-40B4-BE49-F238E27FC236}">
                <a16:creationId xmlns:a16="http://schemas.microsoft.com/office/drawing/2014/main" id="{DACD27C0-0FE2-44D1-8CD8-4A411E446A9F}"/>
              </a:ext>
            </a:extLst>
          </p:cNvPr>
          <p:cNvSpPr>
            <a:spLocks noChangeArrowheads="1"/>
          </p:cNvSpPr>
          <p:nvPr/>
        </p:nvSpPr>
        <p:spPr bwMode="auto">
          <a:xfrm>
            <a:off x="569913" y="5181600"/>
            <a:ext cx="4113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所以，方程的通解公式为</a:t>
            </a:r>
          </a:p>
        </p:txBody>
      </p:sp>
      <p:graphicFrame>
        <p:nvGraphicFramePr>
          <p:cNvPr id="183306" name="Object 10">
            <a:extLst>
              <a:ext uri="{FF2B5EF4-FFF2-40B4-BE49-F238E27FC236}">
                <a16:creationId xmlns:a16="http://schemas.microsoft.com/office/drawing/2014/main" id="{BB0C3119-8F29-46A5-ABF5-5DFF4F51DE98}"/>
              </a:ext>
            </a:extLst>
          </p:cNvPr>
          <p:cNvGraphicFramePr>
            <a:graphicFrameLocks noChangeAspect="1"/>
          </p:cNvGraphicFramePr>
          <p:nvPr/>
        </p:nvGraphicFramePr>
        <p:xfrm>
          <a:off x="3581400" y="5762625"/>
          <a:ext cx="2298700" cy="714375"/>
        </p:xfrm>
        <a:graphic>
          <a:graphicData uri="http://schemas.openxmlformats.org/presentationml/2006/ole">
            <mc:AlternateContent xmlns:mc="http://schemas.openxmlformats.org/markup-compatibility/2006">
              <mc:Choice xmlns:v="urn:schemas-microsoft-com:vml" Requires="v">
                <p:oleObj spid="_x0000_s22564" name="Equation" r:id="rId9" imgW="939600" imgH="291960" progId="Equation.3">
                  <p:embed/>
                </p:oleObj>
              </mc:Choice>
              <mc:Fallback>
                <p:oleObj name="Equation" r:id="rId9" imgW="939600" imgH="29196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5762625"/>
                        <a:ext cx="22987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41" name="Picture 11" descr="a1">
            <a:hlinkClick r:id="" action="ppaction://hlinkshowjump?jump=previousslide"/>
            <a:extLst>
              <a:ext uri="{FF2B5EF4-FFF2-40B4-BE49-F238E27FC236}">
                <a16:creationId xmlns:a16="http://schemas.microsoft.com/office/drawing/2014/main" id="{0DF7A417-8408-4516-AC0B-5579C82F20F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2" name="Picture 12" descr="a2">
            <a:hlinkClick r:id="" action="ppaction://hlinkshowjump?jump=nextslide"/>
            <a:extLst>
              <a:ext uri="{FF2B5EF4-FFF2-40B4-BE49-F238E27FC236}">
                <a16:creationId xmlns:a16="http://schemas.microsoft.com/office/drawing/2014/main" id="{4CA56ADD-1819-44F1-834F-BD435D9D37D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13" descr="a3">
            <a:hlinkClick r:id="rId13" action="ppaction://hlinksldjump"/>
            <a:extLst>
              <a:ext uri="{FF2B5EF4-FFF2-40B4-BE49-F238E27FC236}">
                <a16:creationId xmlns:a16="http://schemas.microsoft.com/office/drawing/2014/main" id="{80851CC6-5402-44E0-8090-3A2910E0B9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10" name="Rectangle 14">
            <a:extLst>
              <a:ext uri="{FF2B5EF4-FFF2-40B4-BE49-F238E27FC236}">
                <a16:creationId xmlns:a16="http://schemas.microsoft.com/office/drawing/2014/main" id="{103B6B03-E301-4F43-B378-EBDCCA30714C}"/>
              </a:ext>
            </a:extLst>
          </p:cNvPr>
          <p:cNvSpPr>
            <a:spLocks noChangeArrowheads="1"/>
          </p:cNvSpPr>
          <p:nvPr/>
        </p:nvSpPr>
        <p:spPr bwMode="auto">
          <a:xfrm>
            <a:off x="3733800" y="23002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分离变量，得</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wipe(left)">
                                      <p:cBhvr>
                                        <p:cTn id="7" dur="500"/>
                                        <p:tgtEl>
                                          <p:spTgt spid="18329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3300"/>
                                        </p:tgtEl>
                                        <p:attrNameLst>
                                          <p:attrName>style.visibility</p:attrName>
                                        </p:attrNameLst>
                                      </p:cBhvr>
                                      <p:to>
                                        <p:strVal val="visible"/>
                                      </p:to>
                                    </p:set>
                                    <p:animEffect transition="in" filter="wipe(left)">
                                      <p:cBhvr>
                                        <p:cTn id="11" dur="500"/>
                                        <p:tgtEl>
                                          <p:spTgt spid="18330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3301"/>
                                        </p:tgtEl>
                                        <p:attrNameLst>
                                          <p:attrName>style.visibility</p:attrName>
                                        </p:attrNameLst>
                                      </p:cBhvr>
                                      <p:to>
                                        <p:strVal val="visible"/>
                                      </p:to>
                                    </p:set>
                                    <p:animEffect transition="in" filter="wipe(left)">
                                      <p:cBhvr>
                                        <p:cTn id="15" dur="500"/>
                                        <p:tgtEl>
                                          <p:spTgt spid="18330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3310"/>
                                        </p:tgtEl>
                                        <p:attrNameLst>
                                          <p:attrName>style.visibility</p:attrName>
                                        </p:attrNameLst>
                                      </p:cBhvr>
                                      <p:to>
                                        <p:strVal val="visible"/>
                                      </p:to>
                                    </p:set>
                                    <p:animEffect transition="in" filter="wipe(left)">
                                      <p:cBhvr>
                                        <p:cTn id="20" dur="500"/>
                                        <p:tgtEl>
                                          <p:spTgt spid="183310"/>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183302"/>
                                        </p:tgtEl>
                                        <p:attrNameLst>
                                          <p:attrName>style.visibility</p:attrName>
                                        </p:attrNameLst>
                                      </p:cBhvr>
                                      <p:to>
                                        <p:strVal val="visible"/>
                                      </p:to>
                                    </p:set>
                                    <p:animEffect transition="in" filter="wipe(left)">
                                      <p:cBhvr>
                                        <p:cTn id="24" dur="500"/>
                                        <p:tgtEl>
                                          <p:spTgt spid="18330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3303"/>
                                        </p:tgtEl>
                                        <p:attrNameLst>
                                          <p:attrName>style.visibility</p:attrName>
                                        </p:attrNameLst>
                                      </p:cBhvr>
                                      <p:to>
                                        <p:strVal val="visible"/>
                                      </p:to>
                                    </p:set>
                                    <p:animEffect transition="in" filter="wipe(left)">
                                      <p:cBhvr>
                                        <p:cTn id="29" dur="500"/>
                                        <p:tgtEl>
                                          <p:spTgt spid="183303"/>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183304"/>
                                        </p:tgtEl>
                                        <p:attrNameLst>
                                          <p:attrName>style.visibility</p:attrName>
                                        </p:attrNameLst>
                                      </p:cBhvr>
                                      <p:to>
                                        <p:strVal val="visible"/>
                                      </p:to>
                                    </p:set>
                                    <p:animEffect transition="in" filter="wipe(left)">
                                      <p:cBhvr>
                                        <p:cTn id="33" dur="500"/>
                                        <p:tgtEl>
                                          <p:spTgt spid="18330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3305"/>
                                        </p:tgtEl>
                                        <p:attrNameLst>
                                          <p:attrName>style.visibility</p:attrName>
                                        </p:attrNameLst>
                                      </p:cBhvr>
                                      <p:to>
                                        <p:strVal val="visible"/>
                                      </p:to>
                                    </p:set>
                                    <p:animEffect transition="in" filter="wipe(left)">
                                      <p:cBhvr>
                                        <p:cTn id="38" dur="500"/>
                                        <p:tgtEl>
                                          <p:spTgt spid="183305"/>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183306"/>
                                        </p:tgtEl>
                                        <p:attrNameLst>
                                          <p:attrName>style.visibility</p:attrName>
                                        </p:attrNameLst>
                                      </p:cBhvr>
                                      <p:to>
                                        <p:strVal val="visible"/>
                                      </p:to>
                                    </p:set>
                                    <p:animEffect transition="in" filter="wipe(left)">
                                      <p:cBhvr>
                                        <p:cTn id="42" dur="500"/>
                                        <p:tgtEl>
                                          <p:spTgt spid="183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utoUpdateAnimBg="0"/>
      <p:bldP spid="183301" grpId="0" autoUpdateAnimBg="0"/>
      <p:bldP spid="183303" grpId="0" autoUpdateAnimBg="0"/>
      <p:bldP spid="183305" grpId="0" autoUpdateAnimBg="0"/>
      <p:bldP spid="18331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3CB5132E-9D58-42C1-8391-E496594BA7D4}"/>
              </a:ext>
            </a:extLst>
          </p:cNvPr>
          <p:cNvSpPr>
            <a:spLocks noGrp="1"/>
          </p:cNvSpPr>
          <p:nvPr>
            <p:ph type="dt" sz="quarter" idx="10"/>
          </p:nvPr>
        </p:nvSpPr>
        <p:spPr/>
        <p:txBody>
          <a:bodyPr/>
          <a:lstStyle/>
          <a:p>
            <a:pPr>
              <a:defRPr/>
            </a:pPr>
            <a:fld id="{4F872C13-D10B-48AF-B018-C56A83E0AADA}" type="datetime1">
              <a:rPr lang="zh-CN" altLang="en-US"/>
              <a:pPr>
                <a:defRPr/>
              </a:pPr>
              <a:t>2023/2/21</a:t>
            </a:fld>
            <a:endParaRPr lang="en-US" altLang="zh-CN"/>
          </a:p>
        </p:txBody>
      </p:sp>
      <p:sp>
        <p:nvSpPr>
          <p:cNvPr id="12" name="灯片编号占位符 5">
            <a:extLst>
              <a:ext uri="{FF2B5EF4-FFF2-40B4-BE49-F238E27FC236}">
                <a16:creationId xmlns:a16="http://schemas.microsoft.com/office/drawing/2014/main" id="{5DBFF6B0-02C8-4B24-AE83-6988A2ABCDF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3AFCA25-BAD9-425C-A325-AB9DD694EC26}" type="slidenum">
              <a:rPr lang="en-US" altLang="zh-CN">
                <a:latin typeface="Garamond" panose="02020404030301010803" pitchFamily="18" charset="0"/>
              </a:rPr>
              <a:pPr eaLnBrk="1" hangingPunct="1"/>
              <a:t>32</a:t>
            </a:fld>
            <a:endParaRPr lang="en-US" altLang="zh-CN">
              <a:latin typeface="Garamond" panose="02020404030301010803" pitchFamily="18" charset="0"/>
            </a:endParaRPr>
          </a:p>
        </p:txBody>
      </p:sp>
      <p:sp>
        <p:nvSpPr>
          <p:cNvPr id="23558" name="Rectangle 2">
            <a:extLst>
              <a:ext uri="{FF2B5EF4-FFF2-40B4-BE49-F238E27FC236}">
                <a16:creationId xmlns:a16="http://schemas.microsoft.com/office/drawing/2014/main" id="{3E802DE3-C849-49B7-9941-0CCC27E2A4CB}"/>
              </a:ext>
            </a:extLst>
          </p:cNvPr>
          <p:cNvSpPr>
            <a:spLocks noChangeArrowheads="1"/>
          </p:cNvSpPr>
          <p:nvPr/>
        </p:nvSpPr>
        <p:spPr bwMode="auto">
          <a:xfrm>
            <a:off x="1295400" y="914400"/>
            <a:ext cx="5654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例</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en-US" altLang="zh-CN" sz="2800" b="1">
                <a:solidFill>
                  <a:srgbClr val="0000FF"/>
                </a:solidFill>
                <a:latin typeface="Times New Roman" panose="02020603050405020304" pitchFamily="18" charset="0"/>
                <a:ea typeface="黑体" panose="02010609060101010101" pitchFamily="49" charset="-122"/>
              </a:rPr>
              <a:t>6</a:t>
            </a:r>
            <a:r>
              <a:rPr kumimoji="1" lang="en-US" altLang="zh-CN" sz="2800" b="1">
                <a:latin typeface="黑体" panose="02010609060101010101" pitchFamily="49" charset="-122"/>
                <a:ea typeface="黑体" panose="02010609060101010101" pitchFamily="49" charset="-122"/>
              </a:rPr>
              <a:t> </a:t>
            </a:r>
            <a:r>
              <a:rPr kumimoji="1" lang="zh-CN" altLang="en-US" sz="2800" b="1">
                <a:latin typeface="宋体" panose="02010600030101010101" pitchFamily="2" charset="-122"/>
              </a:rPr>
              <a:t>求方程</a:t>
            </a: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(sin </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y </a:t>
            </a:r>
            <a:r>
              <a:rPr kumimoji="1" lang="en-US" altLang="zh-CN" sz="2800" b="1">
                <a:latin typeface="Times New Roman" panose="02020603050405020304" pitchFamily="18" charset="0"/>
              </a:rPr>
              <a:t>= 0 </a:t>
            </a:r>
            <a:r>
              <a:rPr kumimoji="1" lang="zh-CN" altLang="en-US" sz="2800" b="1">
                <a:latin typeface="Times New Roman" panose="02020603050405020304" pitchFamily="18" charset="0"/>
              </a:rPr>
              <a:t>的通解</a:t>
            </a:r>
            <a:r>
              <a:rPr kumimoji="1" lang="en-US" altLang="zh-CN" sz="2800" b="1">
                <a:latin typeface="Times New Roman" panose="02020603050405020304" pitchFamily="18" charset="0"/>
              </a:rPr>
              <a:t>.</a:t>
            </a:r>
          </a:p>
        </p:txBody>
      </p:sp>
      <p:sp>
        <p:nvSpPr>
          <p:cNvPr id="184323" name="Rectangle 3">
            <a:extLst>
              <a:ext uri="{FF2B5EF4-FFF2-40B4-BE49-F238E27FC236}">
                <a16:creationId xmlns:a16="http://schemas.microsoft.com/office/drawing/2014/main" id="{E3502EDD-30DA-4AAC-BCC5-1E0EA4A618A6}"/>
              </a:ext>
            </a:extLst>
          </p:cNvPr>
          <p:cNvSpPr>
            <a:spLocks noChangeArrowheads="1"/>
          </p:cNvSpPr>
          <p:nvPr/>
        </p:nvSpPr>
        <p:spPr bwMode="auto">
          <a:xfrm>
            <a:off x="533400" y="1524000"/>
            <a:ext cx="7620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pPr>
            <a:r>
              <a:rPr kumimoji="1" lang="zh-CN" altLang="en-US" sz="2800" b="1">
                <a:latin typeface="黑体" panose="02010609060101010101" pitchFamily="49" charset="-122"/>
                <a:ea typeface="黑体" panose="02010609060101010101" pitchFamily="49" charset="-122"/>
              </a:rPr>
              <a:t>　　</a:t>
            </a:r>
            <a:r>
              <a:rPr kumimoji="1" lang="zh-CN" altLang="en-US" sz="2800" b="1">
                <a:solidFill>
                  <a:srgbClr val="0000FF"/>
                </a:solidFill>
                <a:latin typeface="黑体" panose="02010609060101010101" pitchFamily="49" charset="-122"/>
                <a:ea typeface="黑体" panose="02010609060101010101" pitchFamily="49" charset="-122"/>
              </a:rPr>
              <a:t>解</a:t>
            </a:r>
            <a:r>
              <a:rPr kumimoji="1" lang="zh-CN" altLang="en-US" sz="2800" b="1">
                <a:latin typeface="黑体" panose="02010609060101010101" pitchFamily="49" charset="-122"/>
                <a:ea typeface="黑体" panose="02010609060101010101" pitchFamily="49" charset="-122"/>
              </a:rPr>
              <a:t>　</a:t>
            </a:r>
            <a:r>
              <a:rPr kumimoji="1" lang="zh-CN" altLang="en-US" sz="2800" b="1">
                <a:latin typeface="宋体" panose="02010600030101010101" pitchFamily="2" charset="-122"/>
              </a:rPr>
              <a:t>所给方程是一阶线性齐次方程，且 </a:t>
            </a:r>
            <a:r>
              <a:rPr kumimoji="1" lang="en-US" altLang="zh-CN" sz="2800" b="1" i="1">
                <a:latin typeface="Times New Roman" panose="02020603050405020304" pitchFamily="18" charset="0"/>
              </a:rPr>
              <a:t>P</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 sin </a:t>
            </a:r>
            <a:r>
              <a:rPr kumimoji="1" lang="en-US" altLang="zh-CN" sz="2800" b="1" i="1">
                <a:latin typeface="Times New Roman" panose="02020603050405020304" pitchFamily="18" charset="0"/>
              </a:rPr>
              <a:t>x</a:t>
            </a:r>
            <a:r>
              <a:rPr kumimoji="1" lang="zh-CN" altLang="en-US" sz="2800" b="1">
                <a:latin typeface="宋体" panose="02010600030101010101" pitchFamily="2" charset="-122"/>
              </a:rPr>
              <a:t>，</a:t>
            </a:r>
          </a:p>
        </p:txBody>
      </p:sp>
      <p:graphicFrame>
        <p:nvGraphicFramePr>
          <p:cNvPr id="184324" name="Object 4">
            <a:extLst>
              <a:ext uri="{FF2B5EF4-FFF2-40B4-BE49-F238E27FC236}">
                <a16:creationId xmlns:a16="http://schemas.microsoft.com/office/drawing/2014/main" id="{6A7E1AE6-68F3-4AE1-8FFE-6B9022884BC1}"/>
              </a:ext>
            </a:extLst>
          </p:cNvPr>
          <p:cNvGraphicFramePr>
            <a:graphicFrameLocks noChangeAspect="1"/>
          </p:cNvGraphicFramePr>
          <p:nvPr/>
        </p:nvGraphicFramePr>
        <p:xfrm>
          <a:off x="2424113" y="3276600"/>
          <a:ext cx="4983162" cy="685800"/>
        </p:xfrm>
        <a:graphic>
          <a:graphicData uri="http://schemas.openxmlformats.org/presentationml/2006/ole">
            <mc:AlternateContent xmlns:mc="http://schemas.openxmlformats.org/markup-compatibility/2006">
              <mc:Choice xmlns:v="urn:schemas-microsoft-com:vml" Requires="v">
                <p:oleObj spid="_x0000_s23573" name="Equation" r:id="rId3" imgW="2031840" imgH="279360" progId="Equation.3">
                  <p:embed/>
                </p:oleObj>
              </mc:Choice>
              <mc:Fallback>
                <p:oleObj name="Equation" r:id="rId3" imgW="2031840" imgH="2793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3276600"/>
                        <a:ext cx="498316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25" name="Rectangle 5">
            <a:extLst>
              <a:ext uri="{FF2B5EF4-FFF2-40B4-BE49-F238E27FC236}">
                <a16:creationId xmlns:a16="http://schemas.microsoft.com/office/drawing/2014/main" id="{B29DF2A1-BEBA-4B39-8243-8AA382AE4FD7}"/>
              </a:ext>
            </a:extLst>
          </p:cNvPr>
          <p:cNvSpPr>
            <a:spLocks noChangeArrowheads="1"/>
          </p:cNvSpPr>
          <p:nvPr/>
        </p:nvSpPr>
        <p:spPr bwMode="auto">
          <a:xfrm>
            <a:off x="628650" y="4357688"/>
            <a:ext cx="554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由通解公式即可得到方程的通解为</a:t>
            </a:r>
          </a:p>
        </p:txBody>
      </p:sp>
      <p:graphicFrame>
        <p:nvGraphicFramePr>
          <p:cNvPr id="184326" name="Object 6">
            <a:extLst>
              <a:ext uri="{FF2B5EF4-FFF2-40B4-BE49-F238E27FC236}">
                <a16:creationId xmlns:a16="http://schemas.microsoft.com/office/drawing/2014/main" id="{A77830AE-02F1-4783-9934-FA682A19B0D5}"/>
              </a:ext>
            </a:extLst>
          </p:cNvPr>
          <p:cNvGraphicFramePr>
            <a:graphicFrameLocks noChangeAspect="1"/>
          </p:cNvGraphicFramePr>
          <p:nvPr/>
        </p:nvGraphicFramePr>
        <p:xfrm>
          <a:off x="3929063" y="5307013"/>
          <a:ext cx="1709737" cy="560387"/>
        </p:xfrm>
        <a:graphic>
          <a:graphicData uri="http://schemas.openxmlformats.org/presentationml/2006/ole">
            <mc:AlternateContent xmlns:mc="http://schemas.openxmlformats.org/markup-compatibility/2006">
              <mc:Choice xmlns:v="urn:schemas-microsoft-com:vml" Requires="v">
                <p:oleObj spid="_x0000_s23574" name="Equation" r:id="rId5" imgW="698400" imgH="228600" progId="Equation.3">
                  <p:embed/>
                </p:oleObj>
              </mc:Choice>
              <mc:Fallback>
                <p:oleObj name="Equation" r:id="rId5" imgW="6984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063" y="5307013"/>
                        <a:ext cx="1709737"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61" name="Picture 7" descr="a1">
            <a:hlinkClick r:id="" action="ppaction://hlinkshowjump?jump=previousslide"/>
            <a:extLst>
              <a:ext uri="{FF2B5EF4-FFF2-40B4-BE49-F238E27FC236}">
                <a16:creationId xmlns:a16="http://schemas.microsoft.com/office/drawing/2014/main" id="{4A650694-878B-4C43-968A-4F6BFF6EFC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8" descr="a2">
            <a:hlinkClick r:id="" action="ppaction://hlinkshowjump?jump=nextslide"/>
            <a:extLst>
              <a:ext uri="{FF2B5EF4-FFF2-40B4-BE49-F238E27FC236}">
                <a16:creationId xmlns:a16="http://schemas.microsoft.com/office/drawing/2014/main" id="{3E61B0BE-587E-4475-B0B1-225ABFBC44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9" descr="a3">
            <a:hlinkClick r:id="rId9" action="ppaction://hlinksldjump"/>
            <a:extLst>
              <a:ext uri="{FF2B5EF4-FFF2-40B4-BE49-F238E27FC236}">
                <a16:creationId xmlns:a16="http://schemas.microsoft.com/office/drawing/2014/main" id="{050469D1-4A26-4C9C-B73A-22224B001F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30" name="Rectangle 10">
            <a:extLst>
              <a:ext uri="{FF2B5EF4-FFF2-40B4-BE49-F238E27FC236}">
                <a16:creationId xmlns:a16="http://schemas.microsoft.com/office/drawing/2014/main" id="{D9DD5D3B-1107-449C-8DEA-4CEAD2E3C964}"/>
              </a:ext>
            </a:extLst>
          </p:cNvPr>
          <p:cNvSpPr>
            <a:spLocks noChangeArrowheads="1"/>
          </p:cNvSpPr>
          <p:nvPr/>
        </p:nvSpPr>
        <p:spPr bwMode="auto">
          <a:xfrm>
            <a:off x="2667000" y="2300288"/>
            <a:ext cx="541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则</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84323"/>
                                        </p:tgtEl>
                                        <p:attrNameLst>
                                          <p:attrName>style.visibility</p:attrName>
                                        </p:attrNameLst>
                                      </p:cBhvr>
                                      <p:to>
                                        <p:strVal val="visible"/>
                                      </p:to>
                                    </p:set>
                                    <p:animEffect transition="in" filter="wipe(left)">
                                      <p:cBhvr>
                                        <p:cTn id="7" dur="75"/>
                                        <p:tgtEl>
                                          <p:spTgt spid="184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30"/>
                                        </p:tgtEl>
                                        <p:attrNameLst>
                                          <p:attrName>style.visibility</p:attrName>
                                        </p:attrNameLst>
                                      </p:cBhvr>
                                      <p:to>
                                        <p:strVal val="visible"/>
                                      </p:to>
                                    </p:set>
                                    <p:animEffect transition="in" filter="wipe(left)">
                                      <p:cBhvr>
                                        <p:cTn id="12" dur="500"/>
                                        <p:tgtEl>
                                          <p:spTgt spid="18433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84324"/>
                                        </p:tgtEl>
                                        <p:attrNameLst>
                                          <p:attrName>style.visibility</p:attrName>
                                        </p:attrNameLst>
                                      </p:cBhvr>
                                      <p:to>
                                        <p:strVal val="visible"/>
                                      </p:to>
                                    </p:set>
                                    <p:animEffect transition="in" filter="wipe(left)">
                                      <p:cBhvr>
                                        <p:cTn id="16" dur="500"/>
                                        <p:tgtEl>
                                          <p:spTgt spid="1843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4325"/>
                                        </p:tgtEl>
                                        <p:attrNameLst>
                                          <p:attrName>style.visibility</p:attrName>
                                        </p:attrNameLst>
                                      </p:cBhvr>
                                      <p:to>
                                        <p:strVal val="visible"/>
                                      </p:to>
                                    </p:set>
                                    <p:animEffect transition="in" filter="wipe(left)">
                                      <p:cBhvr>
                                        <p:cTn id="21" dur="500"/>
                                        <p:tgtEl>
                                          <p:spTgt spid="18432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84326"/>
                                        </p:tgtEl>
                                        <p:attrNameLst>
                                          <p:attrName>style.visibility</p:attrName>
                                        </p:attrNameLst>
                                      </p:cBhvr>
                                      <p:to>
                                        <p:strVal val="visible"/>
                                      </p:to>
                                    </p:set>
                                    <p:animEffect transition="in" filter="wipe(left)">
                                      <p:cBhvr>
                                        <p:cTn id="25" dur="500"/>
                                        <p:tgtEl>
                                          <p:spTgt spid="184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autoUpdateAnimBg="0"/>
      <p:bldP spid="184325" grpId="0" autoUpdateAnimBg="0"/>
      <p:bldP spid="18433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a:extLst>
              <a:ext uri="{FF2B5EF4-FFF2-40B4-BE49-F238E27FC236}">
                <a16:creationId xmlns:a16="http://schemas.microsoft.com/office/drawing/2014/main" id="{173BF4AA-7F95-4719-B35A-12F10D007641}"/>
              </a:ext>
            </a:extLst>
          </p:cNvPr>
          <p:cNvSpPr>
            <a:spLocks noGrp="1"/>
          </p:cNvSpPr>
          <p:nvPr>
            <p:ph type="dt" sz="quarter" idx="10"/>
          </p:nvPr>
        </p:nvSpPr>
        <p:spPr/>
        <p:txBody>
          <a:bodyPr/>
          <a:lstStyle/>
          <a:p>
            <a:pPr>
              <a:defRPr/>
            </a:pPr>
            <a:fld id="{F3548E10-B116-4AC3-94FC-BCFC2566FAB8}" type="datetime1">
              <a:rPr lang="zh-CN" altLang="en-US"/>
              <a:pPr>
                <a:defRPr/>
              </a:pPr>
              <a:t>2023/2/21</a:t>
            </a:fld>
            <a:endParaRPr lang="en-US" altLang="zh-CN"/>
          </a:p>
        </p:txBody>
      </p:sp>
      <p:sp>
        <p:nvSpPr>
          <p:cNvPr id="19" name="灯片编号占位符 5">
            <a:extLst>
              <a:ext uri="{FF2B5EF4-FFF2-40B4-BE49-F238E27FC236}">
                <a16:creationId xmlns:a16="http://schemas.microsoft.com/office/drawing/2014/main" id="{8F8D325E-7DAE-4D16-949A-ACD60173F81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04D2171-6AC9-48C3-9447-1A702C0514F5}" type="slidenum">
              <a:rPr lang="en-US" altLang="zh-CN">
                <a:latin typeface="Garamond" panose="02020404030301010803" pitchFamily="18" charset="0"/>
              </a:rPr>
              <a:pPr eaLnBrk="1" hangingPunct="1"/>
              <a:t>33</a:t>
            </a:fld>
            <a:endParaRPr lang="en-US" altLang="zh-CN">
              <a:latin typeface="Garamond" panose="02020404030301010803" pitchFamily="18" charset="0"/>
            </a:endParaRPr>
          </a:p>
        </p:txBody>
      </p:sp>
      <p:sp>
        <p:nvSpPr>
          <p:cNvPr id="24585" name="Rectangle 2">
            <a:extLst>
              <a:ext uri="{FF2B5EF4-FFF2-40B4-BE49-F238E27FC236}">
                <a16:creationId xmlns:a16="http://schemas.microsoft.com/office/drawing/2014/main" id="{3FD79A17-6AFD-4549-B2F0-3C29F9FA5A1B}"/>
              </a:ext>
            </a:extLst>
          </p:cNvPr>
          <p:cNvSpPr>
            <a:spLocks noChangeArrowheads="1"/>
          </p:cNvSpPr>
          <p:nvPr/>
        </p:nvSpPr>
        <p:spPr bwMode="auto">
          <a:xfrm>
            <a:off x="533400" y="381000"/>
            <a:ext cx="80772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kumimoji="1" lang="zh-CN" altLang="en-US" sz="2800" b="1">
                <a:latin typeface="黑体" panose="02010609060101010101" pitchFamily="49" charset="-122"/>
                <a:ea typeface="黑体" panose="02010609060101010101" pitchFamily="49" charset="-122"/>
              </a:rPr>
              <a:t>　　</a:t>
            </a:r>
            <a:r>
              <a:rPr kumimoji="1" lang="zh-CN" altLang="en-US" sz="2800" b="1">
                <a:solidFill>
                  <a:srgbClr val="0000FF"/>
                </a:solidFill>
                <a:latin typeface="黑体" panose="02010609060101010101" pitchFamily="49" charset="-122"/>
                <a:ea typeface="黑体" panose="02010609060101010101" pitchFamily="49" charset="-122"/>
              </a:rPr>
              <a:t>例</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en-US" altLang="zh-CN" sz="2800" b="1">
                <a:solidFill>
                  <a:srgbClr val="0000FF"/>
                </a:solidFill>
                <a:latin typeface="Times New Roman" panose="02020603050405020304" pitchFamily="18" charset="0"/>
                <a:ea typeface="黑体" panose="02010609060101010101" pitchFamily="49" charset="-122"/>
              </a:rPr>
              <a:t>7</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zh-CN" altLang="en-US" sz="2800" b="1">
                <a:latin typeface="宋体" panose="02010600030101010101" pitchFamily="2" charset="-122"/>
              </a:rPr>
              <a:t>求方程</a:t>
            </a: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2</a:t>
            </a:r>
            <a:r>
              <a:rPr kumimoji="1" lang="en-US" altLang="zh-CN" sz="2800" b="1" i="1">
                <a:latin typeface="Times New Roman" panose="02020603050405020304" pitchFamily="18" charset="0"/>
              </a:rPr>
              <a:t>xy</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 </a:t>
            </a: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x</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y </a:t>
            </a:r>
            <a:r>
              <a:rPr kumimoji="1" lang="en-US" altLang="zh-CN" sz="2800" b="1">
                <a:latin typeface="Times New Roman" panose="02020603050405020304" pitchFamily="18" charset="0"/>
              </a:rPr>
              <a:t>= 0 </a:t>
            </a:r>
            <a:r>
              <a:rPr kumimoji="1" lang="zh-CN" altLang="en-US" sz="2800" b="1">
                <a:latin typeface="宋体" panose="02010600030101010101" pitchFamily="2" charset="-122"/>
              </a:rPr>
              <a:t>满足初始条件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a:t>
            </a:r>
            <a:r>
              <a:rPr kumimoji="1" lang="en-US" altLang="zh-CN" sz="2800" b="1" i="1" baseline="-25000">
                <a:latin typeface="Times New Roman" panose="02020603050405020304" pitchFamily="18" charset="0"/>
              </a:rPr>
              <a:t>x</a:t>
            </a:r>
            <a:r>
              <a:rPr kumimoji="1" lang="en-US" altLang="zh-CN" sz="2800" b="1" baseline="-25000">
                <a:latin typeface="Times New Roman" panose="02020603050405020304" pitchFamily="18" charset="0"/>
              </a:rPr>
              <a:t>=1 </a:t>
            </a:r>
            <a:r>
              <a:rPr kumimoji="1" lang="en-US" altLang="zh-CN" sz="2800" b="1">
                <a:latin typeface="Times New Roman" panose="02020603050405020304" pitchFamily="18" charset="0"/>
              </a:rPr>
              <a:t>= e </a:t>
            </a:r>
            <a:r>
              <a:rPr kumimoji="1" lang="zh-CN" altLang="en-US" sz="2800" b="1">
                <a:latin typeface="宋体" panose="02010600030101010101" pitchFamily="2" charset="-122"/>
              </a:rPr>
              <a:t>的特解</a:t>
            </a:r>
            <a:r>
              <a:rPr kumimoji="1" lang="en-US" altLang="zh-CN" sz="2800" b="1">
                <a:latin typeface="宋体" panose="02010600030101010101" pitchFamily="2" charset="-122"/>
              </a:rPr>
              <a:t>.</a:t>
            </a:r>
          </a:p>
        </p:txBody>
      </p:sp>
      <p:sp>
        <p:nvSpPr>
          <p:cNvPr id="185347" name="Rectangle 3">
            <a:extLst>
              <a:ext uri="{FF2B5EF4-FFF2-40B4-BE49-F238E27FC236}">
                <a16:creationId xmlns:a16="http://schemas.microsoft.com/office/drawing/2014/main" id="{BFE2F136-942A-4552-9FAF-9796DEC335FB}"/>
              </a:ext>
            </a:extLst>
          </p:cNvPr>
          <p:cNvSpPr>
            <a:spLocks noChangeArrowheads="1"/>
          </p:cNvSpPr>
          <p:nvPr/>
        </p:nvSpPr>
        <p:spPr bwMode="auto">
          <a:xfrm>
            <a:off x="1295400" y="1309688"/>
            <a:ext cx="525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800" b="1">
                <a:solidFill>
                  <a:srgbClr val="0000FF"/>
                </a:solidFill>
                <a:latin typeface="黑体" panose="02010609060101010101" pitchFamily="49" charset="-122"/>
                <a:ea typeface="黑体" panose="02010609060101010101" pitchFamily="49" charset="-122"/>
              </a:rPr>
              <a:t>解</a:t>
            </a:r>
            <a:r>
              <a:rPr kumimoji="1" lang="zh-CN" altLang="en-US" sz="2800" b="1">
                <a:latin typeface="黑体" panose="02010609060101010101" pitchFamily="49" charset="-122"/>
                <a:ea typeface="黑体" panose="02010609060101010101" pitchFamily="49" charset="-122"/>
              </a:rPr>
              <a:t>　</a:t>
            </a:r>
            <a:r>
              <a:rPr kumimoji="1" lang="zh-CN" altLang="en-US" sz="2800" b="1">
                <a:latin typeface="宋体" panose="02010600030101010101" pitchFamily="2" charset="-122"/>
              </a:rPr>
              <a:t>将所给方程化为如下形式：</a:t>
            </a:r>
          </a:p>
        </p:txBody>
      </p:sp>
      <p:graphicFrame>
        <p:nvGraphicFramePr>
          <p:cNvPr id="185348" name="Object 4">
            <a:extLst>
              <a:ext uri="{FF2B5EF4-FFF2-40B4-BE49-F238E27FC236}">
                <a16:creationId xmlns:a16="http://schemas.microsoft.com/office/drawing/2014/main" id="{B22C9626-D4DC-4DCD-9FEE-916111C63021}"/>
              </a:ext>
            </a:extLst>
          </p:cNvPr>
          <p:cNvGraphicFramePr>
            <a:graphicFrameLocks noChangeAspect="1"/>
          </p:cNvGraphicFramePr>
          <p:nvPr/>
        </p:nvGraphicFramePr>
        <p:xfrm>
          <a:off x="3321050" y="1752600"/>
          <a:ext cx="2470150" cy="841375"/>
        </p:xfrm>
        <a:graphic>
          <a:graphicData uri="http://schemas.openxmlformats.org/presentationml/2006/ole">
            <mc:AlternateContent xmlns:mc="http://schemas.openxmlformats.org/markup-compatibility/2006">
              <mc:Choice xmlns:v="urn:schemas-microsoft-com:vml" Requires="v">
                <p:oleObj spid="_x0000_s24616" name="Equation" r:id="rId3" imgW="1155600" imgH="393480" progId="Equation.3">
                  <p:embed/>
                </p:oleObj>
              </mc:Choice>
              <mc:Fallback>
                <p:oleObj name="Equation" r:id="rId3" imgW="11556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1050" y="1752600"/>
                        <a:ext cx="2470150"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49" name="Rectangle 5">
            <a:extLst>
              <a:ext uri="{FF2B5EF4-FFF2-40B4-BE49-F238E27FC236}">
                <a16:creationId xmlns:a16="http://schemas.microsoft.com/office/drawing/2014/main" id="{E3E28994-EB3A-47A3-B4C4-63A95FA1952B}"/>
              </a:ext>
            </a:extLst>
          </p:cNvPr>
          <p:cNvSpPr>
            <a:spLocks noChangeArrowheads="1"/>
          </p:cNvSpPr>
          <p:nvPr/>
        </p:nvSpPr>
        <p:spPr bwMode="auto">
          <a:xfrm>
            <a:off x="533400" y="2590800"/>
            <a:ext cx="411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这是一个线性齐次方程，</a:t>
            </a:r>
          </a:p>
        </p:txBody>
      </p:sp>
      <p:graphicFrame>
        <p:nvGraphicFramePr>
          <p:cNvPr id="185350" name="Object 6">
            <a:extLst>
              <a:ext uri="{FF2B5EF4-FFF2-40B4-BE49-F238E27FC236}">
                <a16:creationId xmlns:a16="http://schemas.microsoft.com/office/drawing/2014/main" id="{2D2CE477-4818-4576-A5DF-D352963FDC6A}"/>
              </a:ext>
            </a:extLst>
          </p:cNvPr>
          <p:cNvGraphicFramePr>
            <a:graphicFrameLocks noChangeAspect="1"/>
          </p:cNvGraphicFramePr>
          <p:nvPr/>
        </p:nvGraphicFramePr>
        <p:xfrm>
          <a:off x="4572000" y="2447925"/>
          <a:ext cx="2438400" cy="828675"/>
        </p:xfrm>
        <a:graphic>
          <a:graphicData uri="http://schemas.openxmlformats.org/presentationml/2006/ole">
            <mc:AlternateContent xmlns:mc="http://schemas.openxmlformats.org/markup-compatibility/2006">
              <mc:Choice xmlns:v="urn:schemas-microsoft-com:vml" Requires="v">
                <p:oleObj spid="_x0000_s24617" name="Equation" r:id="rId5" imgW="1155600" imgH="393480" progId="Equation.3">
                  <p:embed/>
                </p:oleObj>
              </mc:Choice>
              <mc:Fallback>
                <p:oleObj name="Equation" r:id="rId5" imgW="115560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447925"/>
                        <a:ext cx="2438400"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51" name="Rectangle 7">
            <a:extLst>
              <a:ext uri="{FF2B5EF4-FFF2-40B4-BE49-F238E27FC236}">
                <a16:creationId xmlns:a16="http://schemas.microsoft.com/office/drawing/2014/main" id="{F0F8E34E-36C8-458B-8FEC-C8A6FA32C5FD}"/>
              </a:ext>
            </a:extLst>
          </p:cNvPr>
          <p:cNvSpPr>
            <a:spLocks noChangeArrowheads="1"/>
          </p:cNvSpPr>
          <p:nvPr/>
        </p:nvSpPr>
        <p:spPr bwMode="auto">
          <a:xfrm>
            <a:off x="549275" y="3352800"/>
            <a:ext cx="1050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则</a:t>
            </a:r>
          </a:p>
        </p:txBody>
      </p:sp>
      <p:graphicFrame>
        <p:nvGraphicFramePr>
          <p:cNvPr id="185352" name="Object 8">
            <a:extLst>
              <a:ext uri="{FF2B5EF4-FFF2-40B4-BE49-F238E27FC236}">
                <a16:creationId xmlns:a16="http://schemas.microsoft.com/office/drawing/2014/main" id="{20FC4F7C-882C-4F5A-ADB3-E846D776824D}"/>
              </a:ext>
            </a:extLst>
          </p:cNvPr>
          <p:cNvGraphicFramePr>
            <a:graphicFrameLocks noChangeAspect="1"/>
          </p:cNvGraphicFramePr>
          <p:nvPr/>
        </p:nvGraphicFramePr>
        <p:xfrm>
          <a:off x="1922463" y="3200400"/>
          <a:ext cx="5392737" cy="931863"/>
        </p:xfrm>
        <a:graphic>
          <a:graphicData uri="http://schemas.openxmlformats.org/presentationml/2006/ole">
            <mc:AlternateContent xmlns:mc="http://schemas.openxmlformats.org/markup-compatibility/2006">
              <mc:Choice xmlns:v="urn:schemas-microsoft-com:vml" Requires="v">
                <p:oleObj spid="_x0000_s24618" name="Equation" r:id="rId7" imgW="2501640" imgH="431640" progId="Equation.3">
                  <p:embed/>
                </p:oleObj>
              </mc:Choice>
              <mc:Fallback>
                <p:oleObj name="Equation" r:id="rId7" imgW="2501640" imgH="431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2463" y="3200400"/>
                        <a:ext cx="5392737"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53" name="Rectangle 9">
            <a:extLst>
              <a:ext uri="{FF2B5EF4-FFF2-40B4-BE49-F238E27FC236}">
                <a16:creationId xmlns:a16="http://schemas.microsoft.com/office/drawing/2014/main" id="{EBC3B498-D4E6-4C06-BD19-21A8DD7E551E}"/>
              </a:ext>
            </a:extLst>
          </p:cNvPr>
          <p:cNvSpPr>
            <a:spLocks noChangeArrowheads="1"/>
          </p:cNvSpPr>
          <p:nvPr/>
        </p:nvSpPr>
        <p:spPr bwMode="auto">
          <a:xfrm>
            <a:off x="558800" y="4129088"/>
            <a:ext cx="447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由通解公式得该方程的通解</a:t>
            </a:r>
          </a:p>
        </p:txBody>
      </p:sp>
      <p:graphicFrame>
        <p:nvGraphicFramePr>
          <p:cNvPr id="185354" name="Object 10">
            <a:extLst>
              <a:ext uri="{FF2B5EF4-FFF2-40B4-BE49-F238E27FC236}">
                <a16:creationId xmlns:a16="http://schemas.microsoft.com/office/drawing/2014/main" id="{7A77D2D5-25DF-4F5C-9B19-6C3CB361784B}"/>
              </a:ext>
            </a:extLst>
          </p:cNvPr>
          <p:cNvGraphicFramePr>
            <a:graphicFrameLocks noChangeAspect="1"/>
          </p:cNvGraphicFramePr>
          <p:nvPr/>
        </p:nvGraphicFramePr>
        <p:xfrm>
          <a:off x="3779838" y="4416425"/>
          <a:ext cx="1771650" cy="841375"/>
        </p:xfrm>
        <a:graphic>
          <a:graphicData uri="http://schemas.openxmlformats.org/presentationml/2006/ole">
            <mc:AlternateContent xmlns:mc="http://schemas.openxmlformats.org/markup-compatibility/2006">
              <mc:Choice xmlns:v="urn:schemas-microsoft-com:vml" Requires="v">
                <p:oleObj spid="_x0000_s24619" name="Equation" r:id="rId9" imgW="723600" imgH="342720" progId="Equation.3">
                  <p:embed/>
                </p:oleObj>
              </mc:Choice>
              <mc:Fallback>
                <p:oleObj name="Equation" r:id="rId9" imgW="723600" imgH="34272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4416425"/>
                        <a:ext cx="1771650"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55" name="Rectangle 11">
            <a:extLst>
              <a:ext uri="{FF2B5EF4-FFF2-40B4-BE49-F238E27FC236}">
                <a16:creationId xmlns:a16="http://schemas.microsoft.com/office/drawing/2014/main" id="{10EE0303-2C83-4A49-AC28-EF5B4CE5E059}"/>
              </a:ext>
            </a:extLst>
          </p:cNvPr>
          <p:cNvSpPr>
            <a:spLocks noChangeArrowheads="1"/>
          </p:cNvSpPr>
          <p:nvPr/>
        </p:nvSpPr>
        <p:spPr bwMode="auto">
          <a:xfrm>
            <a:off x="541338" y="5195888"/>
            <a:ext cx="5935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800" b="1">
                <a:latin typeface="宋体" panose="02010600030101010101" pitchFamily="2" charset="-122"/>
              </a:rPr>
              <a:t>将初始条件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(1) = e</a:t>
            </a:r>
            <a:r>
              <a:rPr kumimoji="1" lang="en-US" altLang="zh-CN" sz="2800" b="1">
                <a:latin typeface="宋体" panose="02010600030101010101" pitchFamily="2" charset="-122"/>
              </a:rPr>
              <a:t> </a:t>
            </a:r>
            <a:r>
              <a:rPr kumimoji="1" lang="zh-CN" altLang="en-US" sz="2800" b="1">
                <a:latin typeface="宋体" panose="02010600030101010101" pitchFamily="2" charset="-122"/>
              </a:rPr>
              <a:t>代入通解，</a:t>
            </a:r>
          </a:p>
        </p:txBody>
      </p:sp>
      <p:graphicFrame>
        <p:nvGraphicFramePr>
          <p:cNvPr id="185356" name="Object 12">
            <a:extLst>
              <a:ext uri="{FF2B5EF4-FFF2-40B4-BE49-F238E27FC236}">
                <a16:creationId xmlns:a16="http://schemas.microsoft.com/office/drawing/2014/main" id="{4A41DCDB-A9CE-44C6-808A-05230CBB29E3}"/>
              </a:ext>
            </a:extLst>
          </p:cNvPr>
          <p:cNvGraphicFramePr>
            <a:graphicFrameLocks noChangeAspect="1"/>
          </p:cNvGraphicFramePr>
          <p:nvPr/>
        </p:nvGraphicFramePr>
        <p:xfrm>
          <a:off x="3779838" y="5635625"/>
          <a:ext cx="1554162" cy="841375"/>
        </p:xfrm>
        <a:graphic>
          <a:graphicData uri="http://schemas.openxmlformats.org/presentationml/2006/ole">
            <mc:AlternateContent xmlns:mc="http://schemas.openxmlformats.org/markup-compatibility/2006">
              <mc:Choice xmlns:v="urn:schemas-microsoft-com:vml" Requires="v">
                <p:oleObj spid="_x0000_s24620" name="Equation" r:id="rId11" imgW="634680" imgH="342720" progId="Equation.3">
                  <p:embed/>
                </p:oleObj>
              </mc:Choice>
              <mc:Fallback>
                <p:oleObj name="Equation" r:id="rId11" imgW="634680" imgH="34272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838" y="5635625"/>
                        <a:ext cx="1554162"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91" name="Picture 13" descr="a1">
            <a:hlinkClick r:id="" action="ppaction://hlinkshowjump?jump=previousslide"/>
            <a:extLst>
              <a:ext uri="{FF2B5EF4-FFF2-40B4-BE49-F238E27FC236}">
                <a16:creationId xmlns:a16="http://schemas.microsoft.com/office/drawing/2014/main" id="{1D5F8FA4-964C-4356-8363-B530F121CA2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2" name="Picture 14" descr="a2">
            <a:hlinkClick r:id="" action="ppaction://hlinkshowjump?jump=nextslide"/>
            <a:extLst>
              <a:ext uri="{FF2B5EF4-FFF2-40B4-BE49-F238E27FC236}">
                <a16:creationId xmlns:a16="http://schemas.microsoft.com/office/drawing/2014/main" id="{4C83A601-0653-4233-A126-DE8D084E99D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3" name="Picture 15" descr="a3">
            <a:hlinkClick r:id="rId15" action="ppaction://hlinksldjump"/>
            <a:extLst>
              <a:ext uri="{FF2B5EF4-FFF2-40B4-BE49-F238E27FC236}">
                <a16:creationId xmlns:a16="http://schemas.microsoft.com/office/drawing/2014/main" id="{1511BBF0-DDCE-47D9-B0FD-9636FF4329E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60" name="Rectangle 16">
            <a:extLst>
              <a:ext uri="{FF2B5EF4-FFF2-40B4-BE49-F238E27FC236}">
                <a16:creationId xmlns:a16="http://schemas.microsoft.com/office/drawing/2014/main" id="{4A2FF0C1-C432-42E5-9B02-C16A73035D0F}"/>
              </a:ext>
            </a:extLst>
          </p:cNvPr>
          <p:cNvSpPr>
            <a:spLocks noChangeArrowheads="1"/>
          </p:cNvSpPr>
          <p:nvPr/>
        </p:nvSpPr>
        <p:spPr bwMode="auto">
          <a:xfrm>
            <a:off x="5715000" y="5181600"/>
            <a:ext cx="1695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得 </a:t>
            </a:r>
            <a:r>
              <a:rPr kumimoji="1" lang="en-US" altLang="zh-CN" sz="2800" b="1" i="1">
                <a:latin typeface="Times New Roman" panose="02020603050405020304" pitchFamily="18" charset="0"/>
              </a:rPr>
              <a:t>C </a:t>
            </a:r>
            <a:r>
              <a:rPr kumimoji="1" lang="en-US" altLang="zh-CN" sz="2800" b="1">
                <a:latin typeface="Times New Roman" panose="02020603050405020304" pitchFamily="18" charset="0"/>
              </a:rPr>
              <a:t>= 1</a:t>
            </a:r>
            <a:r>
              <a:rPr kumimoji="1" lang="en-US" altLang="zh-CN" sz="2800" b="1">
                <a:latin typeface="宋体" panose="02010600030101010101" pitchFamily="2" charset="-122"/>
              </a:rPr>
              <a:t>.</a:t>
            </a:r>
          </a:p>
        </p:txBody>
      </p:sp>
      <p:sp>
        <p:nvSpPr>
          <p:cNvPr id="185361" name="Rectangle 17">
            <a:extLst>
              <a:ext uri="{FF2B5EF4-FFF2-40B4-BE49-F238E27FC236}">
                <a16:creationId xmlns:a16="http://schemas.microsoft.com/office/drawing/2014/main" id="{9C0F098E-9E84-41D6-904B-CAE6BD3AE18F}"/>
              </a:ext>
            </a:extLst>
          </p:cNvPr>
          <p:cNvSpPr>
            <a:spLocks noChangeArrowheads="1"/>
          </p:cNvSpPr>
          <p:nvPr/>
        </p:nvSpPr>
        <p:spPr bwMode="auto">
          <a:xfrm>
            <a:off x="533400" y="58816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故所求特解为</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7"/>
                                        </p:tgtEl>
                                        <p:attrNameLst>
                                          <p:attrName>style.visibility</p:attrName>
                                        </p:attrNameLst>
                                      </p:cBhvr>
                                      <p:to>
                                        <p:strVal val="visible"/>
                                      </p:to>
                                    </p:set>
                                    <p:animEffect transition="in" filter="wipe(left)">
                                      <p:cBhvr>
                                        <p:cTn id="7" dur="500"/>
                                        <p:tgtEl>
                                          <p:spTgt spid="18534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5348"/>
                                        </p:tgtEl>
                                        <p:attrNameLst>
                                          <p:attrName>style.visibility</p:attrName>
                                        </p:attrNameLst>
                                      </p:cBhvr>
                                      <p:to>
                                        <p:strVal val="visible"/>
                                      </p:to>
                                    </p:set>
                                    <p:animEffect transition="in" filter="wipe(left)">
                                      <p:cBhvr>
                                        <p:cTn id="11" dur="500"/>
                                        <p:tgtEl>
                                          <p:spTgt spid="1853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5349"/>
                                        </p:tgtEl>
                                        <p:attrNameLst>
                                          <p:attrName>style.visibility</p:attrName>
                                        </p:attrNameLst>
                                      </p:cBhvr>
                                      <p:to>
                                        <p:strVal val="visible"/>
                                      </p:to>
                                    </p:set>
                                    <p:animEffect transition="in" filter="wipe(left)">
                                      <p:cBhvr>
                                        <p:cTn id="16" dur="500"/>
                                        <p:tgtEl>
                                          <p:spTgt spid="185349"/>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85350"/>
                                        </p:tgtEl>
                                        <p:attrNameLst>
                                          <p:attrName>style.visibility</p:attrName>
                                        </p:attrNameLst>
                                      </p:cBhvr>
                                      <p:to>
                                        <p:strVal val="visible"/>
                                      </p:to>
                                    </p:set>
                                    <p:animEffect transition="in" filter="wipe(left)">
                                      <p:cBhvr>
                                        <p:cTn id="20" dur="500"/>
                                        <p:tgtEl>
                                          <p:spTgt spid="18535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5351"/>
                                        </p:tgtEl>
                                        <p:attrNameLst>
                                          <p:attrName>style.visibility</p:attrName>
                                        </p:attrNameLst>
                                      </p:cBhvr>
                                      <p:to>
                                        <p:strVal val="visible"/>
                                      </p:to>
                                    </p:set>
                                    <p:animEffect transition="in" filter="wipe(left)">
                                      <p:cBhvr>
                                        <p:cTn id="25" dur="500"/>
                                        <p:tgtEl>
                                          <p:spTgt spid="185351"/>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185352"/>
                                        </p:tgtEl>
                                        <p:attrNameLst>
                                          <p:attrName>style.visibility</p:attrName>
                                        </p:attrNameLst>
                                      </p:cBhvr>
                                      <p:to>
                                        <p:strVal val="visible"/>
                                      </p:to>
                                    </p:set>
                                    <p:animEffect transition="in" filter="wipe(left)">
                                      <p:cBhvr>
                                        <p:cTn id="29" dur="500"/>
                                        <p:tgtEl>
                                          <p:spTgt spid="18535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5353"/>
                                        </p:tgtEl>
                                        <p:attrNameLst>
                                          <p:attrName>style.visibility</p:attrName>
                                        </p:attrNameLst>
                                      </p:cBhvr>
                                      <p:to>
                                        <p:strVal val="visible"/>
                                      </p:to>
                                    </p:set>
                                    <p:animEffect transition="in" filter="wipe(left)">
                                      <p:cBhvr>
                                        <p:cTn id="34" dur="500"/>
                                        <p:tgtEl>
                                          <p:spTgt spid="185353"/>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185354"/>
                                        </p:tgtEl>
                                        <p:attrNameLst>
                                          <p:attrName>style.visibility</p:attrName>
                                        </p:attrNameLst>
                                      </p:cBhvr>
                                      <p:to>
                                        <p:strVal val="visible"/>
                                      </p:to>
                                    </p:set>
                                    <p:animEffect transition="in" filter="wipe(left)">
                                      <p:cBhvr>
                                        <p:cTn id="38" dur="500"/>
                                        <p:tgtEl>
                                          <p:spTgt spid="1853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iterate type="lt">
                                    <p:tmPct val="100000"/>
                                  </p:iterate>
                                  <p:childTnLst>
                                    <p:set>
                                      <p:cBhvr>
                                        <p:cTn id="42" dur="1" fill="hold">
                                          <p:stCondLst>
                                            <p:cond delay="0"/>
                                          </p:stCondLst>
                                        </p:cTn>
                                        <p:tgtEl>
                                          <p:spTgt spid="185355"/>
                                        </p:tgtEl>
                                        <p:attrNameLst>
                                          <p:attrName>style.visibility</p:attrName>
                                        </p:attrNameLst>
                                      </p:cBhvr>
                                      <p:to>
                                        <p:strVal val="visible"/>
                                      </p:to>
                                    </p:set>
                                    <p:animEffect transition="in" filter="wipe(left)">
                                      <p:cBhvr>
                                        <p:cTn id="43" dur="75"/>
                                        <p:tgtEl>
                                          <p:spTgt spid="18535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5360"/>
                                        </p:tgtEl>
                                        <p:attrNameLst>
                                          <p:attrName>style.visibility</p:attrName>
                                        </p:attrNameLst>
                                      </p:cBhvr>
                                      <p:to>
                                        <p:strVal val="visible"/>
                                      </p:to>
                                    </p:set>
                                    <p:animEffect transition="in" filter="wipe(left)">
                                      <p:cBhvr>
                                        <p:cTn id="48" dur="500"/>
                                        <p:tgtEl>
                                          <p:spTgt spid="18536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5361"/>
                                        </p:tgtEl>
                                        <p:attrNameLst>
                                          <p:attrName>style.visibility</p:attrName>
                                        </p:attrNameLst>
                                      </p:cBhvr>
                                      <p:to>
                                        <p:strVal val="visible"/>
                                      </p:to>
                                    </p:set>
                                    <p:animEffect transition="in" filter="wipe(left)">
                                      <p:cBhvr>
                                        <p:cTn id="53" dur="500"/>
                                        <p:tgtEl>
                                          <p:spTgt spid="185361"/>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185356"/>
                                        </p:tgtEl>
                                        <p:attrNameLst>
                                          <p:attrName>style.visibility</p:attrName>
                                        </p:attrNameLst>
                                      </p:cBhvr>
                                      <p:to>
                                        <p:strVal val="visible"/>
                                      </p:to>
                                    </p:set>
                                    <p:animEffect transition="in" filter="wipe(left)">
                                      <p:cBhvr>
                                        <p:cTn id="57" dur="500"/>
                                        <p:tgtEl>
                                          <p:spTgt spid="185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autoUpdateAnimBg="0"/>
      <p:bldP spid="185349" grpId="0" autoUpdateAnimBg="0"/>
      <p:bldP spid="185351" grpId="0" autoUpdateAnimBg="0"/>
      <p:bldP spid="185353" grpId="0" autoUpdateAnimBg="0"/>
      <p:bldP spid="185355" grpId="0" autoUpdateAnimBg="0"/>
      <p:bldP spid="185360" grpId="0" autoUpdateAnimBg="0"/>
      <p:bldP spid="18536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E1C89B93-24C5-4F9A-B75B-F4769A7A407D}"/>
              </a:ext>
            </a:extLst>
          </p:cNvPr>
          <p:cNvSpPr>
            <a:spLocks noGrp="1"/>
          </p:cNvSpPr>
          <p:nvPr>
            <p:ph type="dt" sz="quarter" idx="10"/>
          </p:nvPr>
        </p:nvSpPr>
        <p:spPr/>
        <p:txBody>
          <a:bodyPr/>
          <a:lstStyle/>
          <a:p>
            <a:pPr>
              <a:defRPr/>
            </a:pPr>
            <a:fld id="{C423CE31-5545-4DCB-AEAB-0993E24E6192}" type="datetime1">
              <a:rPr lang="zh-CN" altLang="en-US"/>
              <a:pPr>
                <a:defRPr/>
              </a:pPr>
              <a:t>2023/2/21</a:t>
            </a:fld>
            <a:endParaRPr lang="en-US" altLang="zh-CN"/>
          </a:p>
        </p:txBody>
      </p:sp>
      <p:sp>
        <p:nvSpPr>
          <p:cNvPr id="14" name="灯片编号占位符 5">
            <a:extLst>
              <a:ext uri="{FF2B5EF4-FFF2-40B4-BE49-F238E27FC236}">
                <a16:creationId xmlns:a16="http://schemas.microsoft.com/office/drawing/2014/main" id="{8A8D89E3-0423-4713-BD95-D7A16846A31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6857DF-B8BD-465B-B928-C3C5A8E97C18}" type="slidenum">
              <a:rPr lang="en-US" altLang="zh-CN">
                <a:latin typeface="Garamond" panose="02020404030301010803" pitchFamily="18" charset="0"/>
              </a:rPr>
              <a:pPr eaLnBrk="1" hangingPunct="1"/>
              <a:t>34</a:t>
            </a:fld>
            <a:endParaRPr lang="en-US" altLang="zh-CN">
              <a:latin typeface="Garamond" panose="02020404030301010803" pitchFamily="18" charset="0"/>
            </a:endParaRPr>
          </a:p>
        </p:txBody>
      </p:sp>
      <p:sp>
        <p:nvSpPr>
          <p:cNvPr id="186370" name="Rectangle 2">
            <a:extLst>
              <a:ext uri="{FF2B5EF4-FFF2-40B4-BE49-F238E27FC236}">
                <a16:creationId xmlns:a16="http://schemas.microsoft.com/office/drawing/2014/main" id="{A9009733-0CE6-475E-B049-05341353B1FE}"/>
              </a:ext>
            </a:extLst>
          </p:cNvPr>
          <p:cNvSpPr>
            <a:spLocks noChangeArrowheads="1"/>
          </p:cNvSpPr>
          <p:nvPr/>
        </p:nvSpPr>
        <p:spPr bwMode="auto">
          <a:xfrm>
            <a:off x="1293813" y="636588"/>
            <a:ext cx="5487987" cy="579437"/>
          </a:xfrm>
          <a:prstGeom prst="rect">
            <a:avLst/>
          </a:prstGeom>
          <a:noFill/>
          <a:ln w="9525">
            <a:noFill/>
            <a:miter lim="800000"/>
            <a:headEnd/>
            <a:tailEnd/>
          </a:ln>
          <a:effectLst>
            <a:outerShdw dist="17961" dir="2700000" algn="ctr" rotWithShape="0">
              <a:schemeClr val="bg2"/>
            </a:outerShdw>
          </a:effectLst>
        </p:spPr>
        <p:txBody>
          <a:bodyPr wrap="none">
            <a:spAutoFit/>
          </a:bodyPr>
          <a:lstStyle/>
          <a:p>
            <a:pPr>
              <a:defRPr/>
            </a:pPr>
            <a:r>
              <a:rPr kumimoji="1" lang="en-US" altLang="zh-CN" sz="3200" b="1">
                <a:solidFill>
                  <a:srgbClr val="FF00FF"/>
                </a:solidFill>
                <a:latin typeface="Times New Roman" pitchFamily="18" charset="0"/>
                <a:ea typeface="楷体_GB2312" pitchFamily="49" charset="-122"/>
              </a:rPr>
              <a:t>2</a:t>
            </a:r>
            <a:r>
              <a:rPr kumimoji="1" lang="en-US" altLang="zh-CN" sz="3200" b="1">
                <a:solidFill>
                  <a:srgbClr val="FF00FF"/>
                </a:solidFill>
                <a:latin typeface="楷体_GB2312" pitchFamily="49" charset="-122"/>
                <a:ea typeface="楷体_GB2312" pitchFamily="49" charset="-122"/>
              </a:rPr>
              <a:t>.</a:t>
            </a:r>
            <a:r>
              <a:rPr kumimoji="1" lang="zh-CN" altLang="en-US" sz="3200" b="1">
                <a:solidFill>
                  <a:srgbClr val="FF00FF"/>
                </a:solidFill>
                <a:latin typeface="楷体_GB2312" pitchFamily="49" charset="-122"/>
                <a:ea typeface="楷体_GB2312" pitchFamily="49" charset="-122"/>
              </a:rPr>
              <a:t>一阶线性非齐次方程的解法</a:t>
            </a:r>
          </a:p>
        </p:txBody>
      </p:sp>
      <p:sp>
        <p:nvSpPr>
          <p:cNvPr id="186371" name="Rectangle 3">
            <a:extLst>
              <a:ext uri="{FF2B5EF4-FFF2-40B4-BE49-F238E27FC236}">
                <a16:creationId xmlns:a16="http://schemas.microsoft.com/office/drawing/2014/main" id="{6D3701A2-21B9-4F76-BC83-8FAA6868E20C}"/>
              </a:ext>
            </a:extLst>
          </p:cNvPr>
          <p:cNvSpPr>
            <a:spLocks noChangeArrowheads="1"/>
          </p:cNvSpPr>
          <p:nvPr/>
        </p:nvSpPr>
        <p:spPr bwMode="auto">
          <a:xfrm>
            <a:off x="1246188" y="1339850"/>
            <a:ext cx="5688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设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C</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y</a:t>
            </a:r>
            <a:r>
              <a:rPr kumimoji="1" lang="en-US" altLang="zh-CN" sz="2800" b="1" baseline="-25000">
                <a:latin typeface="Times New Roman" panose="02020603050405020304" pitchFamily="18" charset="0"/>
              </a:rPr>
              <a:t>1</a:t>
            </a:r>
            <a:r>
              <a:rPr kumimoji="1" lang="en-US" altLang="zh-CN" sz="2800" b="1">
                <a:latin typeface="Times New Roman" panose="02020603050405020304" pitchFamily="18" charset="0"/>
              </a:rPr>
              <a:t> </a:t>
            </a:r>
            <a:r>
              <a:rPr kumimoji="1" lang="zh-CN" altLang="en-US" sz="2800" b="1">
                <a:latin typeface="宋体" panose="02010600030101010101" pitchFamily="2" charset="-122"/>
              </a:rPr>
              <a:t>是非齐次方程的解，</a:t>
            </a:r>
          </a:p>
        </p:txBody>
      </p:sp>
      <p:sp>
        <p:nvSpPr>
          <p:cNvPr id="186372" name="Rectangle 4">
            <a:extLst>
              <a:ext uri="{FF2B5EF4-FFF2-40B4-BE49-F238E27FC236}">
                <a16:creationId xmlns:a16="http://schemas.microsoft.com/office/drawing/2014/main" id="{535DF5B6-47F4-4C1D-826B-564872583C0B}"/>
              </a:ext>
            </a:extLst>
          </p:cNvPr>
          <p:cNvSpPr>
            <a:spLocks noChangeArrowheads="1"/>
          </p:cNvSpPr>
          <p:nvPr/>
        </p:nvSpPr>
        <p:spPr bwMode="auto">
          <a:xfrm>
            <a:off x="457200" y="1270000"/>
            <a:ext cx="81534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sz="2800" b="1">
                <a:latin typeface="宋体" panose="02010600030101010101" pitchFamily="2" charset="-122"/>
              </a:rPr>
              <a:t>                               </a:t>
            </a:r>
            <a:r>
              <a:rPr kumimoji="1" lang="zh-CN" altLang="en-US" sz="2800" b="1">
                <a:latin typeface="宋体" panose="02010600030101010101" pitchFamily="2" charset="-122"/>
              </a:rPr>
              <a:t>　将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C</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y</a:t>
            </a:r>
            <a:r>
              <a:rPr kumimoji="1" lang="en-US" altLang="zh-CN" sz="2800" b="1" baseline="-25000">
                <a:latin typeface="Times New Roman" panose="02020603050405020304" pitchFamily="18" charset="0"/>
              </a:rPr>
              <a:t>1</a:t>
            </a:r>
            <a:r>
              <a:rPr kumimoji="1" lang="en-US" altLang="zh-CN" sz="2800" b="1">
                <a:latin typeface="Times New Roman" panose="02020603050405020304" pitchFamily="18" charset="0"/>
              </a:rPr>
              <a:t> </a:t>
            </a:r>
            <a:r>
              <a:rPr kumimoji="1" lang="en-US" altLang="zh-CN" sz="2800" b="1">
                <a:latin typeface="宋体" panose="02010600030101010101" pitchFamily="2" charset="-122"/>
              </a:rPr>
              <a:t>(</a:t>
            </a:r>
            <a:r>
              <a:rPr kumimoji="1" lang="zh-CN" altLang="en-US" sz="2800" b="1">
                <a:latin typeface="宋体" panose="02010600030101010101" pitchFamily="2" charset="-122"/>
              </a:rPr>
              <a:t>其中 </a:t>
            </a:r>
            <a:r>
              <a:rPr kumimoji="1" lang="en-US" altLang="zh-CN" sz="2800" b="1" i="1">
                <a:latin typeface="Times New Roman" panose="02020603050405020304" pitchFamily="18" charset="0"/>
              </a:rPr>
              <a:t>y</a:t>
            </a:r>
            <a:r>
              <a:rPr kumimoji="1" lang="en-US" altLang="zh-CN" sz="2800" b="1" baseline="-25000">
                <a:latin typeface="Times New Roman" panose="02020603050405020304" pitchFamily="18" charset="0"/>
              </a:rPr>
              <a:t>1 </a:t>
            </a:r>
            <a:r>
              <a:rPr kumimoji="1" lang="zh-CN" altLang="en-US" sz="2800" b="1">
                <a:latin typeface="宋体" panose="02010600030101010101" pitchFamily="2" charset="-122"/>
              </a:rPr>
              <a:t>是齐次方程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 </a:t>
            </a:r>
            <a:r>
              <a:rPr kumimoji="1" lang="en-US" altLang="zh-CN" sz="2800" b="1">
                <a:latin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sym typeface="Symbol" panose="05050102010706020507" pitchFamily="18" charset="2"/>
              </a:rPr>
              <a:t> </a:t>
            </a:r>
            <a:r>
              <a:rPr kumimoji="1" lang="en-US" altLang="zh-CN" sz="2800" b="1" i="1">
                <a:latin typeface="Times New Roman" panose="02020603050405020304" pitchFamily="18" charset="0"/>
                <a:sym typeface="Symbol" panose="05050102010706020507" pitchFamily="18" charset="2"/>
              </a:rPr>
              <a:t>P </a:t>
            </a:r>
            <a:r>
              <a:rPr kumimoji="1" lang="en-US" altLang="zh-CN" sz="2800" b="1">
                <a:latin typeface="Times New Roman" panose="02020603050405020304" pitchFamily="18" charset="0"/>
                <a:sym typeface="Symbol" panose="05050102010706020507" pitchFamily="18" charset="2"/>
              </a:rPr>
              <a:t>(</a:t>
            </a:r>
            <a:r>
              <a:rPr kumimoji="1" lang="en-US" altLang="zh-CN" sz="2800" b="1" i="1">
                <a:latin typeface="Times New Roman" panose="02020603050405020304" pitchFamily="18" charset="0"/>
                <a:sym typeface="Symbol" panose="05050102010706020507" pitchFamily="18" charset="2"/>
              </a:rPr>
              <a:t>x</a:t>
            </a:r>
            <a:r>
              <a:rPr kumimoji="1" lang="en-US" altLang="zh-CN" sz="2800" b="1">
                <a:latin typeface="Times New Roman" panose="02020603050405020304" pitchFamily="18" charset="0"/>
                <a:sym typeface="Symbol" panose="05050102010706020507" pitchFamily="18" charset="2"/>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 = 0 </a:t>
            </a:r>
            <a:r>
              <a:rPr kumimoji="1" lang="zh-CN" altLang="en-US" sz="2800" b="1">
                <a:latin typeface="宋体" panose="02010600030101010101" pitchFamily="2" charset="-122"/>
              </a:rPr>
              <a:t>的解</a:t>
            </a:r>
            <a:r>
              <a:rPr kumimoji="1" lang="en-US" altLang="zh-CN" sz="2800" b="1">
                <a:latin typeface="宋体" panose="02010600030101010101" pitchFamily="2" charset="-122"/>
              </a:rPr>
              <a:t>)</a:t>
            </a:r>
            <a:r>
              <a:rPr kumimoji="1" lang="zh-CN" altLang="en-US" sz="2800" b="1">
                <a:latin typeface="宋体" panose="02010600030101010101" pitchFamily="2" charset="-122"/>
              </a:rPr>
              <a:t>及其导数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 = </a:t>
            </a:r>
            <a:r>
              <a:rPr kumimoji="1" lang="en-US" altLang="zh-CN" sz="2800" b="1" i="1">
                <a:latin typeface="Times New Roman" panose="02020603050405020304" pitchFamily="18" charset="0"/>
              </a:rPr>
              <a:t>C </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baseline="-25000">
                <a:latin typeface="Times New Roman" panose="02020603050405020304" pitchFamily="18" charset="0"/>
              </a:rPr>
              <a:t>1</a:t>
            </a:r>
            <a:r>
              <a:rPr kumimoji="1" lang="en-US" altLang="zh-CN" sz="2800" b="1">
                <a:latin typeface="Times New Roman" panose="02020603050405020304" pitchFamily="18" charset="0"/>
                <a:sym typeface="Symbol" panose="05050102010706020507" pitchFamily="18" charset="2"/>
              </a:rPr>
              <a:t> </a:t>
            </a:r>
            <a:r>
              <a:rPr kumimoji="1" lang="en-US" altLang="zh-CN" sz="2800" b="1">
                <a:latin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sym typeface="Symbol" panose="05050102010706020507" pitchFamily="18" charset="2"/>
              </a:rPr>
              <a:t> </a:t>
            </a:r>
            <a:r>
              <a:rPr kumimoji="1" lang="en-US" altLang="zh-CN" sz="2800" b="1" i="1">
                <a:latin typeface="Times New Roman" panose="02020603050405020304" pitchFamily="18" charset="0"/>
              </a:rPr>
              <a:t>C</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rPr>
              <a:t>1 </a:t>
            </a:r>
            <a:r>
              <a:rPr kumimoji="1" lang="zh-CN" altLang="en-US" sz="2800" b="1">
                <a:latin typeface="Times New Roman" panose="02020603050405020304" pitchFamily="18" charset="0"/>
                <a:sym typeface="Symbol" panose="05050102010706020507" pitchFamily="18" charset="2"/>
              </a:rPr>
              <a:t>代入方程</a:t>
            </a:r>
          </a:p>
        </p:txBody>
      </p:sp>
      <p:graphicFrame>
        <p:nvGraphicFramePr>
          <p:cNvPr id="186373" name="Object 5">
            <a:extLst>
              <a:ext uri="{FF2B5EF4-FFF2-40B4-BE49-F238E27FC236}">
                <a16:creationId xmlns:a16="http://schemas.microsoft.com/office/drawing/2014/main" id="{D2368BC2-22AD-4FC2-8555-7E29D1F7FB15}"/>
              </a:ext>
            </a:extLst>
          </p:cNvPr>
          <p:cNvGraphicFramePr>
            <a:graphicFrameLocks noChangeAspect="1"/>
          </p:cNvGraphicFramePr>
          <p:nvPr/>
        </p:nvGraphicFramePr>
        <p:xfrm>
          <a:off x="3078163" y="3125788"/>
          <a:ext cx="3017837" cy="498475"/>
        </p:xfrm>
        <a:graphic>
          <a:graphicData uri="http://schemas.openxmlformats.org/presentationml/2006/ole">
            <mc:AlternateContent xmlns:mc="http://schemas.openxmlformats.org/markup-compatibility/2006">
              <mc:Choice xmlns:v="urn:schemas-microsoft-com:vml" Requires="v">
                <p:oleObj spid="_x0000_s25627" name="Equation" r:id="rId3" imgW="1231560" imgH="203040" progId="Equation.3">
                  <p:embed/>
                </p:oleObj>
              </mc:Choice>
              <mc:Fallback>
                <p:oleObj name="Equation" r:id="rId3" imgW="1231560" imgH="203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8163" y="3125788"/>
                        <a:ext cx="3017837"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74" name="Rectangle 6">
            <a:extLst>
              <a:ext uri="{FF2B5EF4-FFF2-40B4-BE49-F238E27FC236}">
                <a16:creationId xmlns:a16="http://schemas.microsoft.com/office/drawing/2014/main" id="{F48F6ED2-957F-4076-B6D4-C365575A6A15}"/>
              </a:ext>
            </a:extLst>
          </p:cNvPr>
          <p:cNvSpPr>
            <a:spLocks noChangeArrowheads="1"/>
          </p:cNvSpPr>
          <p:nvPr/>
        </p:nvSpPr>
        <p:spPr bwMode="auto">
          <a:xfrm>
            <a:off x="533400" y="358298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则有</a:t>
            </a:r>
          </a:p>
        </p:txBody>
      </p:sp>
      <p:graphicFrame>
        <p:nvGraphicFramePr>
          <p:cNvPr id="186375" name="Object 7">
            <a:extLst>
              <a:ext uri="{FF2B5EF4-FFF2-40B4-BE49-F238E27FC236}">
                <a16:creationId xmlns:a16="http://schemas.microsoft.com/office/drawing/2014/main" id="{B0FA4C61-6CBC-49A6-BA8A-CD48EB6AB53D}"/>
              </a:ext>
            </a:extLst>
          </p:cNvPr>
          <p:cNvGraphicFramePr>
            <a:graphicFrameLocks noChangeAspect="1"/>
          </p:cNvGraphicFramePr>
          <p:nvPr/>
        </p:nvGraphicFramePr>
        <p:xfrm>
          <a:off x="1741488" y="4281488"/>
          <a:ext cx="5802312" cy="488950"/>
        </p:xfrm>
        <a:graphic>
          <a:graphicData uri="http://schemas.openxmlformats.org/presentationml/2006/ole">
            <mc:AlternateContent xmlns:mc="http://schemas.openxmlformats.org/markup-compatibility/2006">
              <mc:Choice xmlns:v="urn:schemas-microsoft-com:vml" Requires="v">
                <p:oleObj spid="_x0000_s25628" name="Equation" r:id="rId5" imgW="2565360" imgH="215640" progId="Equation.3">
                  <p:embed/>
                </p:oleObj>
              </mc:Choice>
              <mc:Fallback>
                <p:oleObj name="Equation" r:id="rId5" imgW="256536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488" y="4281488"/>
                        <a:ext cx="580231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76" name="Rectangle 8">
            <a:extLst>
              <a:ext uri="{FF2B5EF4-FFF2-40B4-BE49-F238E27FC236}">
                <a16:creationId xmlns:a16="http://schemas.microsoft.com/office/drawing/2014/main" id="{F2C9B73B-0313-4848-9123-CFBA1574D602}"/>
              </a:ext>
            </a:extLst>
          </p:cNvPr>
          <p:cNvSpPr>
            <a:spLocks noChangeArrowheads="1"/>
          </p:cNvSpPr>
          <p:nvPr/>
        </p:nvSpPr>
        <p:spPr bwMode="auto">
          <a:xfrm>
            <a:off x="533400" y="4864100"/>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即</a:t>
            </a:r>
          </a:p>
        </p:txBody>
      </p:sp>
      <p:graphicFrame>
        <p:nvGraphicFramePr>
          <p:cNvPr id="186377" name="Object 9">
            <a:extLst>
              <a:ext uri="{FF2B5EF4-FFF2-40B4-BE49-F238E27FC236}">
                <a16:creationId xmlns:a16="http://schemas.microsoft.com/office/drawing/2014/main" id="{1348E799-CDA6-431C-8B9C-03C489054B66}"/>
              </a:ext>
            </a:extLst>
          </p:cNvPr>
          <p:cNvGraphicFramePr>
            <a:graphicFrameLocks noChangeAspect="1"/>
          </p:cNvGraphicFramePr>
          <p:nvPr/>
        </p:nvGraphicFramePr>
        <p:xfrm>
          <a:off x="1828800" y="5473700"/>
          <a:ext cx="5670550" cy="519113"/>
        </p:xfrm>
        <a:graphic>
          <a:graphicData uri="http://schemas.openxmlformats.org/presentationml/2006/ole">
            <mc:AlternateContent xmlns:mc="http://schemas.openxmlformats.org/markup-compatibility/2006">
              <mc:Choice xmlns:v="urn:schemas-microsoft-com:vml" Requires="v">
                <p:oleObj spid="_x0000_s25629" name="Equation" r:id="rId7" imgW="2361960" imgH="215640" progId="Equation.3">
                  <p:embed/>
                </p:oleObj>
              </mc:Choice>
              <mc:Fallback>
                <p:oleObj name="Equation" r:id="rId7" imgW="2361960" imgH="2156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5473700"/>
                        <a:ext cx="56705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5612" name="Picture 10" descr="a1">
            <a:hlinkClick r:id="" action="ppaction://hlinkshowjump?jump=previousslide"/>
            <a:extLst>
              <a:ext uri="{FF2B5EF4-FFF2-40B4-BE49-F238E27FC236}">
                <a16:creationId xmlns:a16="http://schemas.microsoft.com/office/drawing/2014/main" id="{5D0AAC57-AA04-4CA8-BED1-A2E3CCA72C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1" descr="a2">
            <a:hlinkClick r:id="" action="ppaction://hlinkshowjump?jump=nextslide"/>
            <a:extLst>
              <a:ext uri="{FF2B5EF4-FFF2-40B4-BE49-F238E27FC236}">
                <a16:creationId xmlns:a16="http://schemas.microsoft.com/office/drawing/2014/main" id="{43C0BE17-7530-4BB5-8AFE-43EFFD0284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12" descr="a3">
            <a:hlinkClick r:id="rId11" action="ppaction://hlinksldjump"/>
            <a:extLst>
              <a:ext uri="{FF2B5EF4-FFF2-40B4-BE49-F238E27FC236}">
                <a16:creationId xmlns:a16="http://schemas.microsoft.com/office/drawing/2014/main" id="{AD3A1F0A-10FF-466B-8277-EDDB9C2380D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6371"/>
                                        </p:tgtEl>
                                        <p:attrNameLst>
                                          <p:attrName>style.visibility</p:attrName>
                                        </p:attrNameLst>
                                      </p:cBhvr>
                                      <p:to>
                                        <p:strVal val="visible"/>
                                      </p:to>
                                    </p:set>
                                    <p:animEffect transition="in" filter="wipe(left)">
                                      <p:cBhvr>
                                        <p:cTn id="7" dur="500"/>
                                        <p:tgtEl>
                                          <p:spTgt spid="186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86372"/>
                                        </p:tgtEl>
                                        <p:attrNameLst>
                                          <p:attrName>style.visibility</p:attrName>
                                        </p:attrNameLst>
                                      </p:cBhvr>
                                      <p:to>
                                        <p:strVal val="visible"/>
                                      </p:to>
                                    </p:set>
                                    <p:animEffect transition="in" filter="wipe(left)">
                                      <p:cBhvr>
                                        <p:cTn id="12" dur="75"/>
                                        <p:tgtEl>
                                          <p:spTgt spid="186372"/>
                                        </p:tgtEl>
                                      </p:cBhvr>
                                    </p:animEffect>
                                  </p:childTnLst>
                                </p:cTn>
                              </p:par>
                            </p:childTnLst>
                          </p:cTn>
                        </p:par>
                        <p:par>
                          <p:cTn id="13" fill="hold" nodeType="afterGroup">
                            <p:stCondLst>
                              <p:cond delay="4350"/>
                            </p:stCondLst>
                            <p:childTnLst>
                              <p:par>
                                <p:cTn id="14" presetID="22" presetClass="entr" presetSubtype="8" fill="hold" nodeType="afterEffect">
                                  <p:stCondLst>
                                    <p:cond delay="0"/>
                                  </p:stCondLst>
                                  <p:childTnLst>
                                    <p:set>
                                      <p:cBhvr>
                                        <p:cTn id="15" dur="1" fill="hold">
                                          <p:stCondLst>
                                            <p:cond delay="0"/>
                                          </p:stCondLst>
                                        </p:cTn>
                                        <p:tgtEl>
                                          <p:spTgt spid="186373"/>
                                        </p:tgtEl>
                                        <p:attrNameLst>
                                          <p:attrName>style.visibility</p:attrName>
                                        </p:attrNameLst>
                                      </p:cBhvr>
                                      <p:to>
                                        <p:strVal val="visible"/>
                                      </p:to>
                                    </p:set>
                                    <p:animEffect transition="in" filter="wipe(left)">
                                      <p:cBhvr>
                                        <p:cTn id="16" dur="500"/>
                                        <p:tgtEl>
                                          <p:spTgt spid="1863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6374"/>
                                        </p:tgtEl>
                                        <p:attrNameLst>
                                          <p:attrName>style.visibility</p:attrName>
                                        </p:attrNameLst>
                                      </p:cBhvr>
                                      <p:to>
                                        <p:strVal val="visible"/>
                                      </p:to>
                                    </p:set>
                                    <p:animEffect transition="in" filter="wipe(left)">
                                      <p:cBhvr>
                                        <p:cTn id="21" dur="500"/>
                                        <p:tgtEl>
                                          <p:spTgt spid="186374"/>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86375"/>
                                        </p:tgtEl>
                                        <p:attrNameLst>
                                          <p:attrName>style.visibility</p:attrName>
                                        </p:attrNameLst>
                                      </p:cBhvr>
                                      <p:to>
                                        <p:strVal val="visible"/>
                                      </p:to>
                                    </p:set>
                                    <p:animEffect transition="in" filter="wipe(left)">
                                      <p:cBhvr>
                                        <p:cTn id="25" dur="500"/>
                                        <p:tgtEl>
                                          <p:spTgt spid="18637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6376"/>
                                        </p:tgtEl>
                                        <p:attrNameLst>
                                          <p:attrName>style.visibility</p:attrName>
                                        </p:attrNameLst>
                                      </p:cBhvr>
                                      <p:to>
                                        <p:strVal val="visible"/>
                                      </p:to>
                                    </p:set>
                                    <p:animEffect transition="in" filter="wipe(left)">
                                      <p:cBhvr>
                                        <p:cTn id="30" dur="500"/>
                                        <p:tgtEl>
                                          <p:spTgt spid="186376"/>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186377"/>
                                        </p:tgtEl>
                                        <p:attrNameLst>
                                          <p:attrName>style.visibility</p:attrName>
                                        </p:attrNameLst>
                                      </p:cBhvr>
                                      <p:to>
                                        <p:strVal val="visible"/>
                                      </p:to>
                                    </p:set>
                                    <p:animEffect transition="in" filter="wipe(left)">
                                      <p:cBhvr>
                                        <p:cTn id="34" dur="500"/>
                                        <p:tgtEl>
                                          <p:spTgt spid="186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autoUpdateAnimBg="0"/>
      <p:bldP spid="186372" grpId="0" autoUpdateAnimBg="0"/>
      <p:bldP spid="186374" grpId="0" autoUpdateAnimBg="0"/>
      <p:bldP spid="18637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a:extLst>
              <a:ext uri="{FF2B5EF4-FFF2-40B4-BE49-F238E27FC236}">
                <a16:creationId xmlns:a16="http://schemas.microsoft.com/office/drawing/2014/main" id="{8901995C-DCC1-4F7D-AAF4-80592BFA299C}"/>
              </a:ext>
            </a:extLst>
          </p:cNvPr>
          <p:cNvSpPr>
            <a:spLocks noGrp="1"/>
          </p:cNvSpPr>
          <p:nvPr>
            <p:ph type="dt" sz="quarter" idx="10"/>
          </p:nvPr>
        </p:nvSpPr>
        <p:spPr/>
        <p:txBody>
          <a:bodyPr/>
          <a:lstStyle/>
          <a:p>
            <a:pPr>
              <a:defRPr/>
            </a:pPr>
            <a:fld id="{253D4849-4714-40CE-960E-82833CEC6145}" type="datetime1">
              <a:rPr lang="zh-CN" altLang="en-US"/>
              <a:pPr>
                <a:defRPr/>
              </a:pPr>
              <a:t>2023/2/21</a:t>
            </a:fld>
            <a:endParaRPr lang="en-US" altLang="zh-CN"/>
          </a:p>
        </p:txBody>
      </p:sp>
      <p:sp>
        <p:nvSpPr>
          <p:cNvPr id="17" name="灯片编号占位符 5">
            <a:extLst>
              <a:ext uri="{FF2B5EF4-FFF2-40B4-BE49-F238E27FC236}">
                <a16:creationId xmlns:a16="http://schemas.microsoft.com/office/drawing/2014/main" id="{EF9EBAE5-1F82-465A-852E-4F57DFF2C13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C221BCF-3811-4EB9-96B1-CFF612737B2A}" type="slidenum">
              <a:rPr lang="en-US" altLang="zh-CN">
                <a:latin typeface="Garamond" panose="02020404030301010803" pitchFamily="18" charset="0"/>
              </a:rPr>
              <a:pPr eaLnBrk="1" hangingPunct="1"/>
              <a:t>35</a:t>
            </a:fld>
            <a:endParaRPr lang="en-US" altLang="zh-CN">
              <a:latin typeface="Garamond" panose="02020404030301010803" pitchFamily="18" charset="0"/>
            </a:endParaRPr>
          </a:p>
        </p:txBody>
      </p:sp>
      <p:sp>
        <p:nvSpPr>
          <p:cNvPr id="26633" name="Rectangle 2">
            <a:extLst>
              <a:ext uri="{FF2B5EF4-FFF2-40B4-BE49-F238E27FC236}">
                <a16:creationId xmlns:a16="http://schemas.microsoft.com/office/drawing/2014/main" id="{0764F983-F682-4347-83C5-C853FE362BCA}"/>
              </a:ext>
            </a:extLst>
          </p:cNvPr>
          <p:cNvSpPr>
            <a:spLocks noChangeArrowheads="1"/>
          </p:cNvSpPr>
          <p:nvPr/>
        </p:nvSpPr>
        <p:spPr bwMode="auto">
          <a:xfrm>
            <a:off x="304800" y="609600"/>
            <a:ext cx="5702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因 </a:t>
            </a:r>
            <a:r>
              <a:rPr kumimoji="1" lang="en-US" altLang="zh-CN" sz="2800" b="1" i="1">
                <a:latin typeface="Times New Roman" panose="02020603050405020304" pitchFamily="18" charset="0"/>
              </a:rPr>
              <a:t>y</a:t>
            </a:r>
            <a:r>
              <a:rPr kumimoji="1" lang="en-US" altLang="zh-CN" sz="2800" b="1" baseline="-25000">
                <a:latin typeface="Times New Roman" panose="02020603050405020304" pitchFamily="18" charset="0"/>
              </a:rPr>
              <a:t>1 </a:t>
            </a:r>
            <a:r>
              <a:rPr kumimoji="1" lang="zh-CN" altLang="en-US" sz="2800" b="1">
                <a:latin typeface="宋体" panose="02010600030101010101" pitchFamily="2" charset="-122"/>
              </a:rPr>
              <a:t>是对应的线性齐次方程的解，</a:t>
            </a:r>
          </a:p>
        </p:txBody>
      </p:sp>
      <p:sp>
        <p:nvSpPr>
          <p:cNvPr id="187395" name="Rectangle 3">
            <a:extLst>
              <a:ext uri="{FF2B5EF4-FFF2-40B4-BE49-F238E27FC236}">
                <a16:creationId xmlns:a16="http://schemas.microsoft.com/office/drawing/2014/main" id="{B96775BC-ACD8-4892-85CF-D53A1523525D}"/>
              </a:ext>
            </a:extLst>
          </p:cNvPr>
          <p:cNvSpPr>
            <a:spLocks noChangeArrowheads="1"/>
          </p:cNvSpPr>
          <p:nvPr/>
        </p:nvSpPr>
        <p:spPr bwMode="auto">
          <a:xfrm>
            <a:off x="304800" y="1090613"/>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因此有</a:t>
            </a:r>
          </a:p>
        </p:txBody>
      </p:sp>
      <p:graphicFrame>
        <p:nvGraphicFramePr>
          <p:cNvPr id="26626" name="Object 4">
            <a:extLst>
              <a:ext uri="{FF2B5EF4-FFF2-40B4-BE49-F238E27FC236}">
                <a16:creationId xmlns:a16="http://schemas.microsoft.com/office/drawing/2014/main" id="{1D9FAE2B-5346-4E93-AAD2-4394B8B85D21}"/>
              </a:ext>
            </a:extLst>
          </p:cNvPr>
          <p:cNvGraphicFramePr>
            <a:graphicFrameLocks noChangeAspect="1"/>
          </p:cNvGraphicFramePr>
          <p:nvPr/>
        </p:nvGraphicFramePr>
        <p:xfrm>
          <a:off x="5715000" y="660400"/>
          <a:ext cx="2749550" cy="482600"/>
        </p:xfrm>
        <a:graphic>
          <a:graphicData uri="http://schemas.openxmlformats.org/presentationml/2006/ole">
            <mc:AlternateContent xmlns:mc="http://schemas.openxmlformats.org/markup-compatibility/2006">
              <mc:Choice xmlns:v="urn:schemas-microsoft-com:vml" Requires="v">
                <p:oleObj spid="_x0000_s26662" name="Equation" r:id="rId3" imgW="1231560" imgH="215640" progId="Equation.3">
                  <p:embed/>
                </p:oleObj>
              </mc:Choice>
              <mc:Fallback>
                <p:oleObj name="Equation" r:id="rId3" imgW="123156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660400"/>
                        <a:ext cx="274955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397" name="Object 5">
            <a:extLst>
              <a:ext uri="{FF2B5EF4-FFF2-40B4-BE49-F238E27FC236}">
                <a16:creationId xmlns:a16="http://schemas.microsoft.com/office/drawing/2014/main" id="{C07DA7A2-C377-4221-895C-CBA274E7D9FD}"/>
              </a:ext>
            </a:extLst>
          </p:cNvPr>
          <p:cNvGraphicFramePr>
            <a:graphicFrameLocks noChangeAspect="1"/>
          </p:cNvGraphicFramePr>
          <p:nvPr/>
        </p:nvGraphicFramePr>
        <p:xfrm>
          <a:off x="3149600" y="1524000"/>
          <a:ext cx="2336800" cy="477838"/>
        </p:xfrm>
        <a:graphic>
          <a:graphicData uri="http://schemas.openxmlformats.org/presentationml/2006/ole">
            <mc:AlternateContent xmlns:mc="http://schemas.openxmlformats.org/markup-compatibility/2006">
              <mc:Choice xmlns:v="urn:schemas-microsoft-com:vml" Requires="v">
                <p:oleObj spid="_x0000_s26663" name="Equation" r:id="rId5" imgW="1054080" imgH="215640" progId="Equation.3">
                  <p:embed/>
                </p:oleObj>
              </mc:Choice>
              <mc:Fallback>
                <p:oleObj name="Equation" r:id="rId5" imgW="105408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9600" y="1524000"/>
                        <a:ext cx="23368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398" name="Rectangle 6">
            <a:extLst>
              <a:ext uri="{FF2B5EF4-FFF2-40B4-BE49-F238E27FC236}">
                <a16:creationId xmlns:a16="http://schemas.microsoft.com/office/drawing/2014/main" id="{C96D7638-7AEE-4067-ACDC-19D9EB168E2F}"/>
              </a:ext>
            </a:extLst>
          </p:cNvPr>
          <p:cNvSpPr>
            <a:spLocks noChangeArrowheads="1"/>
          </p:cNvSpPr>
          <p:nvPr/>
        </p:nvSpPr>
        <p:spPr bwMode="auto">
          <a:xfrm>
            <a:off x="280988" y="2057400"/>
            <a:ext cx="5205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其中 </a:t>
            </a:r>
            <a:r>
              <a:rPr kumimoji="1" lang="en-US" altLang="zh-CN" sz="2800" b="1" i="1">
                <a:latin typeface="Times New Roman" panose="02020603050405020304" pitchFamily="18" charset="0"/>
              </a:rPr>
              <a:t>y</a:t>
            </a:r>
            <a:r>
              <a:rPr kumimoji="1" lang="en-US" altLang="zh-CN" sz="2800" b="1" baseline="-25000">
                <a:latin typeface="Times New Roman" panose="02020603050405020304" pitchFamily="18" charset="0"/>
              </a:rPr>
              <a:t>1 </a:t>
            </a:r>
            <a:r>
              <a:rPr kumimoji="1" lang="zh-CN" altLang="en-US" sz="2800" b="1">
                <a:latin typeface="宋体" panose="02010600030101010101" pitchFamily="2" charset="-122"/>
              </a:rPr>
              <a:t>与 </a:t>
            </a:r>
            <a:r>
              <a:rPr kumimoji="1" lang="en-US" altLang="zh-CN" sz="2800" b="1" i="1">
                <a:latin typeface="Times New Roman" panose="02020603050405020304" pitchFamily="18" charset="0"/>
              </a:rPr>
              <a:t>Q</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zh-CN" altLang="en-US" sz="2800" b="1">
                <a:latin typeface="宋体" panose="02010600030101010101" pitchFamily="2" charset="-122"/>
              </a:rPr>
              <a:t>均为已知函数，</a:t>
            </a:r>
          </a:p>
        </p:txBody>
      </p:sp>
      <p:graphicFrame>
        <p:nvGraphicFramePr>
          <p:cNvPr id="187399" name="Object 7">
            <a:extLst>
              <a:ext uri="{FF2B5EF4-FFF2-40B4-BE49-F238E27FC236}">
                <a16:creationId xmlns:a16="http://schemas.microsoft.com/office/drawing/2014/main" id="{1FE162E5-4B9D-410A-92EC-21A191BEFE73}"/>
              </a:ext>
            </a:extLst>
          </p:cNvPr>
          <p:cNvGraphicFramePr>
            <a:graphicFrameLocks noChangeAspect="1"/>
          </p:cNvGraphicFramePr>
          <p:nvPr/>
        </p:nvGraphicFramePr>
        <p:xfrm>
          <a:off x="2895600" y="2971800"/>
          <a:ext cx="3124200" cy="966788"/>
        </p:xfrm>
        <a:graphic>
          <a:graphicData uri="http://schemas.openxmlformats.org/presentationml/2006/ole">
            <mc:AlternateContent xmlns:mc="http://schemas.openxmlformats.org/markup-compatibility/2006">
              <mc:Choice xmlns:v="urn:schemas-microsoft-com:vml" Requires="v">
                <p:oleObj spid="_x0000_s26664" name="Equation" r:id="rId7" imgW="1396800" imgH="431640" progId="Equation.3">
                  <p:embed/>
                </p:oleObj>
              </mc:Choice>
              <mc:Fallback>
                <p:oleObj name="Equation" r:id="rId7" imgW="1396800" imgH="4316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2971800"/>
                        <a:ext cx="3124200"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400" name="Rectangle 8">
            <a:extLst>
              <a:ext uri="{FF2B5EF4-FFF2-40B4-BE49-F238E27FC236}">
                <a16:creationId xmlns:a16="http://schemas.microsoft.com/office/drawing/2014/main" id="{2CA29779-2035-46C7-B5BA-CC580B03D017}"/>
              </a:ext>
            </a:extLst>
          </p:cNvPr>
          <p:cNvSpPr>
            <a:spLocks noChangeArrowheads="1"/>
          </p:cNvSpPr>
          <p:nvPr/>
        </p:nvSpPr>
        <p:spPr bwMode="auto">
          <a:xfrm>
            <a:off x="304800" y="3900488"/>
            <a:ext cx="385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代入 </a:t>
            </a:r>
            <a:r>
              <a:rPr kumimoji="1" lang="en-US" altLang="zh-CN" sz="2800" b="1" i="1">
                <a:latin typeface="Times New Roman" panose="02020603050405020304" pitchFamily="18" charset="0"/>
              </a:rPr>
              <a:t>y </a:t>
            </a:r>
            <a:r>
              <a:rPr kumimoji="1" lang="en-US" altLang="zh-CN" sz="2800" b="1">
                <a:latin typeface="Times New Roman" panose="02020603050405020304" pitchFamily="18" charset="0"/>
              </a:rPr>
              <a:t>=</a:t>
            </a:r>
            <a:r>
              <a:rPr kumimoji="1" lang="en-US" altLang="zh-CN" sz="2800" b="1">
                <a:latin typeface="宋体" panose="02010600030101010101" pitchFamily="2" charset="-122"/>
              </a:rPr>
              <a:t> </a:t>
            </a:r>
            <a:r>
              <a:rPr kumimoji="1" lang="en-US" altLang="zh-CN" sz="2800" b="1" i="1">
                <a:latin typeface="Times New Roman" panose="02020603050405020304" pitchFamily="18" charset="0"/>
              </a:rPr>
              <a:t>C</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y</a:t>
            </a:r>
            <a:r>
              <a:rPr kumimoji="1" lang="en-US" altLang="zh-CN" sz="2800" b="1" baseline="-25000">
                <a:latin typeface="Times New Roman" panose="02020603050405020304" pitchFamily="18" charset="0"/>
              </a:rPr>
              <a:t>1 </a:t>
            </a:r>
            <a:r>
              <a:rPr kumimoji="1" lang="zh-CN" altLang="en-US" sz="2800" b="1">
                <a:latin typeface="Times New Roman" panose="02020603050405020304" pitchFamily="18" charset="0"/>
              </a:rPr>
              <a:t>中，得</a:t>
            </a:r>
          </a:p>
        </p:txBody>
      </p:sp>
      <p:graphicFrame>
        <p:nvGraphicFramePr>
          <p:cNvPr id="187401" name="Object 9">
            <a:extLst>
              <a:ext uri="{FF2B5EF4-FFF2-40B4-BE49-F238E27FC236}">
                <a16:creationId xmlns:a16="http://schemas.microsoft.com/office/drawing/2014/main" id="{13A0BB5A-31DE-463C-968C-B8693688E397}"/>
              </a:ext>
            </a:extLst>
          </p:cNvPr>
          <p:cNvGraphicFramePr>
            <a:graphicFrameLocks noChangeAspect="1"/>
          </p:cNvGraphicFramePr>
          <p:nvPr/>
        </p:nvGraphicFramePr>
        <p:xfrm>
          <a:off x="2895600" y="4267200"/>
          <a:ext cx="3271838" cy="993775"/>
        </p:xfrm>
        <a:graphic>
          <a:graphicData uri="http://schemas.openxmlformats.org/presentationml/2006/ole">
            <mc:AlternateContent xmlns:mc="http://schemas.openxmlformats.org/markup-compatibility/2006">
              <mc:Choice xmlns:v="urn:schemas-microsoft-com:vml" Requires="v">
                <p:oleObj spid="_x0000_s26665" name="Equation" r:id="rId9" imgW="1422360" imgH="431640" progId="Equation.3">
                  <p:embed/>
                </p:oleObj>
              </mc:Choice>
              <mc:Fallback>
                <p:oleObj name="Equation" r:id="rId9" imgW="1422360" imgH="4316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4267200"/>
                        <a:ext cx="3271838"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402" name="Rectangle 10">
            <a:extLst>
              <a:ext uri="{FF2B5EF4-FFF2-40B4-BE49-F238E27FC236}">
                <a16:creationId xmlns:a16="http://schemas.microsoft.com/office/drawing/2014/main" id="{038F6A06-D550-4D02-9508-0B4C907DCD77}"/>
              </a:ext>
            </a:extLst>
          </p:cNvPr>
          <p:cNvSpPr>
            <a:spLocks noChangeArrowheads="1"/>
          </p:cNvSpPr>
          <p:nvPr/>
        </p:nvSpPr>
        <p:spPr bwMode="auto">
          <a:xfrm>
            <a:off x="304800" y="5195888"/>
            <a:ext cx="7685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容易验证，上式给出的函数满足线性非齐次方程</a:t>
            </a:r>
          </a:p>
        </p:txBody>
      </p:sp>
      <p:graphicFrame>
        <p:nvGraphicFramePr>
          <p:cNvPr id="187403" name="Object 11">
            <a:extLst>
              <a:ext uri="{FF2B5EF4-FFF2-40B4-BE49-F238E27FC236}">
                <a16:creationId xmlns:a16="http://schemas.microsoft.com/office/drawing/2014/main" id="{CF850783-6638-4120-99A3-D7193E185576}"/>
              </a:ext>
            </a:extLst>
          </p:cNvPr>
          <p:cNvGraphicFramePr>
            <a:graphicFrameLocks noChangeAspect="1"/>
          </p:cNvGraphicFramePr>
          <p:nvPr/>
        </p:nvGraphicFramePr>
        <p:xfrm>
          <a:off x="3060700" y="5799138"/>
          <a:ext cx="2730500" cy="449262"/>
        </p:xfrm>
        <a:graphic>
          <a:graphicData uri="http://schemas.openxmlformats.org/presentationml/2006/ole">
            <mc:AlternateContent xmlns:mc="http://schemas.openxmlformats.org/markup-compatibility/2006">
              <mc:Choice xmlns:v="urn:schemas-microsoft-com:vml" Requires="v">
                <p:oleObj spid="_x0000_s26666" name="Equation" r:id="rId11" imgW="1231560" imgH="203040" progId="Equation.3">
                  <p:embed/>
                </p:oleObj>
              </mc:Choice>
              <mc:Fallback>
                <p:oleObj name="Equation" r:id="rId11" imgW="1231560" imgH="20304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0700" y="5799138"/>
                        <a:ext cx="27305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638" name="Picture 12" descr="a1">
            <a:hlinkClick r:id="" action="ppaction://hlinkshowjump?jump=previousslide"/>
            <a:extLst>
              <a:ext uri="{FF2B5EF4-FFF2-40B4-BE49-F238E27FC236}">
                <a16:creationId xmlns:a16="http://schemas.microsoft.com/office/drawing/2014/main" id="{7A705110-A8DA-4080-81DD-4EC13193099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9" name="Picture 13" descr="a2">
            <a:hlinkClick r:id="" action="ppaction://hlinkshowjump?jump=nextslide"/>
            <a:extLst>
              <a:ext uri="{FF2B5EF4-FFF2-40B4-BE49-F238E27FC236}">
                <a16:creationId xmlns:a16="http://schemas.microsoft.com/office/drawing/2014/main" id="{D4D36348-424B-4E62-B57F-813DE8DB0C5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0" name="Picture 14" descr="a3">
            <a:hlinkClick r:id="rId15" action="ppaction://hlinksldjump"/>
            <a:extLst>
              <a:ext uri="{FF2B5EF4-FFF2-40B4-BE49-F238E27FC236}">
                <a16:creationId xmlns:a16="http://schemas.microsoft.com/office/drawing/2014/main" id="{1DA4409C-BDA8-4514-8108-FA129A0E9DF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407" name="Rectangle 15">
            <a:extLst>
              <a:ext uri="{FF2B5EF4-FFF2-40B4-BE49-F238E27FC236}">
                <a16:creationId xmlns:a16="http://schemas.microsoft.com/office/drawing/2014/main" id="{264BC14D-A968-4E10-BE87-B69A9C138128}"/>
              </a:ext>
            </a:extLst>
          </p:cNvPr>
          <p:cNvSpPr>
            <a:spLocks noChangeArrowheads="1"/>
          </p:cNvSpPr>
          <p:nvPr/>
        </p:nvSpPr>
        <p:spPr bwMode="auto">
          <a:xfrm>
            <a:off x="282575" y="1981200"/>
            <a:ext cx="81756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800" b="1">
                <a:latin typeface="宋体" panose="02010600030101010101" pitchFamily="2" charset="-122"/>
              </a:rPr>
              <a:t>                            </a:t>
            </a:r>
            <a:r>
              <a:rPr kumimoji="1" lang="zh-CN" altLang="en-US" sz="2800" b="1">
                <a:latin typeface="宋体" panose="02010600030101010101" pitchFamily="2" charset="-122"/>
              </a:rPr>
              <a:t>所以可以通过积分求得</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395"/>
                                        </p:tgtEl>
                                        <p:attrNameLst>
                                          <p:attrName>style.visibility</p:attrName>
                                        </p:attrNameLst>
                                      </p:cBhvr>
                                      <p:to>
                                        <p:strVal val="visible"/>
                                      </p:to>
                                    </p:set>
                                    <p:animEffect transition="in" filter="wipe(left)">
                                      <p:cBhvr>
                                        <p:cTn id="7" dur="500"/>
                                        <p:tgtEl>
                                          <p:spTgt spid="18739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7397"/>
                                        </p:tgtEl>
                                        <p:attrNameLst>
                                          <p:attrName>style.visibility</p:attrName>
                                        </p:attrNameLst>
                                      </p:cBhvr>
                                      <p:to>
                                        <p:strVal val="visible"/>
                                      </p:to>
                                    </p:set>
                                    <p:animEffect transition="in" filter="wipe(left)">
                                      <p:cBhvr>
                                        <p:cTn id="11" dur="500"/>
                                        <p:tgtEl>
                                          <p:spTgt spid="18739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iterate type="lt">
                                    <p:tmPct val="100000"/>
                                  </p:iterate>
                                  <p:childTnLst>
                                    <p:set>
                                      <p:cBhvr>
                                        <p:cTn id="14" dur="1" fill="hold">
                                          <p:stCondLst>
                                            <p:cond delay="0"/>
                                          </p:stCondLst>
                                        </p:cTn>
                                        <p:tgtEl>
                                          <p:spTgt spid="187398"/>
                                        </p:tgtEl>
                                        <p:attrNameLst>
                                          <p:attrName>style.visibility</p:attrName>
                                        </p:attrNameLst>
                                      </p:cBhvr>
                                      <p:to>
                                        <p:strVal val="visible"/>
                                      </p:to>
                                    </p:set>
                                    <p:animEffect transition="in" filter="wipe(left)">
                                      <p:cBhvr>
                                        <p:cTn id="15" dur="75"/>
                                        <p:tgtEl>
                                          <p:spTgt spid="18739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187407"/>
                                        </p:tgtEl>
                                        <p:attrNameLst>
                                          <p:attrName>style.visibility</p:attrName>
                                        </p:attrNameLst>
                                      </p:cBhvr>
                                      <p:to>
                                        <p:strVal val="visible"/>
                                      </p:to>
                                    </p:set>
                                    <p:animEffect transition="in" filter="wipe(left)">
                                      <p:cBhvr>
                                        <p:cTn id="20" dur="75"/>
                                        <p:tgtEl>
                                          <p:spTgt spid="187407"/>
                                        </p:tgtEl>
                                      </p:cBhvr>
                                    </p:animEffect>
                                  </p:childTnLst>
                                </p:cTn>
                              </p:par>
                            </p:childTnLst>
                          </p:cTn>
                        </p:par>
                        <p:par>
                          <p:cTn id="21" fill="hold" nodeType="afterGroup">
                            <p:stCondLst>
                              <p:cond delay="750"/>
                            </p:stCondLst>
                            <p:childTnLst>
                              <p:par>
                                <p:cTn id="22" presetID="22" presetClass="entr" presetSubtype="8" fill="hold" nodeType="afterEffect">
                                  <p:stCondLst>
                                    <p:cond delay="0"/>
                                  </p:stCondLst>
                                  <p:childTnLst>
                                    <p:set>
                                      <p:cBhvr>
                                        <p:cTn id="23" dur="1" fill="hold">
                                          <p:stCondLst>
                                            <p:cond delay="0"/>
                                          </p:stCondLst>
                                        </p:cTn>
                                        <p:tgtEl>
                                          <p:spTgt spid="187399"/>
                                        </p:tgtEl>
                                        <p:attrNameLst>
                                          <p:attrName>style.visibility</p:attrName>
                                        </p:attrNameLst>
                                      </p:cBhvr>
                                      <p:to>
                                        <p:strVal val="visible"/>
                                      </p:to>
                                    </p:set>
                                    <p:animEffect transition="in" filter="wipe(left)">
                                      <p:cBhvr>
                                        <p:cTn id="24" dur="500"/>
                                        <p:tgtEl>
                                          <p:spTgt spid="18739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7400"/>
                                        </p:tgtEl>
                                        <p:attrNameLst>
                                          <p:attrName>style.visibility</p:attrName>
                                        </p:attrNameLst>
                                      </p:cBhvr>
                                      <p:to>
                                        <p:strVal val="visible"/>
                                      </p:to>
                                    </p:set>
                                    <p:animEffect transition="in" filter="wipe(left)">
                                      <p:cBhvr>
                                        <p:cTn id="29" dur="500"/>
                                        <p:tgtEl>
                                          <p:spTgt spid="187400"/>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187401"/>
                                        </p:tgtEl>
                                        <p:attrNameLst>
                                          <p:attrName>style.visibility</p:attrName>
                                        </p:attrNameLst>
                                      </p:cBhvr>
                                      <p:to>
                                        <p:strVal val="visible"/>
                                      </p:to>
                                    </p:set>
                                    <p:animEffect transition="in" filter="wipe(left)">
                                      <p:cBhvr>
                                        <p:cTn id="33" dur="500"/>
                                        <p:tgtEl>
                                          <p:spTgt spid="18740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7402"/>
                                        </p:tgtEl>
                                        <p:attrNameLst>
                                          <p:attrName>style.visibility</p:attrName>
                                        </p:attrNameLst>
                                      </p:cBhvr>
                                      <p:to>
                                        <p:strVal val="visible"/>
                                      </p:to>
                                    </p:set>
                                    <p:animEffect transition="in" filter="wipe(left)">
                                      <p:cBhvr>
                                        <p:cTn id="38" dur="500"/>
                                        <p:tgtEl>
                                          <p:spTgt spid="187402"/>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187403"/>
                                        </p:tgtEl>
                                        <p:attrNameLst>
                                          <p:attrName>style.visibility</p:attrName>
                                        </p:attrNameLst>
                                      </p:cBhvr>
                                      <p:to>
                                        <p:strVal val="visible"/>
                                      </p:to>
                                    </p:set>
                                    <p:animEffect transition="in" filter="wipe(left)">
                                      <p:cBhvr>
                                        <p:cTn id="42" dur="500"/>
                                        <p:tgtEl>
                                          <p:spTgt spid="187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autoUpdateAnimBg="0"/>
      <p:bldP spid="187398" grpId="0" autoUpdateAnimBg="0"/>
      <p:bldP spid="187400" grpId="0" autoUpdateAnimBg="0"/>
      <p:bldP spid="187402" grpId="0" autoUpdateAnimBg="0"/>
      <p:bldP spid="18740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4FFDBF09-AB52-486E-9713-B9314BAFD4BD}"/>
              </a:ext>
            </a:extLst>
          </p:cNvPr>
          <p:cNvSpPr>
            <a:spLocks noGrp="1"/>
          </p:cNvSpPr>
          <p:nvPr>
            <p:ph type="dt" sz="quarter" idx="10"/>
          </p:nvPr>
        </p:nvSpPr>
        <p:spPr/>
        <p:txBody>
          <a:bodyPr/>
          <a:lstStyle/>
          <a:p>
            <a:pPr>
              <a:defRPr/>
            </a:pPr>
            <a:fld id="{CE748C4B-F7BF-418C-A51F-2C5AB3AA9273}" type="datetime1">
              <a:rPr lang="zh-CN" altLang="en-US"/>
              <a:pPr>
                <a:defRPr/>
              </a:pPr>
              <a:t>2023/2/21</a:t>
            </a:fld>
            <a:endParaRPr lang="en-US" altLang="zh-CN"/>
          </a:p>
        </p:txBody>
      </p:sp>
      <p:sp>
        <p:nvSpPr>
          <p:cNvPr id="15" name="灯片编号占位符 5">
            <a:extLst>
              <a:ext uri="{FF2B5EF4-FFF2-40B4-BE49-F238E27FC236}">
                <a16:creationId xmlns:a16="http://schemas.microsoft.com/office/drawing/2014/main" id="{DFED653D-3781-44D8-939E-DC5A62C7421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E392A69-91E6-448D-8245-762853B2D485}" type="slidenum">
              <a:rPr lang="en-US" altLang="zh-CN">
                <a:latin typeface="Garamond" panose="02020404030301010803" pitchFamily="18" charset="0"/>
              </a:rPr>
              <a:pPr eaLnBrk="1" hangingPunct="1"/>
              <a:t>36</a:t>
            </a:fld>
            <a:endParaRPr lang="en-US" altLang="zh-CN">
              <a:latin typeface="Garamond" panose="02020404030301010803" pitchFamily="18" charset="0"/>
            </a:endParaRPr>
          </a:p>
        </p:txBody>
      </p:sp>
      <p:sp>
        <p:nvSpPr>
          <p:cNvPr id="27655" name="Rectangle 2">
            <a:extLst>
              <a:ext uri="{FF2B5EF4-FFF2-40B4-BE49-F238E27FC236}">
                <a16:creationId xmlns:a16="http://schemas.microsoft.com/office/drawing/2014/main" id="{611927BB-5699-4F2D-BB4C-EC9C7BAABD96}"/>
              </a:ext>
            </a:extLst>
          </p:cNvPr>
          <p:cNvSpPr>
            <a:spLocks noChangeArrowheads="1"/>
          </p:cNvSpPr>
          <p:nvPr/>
        </p:nvSpPr>
        <p:spPr bwMode="auto">
          <a:xfrm>
            <a:off x="304800" y="415925"/>
            <a:ext cx="8750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eaLnBrk="1" hangingPunct="1"/>
            <a:r>
              <a:rPr kumimoji="1" lang="zh-CN" altLang="en-US" sz="2800" b="1">
                <a:latin typeface="宋体" panose="02010600030101010101" pitchFamily="2" charset="-122"/>
              </a:rPr>
              <a:t>且含有一个任意常数，所以它是一阶线性非齐次方程</a:t>
            </a:r>
          </a:p>
        </p:txBody>
      </p:sp>
      <p:graphicFrame>
        <p:nvGraphicFramePr>
          <p:cNvPr id="188419" name="Object 3">
            <a:extLst>
              <a:ext uri="{FF2B5EF4-FFF2-40B4-BE49-F238E27FC236}">
                <a16:creationId xmlns:a16="http://schemas.microsoft.com/office/drawing/2014/main" id="{E5D6A076-872A-4569-9A6A-7FBCA336D7F4}"/>
              </a:ext>
            </a:extLst>
          </p:cNvPr>
          <p:cNvGraphicFramePr>
            <a:graphicFrameLocks noChangeAspect="1"/>
          </p:cNvGraphicFramePr>
          <p:nvPr/>
        </p:nvGraphicFramePr>
        <p:xfrm>
          <a:off x="3019425" y="1025525"/>
          <a:ext cx="2924175" cy="498475"/>
        </p:xfrm>
        <a:graphic>
          <a:graphicData uri="http://schemas.openxmlformats.org/presentationml/2006/ole">
            <mc:AlternateContent xmlns:mc="http://schemas.openxmlformats.org/markup-compatibility/2006">
              <mc:Choice xmlns:v="urn:schemas-microsoft-com:vml" Requires="v">
                <p:oleObj spid="_x0000_s27676" name="Equation" r:id="rId3" imgW="1193760" imgH="203040" progId="Equation.3">
                  <p:embed/>
                </p:oleObj>
              </mc:Choice>
              <mc:Fallback>
                <p:oleObj name="Equation" r:id="rId3" imgW="1193760" imgH="203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9425" y="1025525"/>
                        <a:ext cx="29241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0" name="Rectangle 4">
            <a:extLst>
              <a:ext uri="{FF2B5EF4-FFF2-40B4-BE49-F238E27FC236}">
                <a16:creationId xmlns:a16="http://schemas.microsoft.com/office/drawing/2014/main" id="{C3D66F0D-A1F5-4065-A946-5FC003920D7B}"/>
              </a:ext>
            </a:extLst>
          </p:cNvPr>
          <p:cNvSpPr>
            <a:spLocks noChangeArrowheads="1"/>
          </p:cNvSpPr>
          <p:nvPr/>
        </p:nvSpPr>
        <p:spPr bwMode="auto">
          <a:xfrm>
            <a:off x="304800" y="1462088"/>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的通解</a:t>
            </a:r>
          </a:p>
        </p:txBody>
      </p:sp>
      <p:sp>
        <p:nvSpPr>
          <p:cNvPr id="188421" name="Rectangle 5">
            <a:extLst>
              <a:ext uri="{FF2B5EF4-FFF2-40B4-BE49-F238E27FC236}">
                <a16:creationId xmlns:a16="http://schemas.microsoft.com/office/drawing/2014/main" id="{44161DAE-2853-4522-BF89-86FFB184D3AF}"/>
              </a:ext>
            </a:extLst>
          </p:cNvPr>
          <p:cNvSpPr>
            <a:spLocks noChangeArrowheads="1"/>
          </p:cNvSpPr>
          <p:nvPr/>
        </p:nvSpPr>
        <p:spPr bwMode="auto">
          <a:xfrm>
            <a:off x="1001713" y="2009775"/>
            <a:ext cx="7685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在运算过程中，我们取线性齐次方程的一个解为</a:t>
            </a:r>
          </a:p>
        </p:txBody>
      </p:sp>
      <p:graphicFrame>
        <p:nvGraphicFramePr>
          <p:cNvPr id="188422" name="Object 6">
            <a:extLst>
              <a:ext uri="{FF2B5EF4-FFF2-40B4-BE49-F238E27FC236}">
                <a16:creationId xmlns:a16="http://schemas.microsoft.com/office/drawing/2014/main" id="{9B08CC6B-3454-4013-A089-D523407F5282}"/>
              </a:ext>
            </a:extLst>
          </p:cNvPr>
          <p:cNvGraphicFramePr>
            <a:graphicFrameLocks noChangeAspect="1"/>
          </p:cNvGraphicFramePr>
          <p:nvPr/>
        </p:nvGraphicFramePr>
        <p:xfrm>
          <a:off x="3309938" y="2543175"/>
          <a:ext cx="2176462" cy="715963"/>
        </p:xfrm>
        <a:graphic>
          <a:graphicData uri="http://schemas.openxmlformats.org/presentationml/2006/ole">
            <mc:AlternateContent xmlns:mc="http://schemas.openxmlformats.org/markup-compatibility/2006">
              <mc:Choice xmlns:v="urn:schemas-microsoft-com:vml" Requires="v">
                <p:oleObj spid="_x0000_s27677" name="Equation" r:id="rId5" imgW="888840" imgH="291960" progId="Equation.3">
                  <p:embed/>
                </p:oleObj>
              </mc:Choice>
              <mc:Fallback>
                <p:oleObj name="Equation" r:id="rId5" imgW="888840" imgH="2919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9938" y="2543175"/>
                        <a:ext cx="2176462"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3" name="Rectangle 7">
            <a:extLst>
              <a:ext uri="{FF2B5EF4-FFF2-40B4-BE49-F238E27FC236}">
                <a16:creationId xmlns:a16="http://schemas.microsoft.com/office/drawing/2014/main" id="{7CC68F92-7E4E-4C20-B5EA-60AEECD00A47}"/>
              </a:ext>
            </a:extLst>
          </p:cNvPr>
          <p:cNvSpPr>
            <a:spLocks noChangeArrowheads="1"/>
          </p:cNvSpPr>
          <p:nvPr/>
        </p:nvSpPr>
        <p:spPr bwMode="auto">
          <a:xfrm>
            <a:off x="304800" y="3228975"/>
            <a:ext cx="883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于是，一阶线性非齐次方程的通解公式，就可写成：</a:t>
            </a:r>
          </a:p>
        </p:txBody>
      </p:sp>
      <p:graphicFrame>
        <p:nvGraphicFramePr>
          <p:cNvPr id="188424" name="Object 8">
            <a:extLst>
              <a:ext uri="{FF2B5EF4-FFF2-40B4-BE49-F238E27FC236}">
                <a16:creationId xmlns:a16="http://schemas.microsoft.com/office/drawing/2014/main" id="{61E2A040-224E-46B0-A811-E23A1B6AD47C}"/>
              </a:ext>
            </a:extLst>
          </p:cNvPr>
          <p:cNvGraphicFramePr>
            <a:graphicFrameLocks noChangeAspect="1"/>
          </p:cNvGraphicFramePr>
          <p:nvPr/>
        </p:nvGraphicFramePr>
        <p:xfrm>
          <a:off x="1784350" y="3886200"/>
          <a:ext cx="5260975" cy="958850"/>
        </p:xfrm>
        <a:graphic>
          <a:graphicData uri="http://schemas.openxmlformats.org/presentationml/2006/ole">
            <mc:AlternateContent xmlns:mc="http://schemas.openxmlformats.org/markup-compatibility/2006">
              <mc:Choice xmlns:v="urn:schemas-microsoft-com:vml" Requires="v">
                <p:oleObj spid="_x0000_s27678" name="Equation" r:id="rId7" imgW="2234880" imgH="406080" progId="Equation.3">
                  <p:embed/>
                </p:oleObj>
              </mc:Choice>
              <mc:Fallback>
                <p:oleObj name="Equation" r:id="rId7" imgW="2234880" imgH="4060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4350" y="3886200"/>
                        <a:ext cx="5260975" cy="95885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5" name="Rectangle 9">
            <a:extLst>
              <a:ext uri="{FF2B5EF4-FFF2-40B4-BE49-F238E27FC236}">
                <a16:creationId xmlns:a16="http://schemas.microsoft.com/office/drawing/2014/main" id="{A23BAB46-D845-4F60-9CF1-9BBE19CA45E5}"/>
              </a:ext>
            </a:extLst>
          </p:cNvPr>
          <p:cNvSpPr>
            <a:spLocks noChangeArrowheads="1"/>
          </p:cNvSpPr>
          <p:nvPr/>
        </p:nvSpPr>
        <p:spPr bwMode="auto">
          <a:xfrm>
            <a:off x="304800" y="4876800"/>
            <a:ext cx="82296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pPr>
            <a:r>
              <a:rPr kumimoji="1" lang="zh-CN" altLang="en-US" sz="2800" b="1">
                <a:latin typeface="宋体" panose="02010600030101010101" pitchFamily="2" charset="-122"/>
              </a:rPr>
              <a:t>　　上述讨论中所用的方法，是将常数 </a:t>
            </a:r>
            <a:r>
              <a:rPr kumimoji="1" lang="en-US" altLang="zh-CN" sz="2800" b="1" i="1">
                <a:latin typeface="Times New Roman" panose="02020603050405020304" pitchFamily="18" charset="0"/>
              </a:rPr>
              <a:t>C </a:t>
            </a:r>
            <a:r>
              <a:rPr kumimoji="1" lang="zh-CN" altLang="en-US" sz="2800" b="1">
                <a:latin typeface="宋体" panose="02010600030101010101" pitchFamily="2" charset="-122"/>
              </a:rPr>
              <a:t>变为待定函数</a:t>
            </a: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C</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a:t>
            </a:r>
            <a:r>
              <a:rPr kumimoji="1" lang="zh-CN" altLang="en-US" sz="2800" b="1">
                <a:latin typeface="宋体" panose="02010600030101010101" pitchFamily="2" charset="-122"/>
              </a:rPr>
              <a:t>，</a:t>
            </a:r>
          </a:p>
        </p:txBody>
      </p:sp>
      <p:pic>
        <p:nvPicPr>
          <p:cNvPr id="27660" name="Picture 10" descr="a1">
            <a:hlinkClick r:id="" action="ppaction://hlinkshowjump?jump=previousslide"/>
            <a:extLst>
              <a:ext uri="{FF2B5EF4-FFF2-40B4-BE49-F238E27FC236}">
                <a16:creationId xmlns:a16="http://schemas.microsoft.com/office/drawing/2014/main" id="{56812A5C-8B66-4B9A-8FB9-0B2723A915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1" descr="a2">
            <a:hlinkClick r:id="" action="ppaction://hlinkshowjump?jump=nextslide"/>
            <a:extLst>
              <a:ext uri="{FF2B5EF4-FFF2-40B4-BE49-F238E27FC236}">
                <a16:creationId xmlns:a16="http://schemas.microsoft.com/office/drawing/2014/main" id="{D32F47D4-FF9D-41DA-92BE-1E1B3811E9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2" name="Picture 12" descr="a3">
            <a:hlinkClick r:id="rId11" action="ppaction://hlinksldjump"/>
            <a:extLst>
              <a:ext uri="{FF2B5EF4-FFF2-40B4-BE49-F238E27FC236}">
                <a16:creationId xmlns:a16="http://schemas.microsoft.com/office/drawing/2014/main" id="{3ADACD66-2567-4C87-BC67-89EFBA0A2E6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9" name="Rectangle 13">
            <a:extLst>
              <a:ext uri="{FF2B5EF4-FFF2-40B4-BE49-F238E27FC236}">
                <a16:creationId xmlns:a16="http://schemas.microsoft.com/office/drawing/2014/main" id="{0BD63278-DDEB-4EE5-8B18-FA53712ED10C}"/>
              </a:ext>
            </a:extLst>
          </p:cNvPr>
          <p:cNvSpPr>
            <a:spLocks noChangeArrowheads="1"/>
          </p:cNvSpPr>
          <p:nvPr/>
        </p:nvSpPr>
        <p:spPr bwMode="auto">
          <a:xfrm>
            <a:off x="304800" y="5368925"/>
            <a:ext cx="821372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800" b="1">
                <a:latin typeface="宋体" panose="02010600030101010101" pitchFamily="2" charset="-122"/>
              </a:rPr>
              <a:t>           </a:t>
            </a:r>
            <a:r>
              <a:rPr kumimoji="1" lang="zh-CN" altLang="en-US" sz="2800" b="1">
                <a:latin typeface="宋体" panose="02010600030101010101" pitchFamily="2" charset="-122"/>
              </a:rPr>
              <a:t>再通过确定</a:t>
            </a: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C</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zh-CN" altLang="en-US" sz="2800" b="1">
                <a:latin typeface="宋体" panose="02010600030101010101" pitchFamily="2" charset="-122"/>
              </a:rPr>
              <a:t>而求得方程解的方法，称为</a:t>
            </a:r>
            <a:r>
              <a:rPr kumimoji="1" lang="zh-CN" altLang="en-US" sz="2800" b="1">
                <a:solidFill>
                  <a:srgbClr val="FF3300"/>
                </a:solidFill>
                <a:latin typeface="宋体" panose="02010600030101010101" pitchFamily="2" charset="-122"/>
              </a:rPr>
              <a:t>常数变易法</a:t>
            </a:r>
            <a:r>
              <a:rPr kumimoji="1" lang="en-US" altLang="zh-CN" sz="2800" b="1">
                <a:latin typeface="宋体" panose="02010600030101010101" pitchFamily="2"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8419"/>
                                        </p:tgtEl>
                                        <p:attrNameLst>
                                          <p:attrName>style.visibility</p:attrName>
                                        </p:attrNameLst>
                                      </p:cBhvr>
                                      <p:to>
                                        <p:strVal val="visible"/>
                                      </p:to>
                                    </p:set>
                                    <p:animEffect transition="in" filter="wipe(left)">
                                      <p:cBhvr>
                                        <p:cTn id="7" dur="500"/>
                                        <p:tgtEl>
                                          <p:spTgt spid="1884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8420"/>
                                        </p:tgtEl>
                                        <p:attrNameLst>
                                          <p:attrName>style.visibility</p:attrName>
                                        </p:attrNameLst>
                                      </p:cBhvr>
                                      <p:to>
                                        <p:strVal val="visible"/>
                                      </p:to>
                                    </p:set>
                                    <p:animEffect transition="in" filter="wipe(left)">
                                      <p:cBhvr>
                                        <p:cTn id="11" dur="500"/>
                                        <p:tgtEl>
                                          <p:spTgt spid="1884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8421"/>
                                        </p:tgtEl>
                                        <p:attrNameLst>
                                          <p:attrName>style.visibility</p:attrName>
                                        </p:attrNameLst>
                                      </p:cBhvr>
                                      <p:to>
                                        <p:strVal val="visible"/>
                                      </p:to>
                                    </p:set>
                                    <p:animEffect transition="in" filter="wipe(left)">
                                      <p:cBhvr>
                                        <p:cTn id="16" dur="500"/>
                                        <p:tgtEl>
                                          <p:spTgt spid="188421"/>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88422"/>
                                        </p:tgtEl>
                                        <p:attrNameLst>
                                          <p:attrName>style.visibility</p:attrName>
                                        </p:attrNameLst>
                                      </p:cBhvr>
                                      <p:to>
                                        <p:strVal val="visible"/>
                                      </p:to>
                                    </p:set>
                                    <p:animEffect transition="in" filter="wipe(left)">
                                      <p:cBhvr>
                                        <p:cTn id="20" dur="500"/>
                                        <p:tgtEl>
                                          <p:spTgt spid="18842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188423"/>
                                        </p:tgtEl>
                                        <p:attrNameLst>
                                          <p:attrName>style.visibility</p:attrName>
                                        </p:attrNameLst>
                                      </p:cBhvr>
                                      <p:to>
                                        <p:strVal val="visible"/>
                                      </p:to>
                                    </p:set>
                                    <p:animEffect transition="in" filter="wipe(left)">
                                      <p:cBhvr>
                                        <p:cTn id="25" dur="75"/>
                                        <p:tgtEl>
                                          <p:spTgt spid="188423"/>
                                        </p:tgtEl>
                                      </p:cBhvr>
                                    </p:animEffect>
                                  </p:childTnLst>
                                </p:cTn>
                              </p:par>
                            </p:childTnLst>
                          </p:cTn>
                        </p:par>
                        <p:par>
                          <p:cTn id="26" fill="hold" nodeType="afterGroup">
                            <p:stCondLst>
                              <p:cond delay="1725"/>
                            </p:stCondLst>
                            <p:childTnLst>
                              <p:par>
                                <p:cTn id="27" presetID="22" presetClass="entr" presetSubtype="8" fill="hold" nodeType="afterEffect">
                                  <p:stCondLst>
                                    <p:cond delay="0"/>
                                  </p:stCondLst>
                                  <p:childTnLst>
                                    <p:set>
                                      <p:cBhvr>
                                        <p:cTn id="28" dur="1" fill="hold">
                                          <p:stCondLst>
                                            <p:cond delay="0"/>
                                          </p:stCondLst>
                                        </p:cTn>
                                        <p:tgtEl>
                                          <p:spTgt spid="188424"/>
                                        </p:tgtEl>
                                        <p:attrNameLst>
                                          <p:attrName>style.visibility</p:attrName>
                                        </p:attrNameLst>
                                      </p:cBhvr>
                                      <p:to>
                                        <p:strVal val="visible"/>
                                      </p:to>
                                    </p:set>
                                    <p:animEffect transition="in" filter="wipe(left)">
                                      <p:cBhvr>
                                        <p:cTn id="29" dur="500"/>
                                        <p:tgtEl>
                                          <p:spTgt spid="18842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188425"/>
                                        </p:tgtEl>
                                        <p:attrNameLst>
                                          <p:attrName>style.visibility</p:attrName>
                                        </p:attrNameLst>
                                      </p:cBhvr>
                                      <p:to>
                                        <p:strVal val="visible"/>
                                      </p:to>
                                    </p:set>
                                    <p:animEffect transition="in" filter="wipe(left)">
                                      <p:cBhvr>
                                        <p:cTn id="34" dur="75"/>
                                        <p:tgtEl>
                                          <p:spTgt spid="18842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iterate type="lt">
                                    <p:tmPct val="100000"/>
                                  </p:iterate>
                                  <p:childTnLst>
                                    <p:set>
                                      <p:cBhvr>
                                        <p:cTn id="38" dur="1" fill="hold">
                                          <p:stCondLst>
                                            <p:cond delay="0"/>
                                          </p:stCondLst>
                                        </p:cTn>
                                        <p:tgtEl>
                                          <p:spTgt spid="188429"/>
                                        </p:tgtEl>
                                        <p:attrNameLst>
                                          <p:attrName>style.visibility</p:attrName>
                                        </p:attrNameLst>
                                      </p:cBhvr>
                                      <p:to>
                                        <p:strVal val="visible"/>
                                      </p:to>
                                    </p:set>
                                    <p:animEffect transition="in" filter="wipe(left)">
                                      <p:cBhvr>
                                        <p:cTn id="39" dur="75"/>
                                        <p:tgtEl>
                                          <p:spTgt spid="188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autoUpdateAnimBg="0"/>
      <p:bldP spid="188421" grpId="0" autoUpdateAnimBg="0"/>
      <p:bldP spid="188423" grpId="0" autoUpdateAnimBg="0"/>
      <p:bldP spid="188425" grpId="0" autoUpdateAnimBg="0"/>
      <p:bldP spid="18842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a:extLst>
              <a:ext uri="{FF2B5EF4-FFF2-40B4-BE49-F238E27FC236}">
                <a16:creationId xmlns:a16="http://schemas.microsoft.com/office/drawing/2014/main" id="{EC8879BE-7EE1-49BE-95B4-8A590534CCDE}"/>
              </a:ext>
            </a:extLst>
          </p:cNvPr>
          <p:cNvSpPr>
            <a:spLocks noGrp="1"/>
          </p:cNvSpPr>
          <p:nvPr>
            <p:ph type="dt" sz="quarter" idx="10"/>
          </p:nvPr>
        </p:nvSpPr>
        <p:spPr/>
        <p:txBody>
          <a:bodyPr/>
          <a:lstStyle/>
          <a:p>
            <a:pPr>
              <a:defRPr/>
            </a:pPr>
            <a:fld id="{C31BDA47-94B5-4F1D-98AB-7B89158AB0BE}" type="datetime1">
              <a:rPr lang="zh-CN" altLang="en-US"/>
              <a:pPr>
                <a:defRPr/>
              </a:pPr>
              <a:t>2023/2/21</a:t>
            </a:fld>
            <a:endParaRPr lang="en-US" altLang="zh-CN"/>
          </a:p>
        </p:txBody>
      </p:sp>
      <p:sp>
        <p:nvSpPr>
          <p:cNvPr id="16" name="灯片编号占位符 5">
            <a:extLst>
              <a:ext uri="{FF2B5EF4-FFF2-40B4-BE49-F238E27FC236}">
                <a16:creationId xmlns:a16="http://schemas.microsoft.com/office/drawing/2014/main" id="{70DBEFDE-46A5-43E2-B59E-4D1CBCC1F6E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7295C26-3AB2-4DCA-9190-EFD3FB92D875}" type="slidenum">
              <a:rPr lang="en-US" altLang="zh-CN">
                <a:latin typeface="Garamond" panose="02020404030301010803" pitchFamily="18" charset="0"/>
              </a:rPr>
              <a:pPr eaLnBrk="1" hangingPunct="1"/>
              <a:t>37</a:t>
            </a:fld>
            <a:endParaRPr lang="en-US" altLang="zh-CN">
              <a:latin typeface="Garamond" panose="02020404030301010803" pitchFamily="18" charset="0"/>
            </a:endParaRPr>
          </a:p>
        </p:txBody>
      </p:sp>
      <p:sp>
        <p:nvSpPr>
          <p:cNvPr id="28680" name="Rectangle 2">
            <a:extLst>
              <a:ext uri="{FF2B5EF4-FFF2-40B4-BE49-F238E27FC236}">
                <a16:creationId xmlns:a16="http://schemas.microsoft.com/office/drawing/2014/main" id="{1FAB67ED-39FE-427F-8EB2-4730C7B89275}"/>
              </a:ext>
            </a:extLst>
          </p:cNvPr>
          <p:cNvSpPr>
            <a:spLocks noChangeArrowheads="1"/>
          </p:cNvSpPr>
          <p:nvPr/>
        </p:nvSpPr>
        <p:spPr bwMode="auto">
          <a:xfrm>
            <a:off x="1189038" y="500063"/>
            <a:ext cx="5051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例</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en-US" altLang="zh-CN" sz="2800" b="1">
                <a:solidFill>
                  <a:srgbClr val="0000FF"/>
                </a:solidFill>
                <a:latin typeface="Times New Roman" panose="02020603050405020304" pitchFamily="18" charset="0"/>
                <a:ea typeface="黑体" panose="02010609060101010101" pitchFamily="49" charset="-122"/>
              </a:rPr>
              <a:t>8</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求方程 </a:t>
            </a:r>
            <a:r>
              <a:rPr kumimoji="1" lang="en-US" altLang="zh-CN" sz="2800" b="1">
                <a:latin typeface="Times New Roman" panose="02020603050405020304" pitchFamily="18" charset="0"/>
              </a:rPr>
              <a:t>2</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 </a:t>
            </a:r>
            <a:r>
              <a:rPr kumimoji="1" lang="en-US" altLang="zh-CN" sz="2800" b="1">
                <a:latin typeface="Times New Roman" panose="02020603050405020304" pitchFamily="18" charset="0"/>
              </a:rPr>
              <a:t>= e</a:t>
            </a:r>
            <a:r>
              <a:rPr kumimoji="1" lang="en-US" altLang="zh-CN" sz="2800" b="1" i="1" baseline="30000">
                <a:latin typeface="Times New Roman" panose="02020603050405020304" pitchFamily="18" charset="0"/>
              </a:rPr>
              <a:t>x </a:t>
            </a:r>
            <a:r>
              <a:rPr kumimoji="1" lang="zh-CN" altLang="en-US" sz="2800" b="1">
                <a:latin typeface="Times New Roman" panose="02020603050405020304" pitchFamily="18" charset="0"/>
              </a:rPr>
              <a:t>的通解</a:t>
            </a:r>
            <a:r>
              <a:rPr kumimoji="1" lang="en-US" altLang="zh-CN" sz="2800" b="1">
                <a:latin typeface="Times New Roman" panose="02020603050405020304" pitchFamily="18" charset="0"/>
              </a:rPr>
              <a:t>.</a:t>
            </a:r>
          </a:p>
        </p:txBody>
      </p:sp>
      <p:sp>
        <p:nvSpPr>
          <p:cNvPr id="189443" name="Rectangle 3">
            <a:extLst>
              <a:ext uri="{FF2B5EF4-FFF2-40B4-BE49-F238E27FC236}">
                <a16:creationId xmlns:a16="http://schemas.microsoft.com/office/drawing/2014/main" id="{D809B836-B229-478E-A198-9DAA2733896A}"/>
              </a:ext>
            </a:extLst>
          </p:cNvPr>
          <p:cNvSpPr>
            <a:spLocks noChangeArrowheads="1"/>
          </p:cNvSpPr>
          <p:nvPr/>
        </p:nvSpPr>
        <p:spPr bwMode="auto">
          <a:xfrm>
            <a:off x="1187450" y="1076325"/>
            <a:ext cx="5183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解</a:t>
            </a:r>
            <a:r>
              <a:rPr kumimoji="1" lang="zh-CN" altLang="en-US" sz="2800" b="1">
                <a:solidFill>
                  <a:srgbClr val="0000FF"/>
                </a:solidFill>
                <a:latin typeface="Times New Roman" panose="02020603050405020304" pitchFamily="18" charset="0"/>
                <a:ea typeface="黑体" panose="02010609060101010101" pitchFamily="49" charset="-122"/>
              </a:rPr>
              <a:t>法一</a:t>
            </a:r>
            <a:r>
              <a:rPr kumimoji="1" lang="zh-CN" altLang="en-US" sz="2800" b="1">
                <a:latin typeface="Times New Roman" panose="02020603050405020304" pitchFamily="18" charset="0"/>
              </a:rPr>
              <a:t>    使用常数变易法求解．</a:t>
            </a:r>
          </a:p>
        </p:txBody>
      </p:sp>
      <p:sp>
        <p:nvSpPr>
          <p:cNvPr id="189444" name="Rectangle 4">
            <a:extLst>
              <a:ext uri="{FF2B5EF4-FFF2-40B4-BE49-F238E27FC236}">
                <a16:creationId xmlns:a16="http://schemas.microsoft.com/office/drawing/2014/main" id="{9FDFA1BA-F866-4D12-9BA8-54CF309D950E}"/>
              </a:ext>
            </a:extLst>
          </p:cNvPr>
          <p:cNvSpPr>
            <a:spLocks noChangeArrowheads="1"/>
          </p:cNvSpPr>
          <p:nvPr/>
        </p:nvSpPr>
        <p:spPr bwMode="auto">
          <a:xfrm>
            <a:off x="1181100" y="1573213"/>
            <a:ext cx="518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将所给的方程改写成下列形式：</a:t>
            </a:r>
          </a:p>
        </p:txBody>
      </p:sp>
      <p:graphicFrame>
        <p:nvGraphicFramePr>
          <p:cNvPr id="189445" name="Object 5">
            <a:extLst>
              <a:ext uri="{FF2B5EF4-FFF2-40B4-BE49-F238E27FC236}">
                <a16:creationId xmlns:a16="http://schemas.microsoft.com/office/drawing/2014/main" id="{9783567F-BE9A-4381-A010-4108195DB122}"/>
              </a:ext>
            </a:extLst>
          </p:cNvPr>
          <p:cNvGraphicFramePr>
            <a:graphicFrameLocks noChangeAspect="1"/>
          </p:cNvGraphicFramePr>
          <p:nvPr/>
        </p:nvGraphicFramePr>
        <p:xfrm>
          <a:off x="3759200" y="2092325"/>
          <a:ext cx="2049463" cy="825500"/>
        </p:xfrm>
        <a:graphic>
          <a:graphicData uri="http://schemas.openxmlformats.org/presentationml/2006/ole">
            <mc:AlternateContent xmlns:mc="http://schemas.openxmlformats.org/markup-compatibility/2006">
              <mc:Choice xmlns:v="urn:schemas-microsoft-com:vml" Requires="v">
                <p:oleObj spid="_x0000_s28705" name="Equation" r:id="rId3" imgW="977760" imgH="393480" progId="Equation.3">
                  <p:embed/>
                </p:oleObj>
              </mc:Choice>
              <mc:Fallback>
                <p:oleObj name="Equation" r:id="rId3" imgW="97776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9200" y="2092325"/>
                        <a:ext cx="204946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9446" name="Rectangle 6">
            <a:extLst>
              <a:ext uri="{FF2B5EF4-FFF2-40B4-BE49-F238E27FC236}">
                <a16:creationId xmlns:a16="http://schemas.microsoft.com/office/drawing/2014/main" id="{86AB4A93-36F5-4EF5-9B8E-D597260F4629}"/>
              </a:ext>
            </a:extLst>
          </p:cNvPr>
          <p:cNvSpPr>
            <a:spLocks noChangeArrowheads="1"/>
          </p:cNvSpPr>
          <p:nvPr/>
        </p:nvSpPr>
        <p:spPr bwMode="auto">
          <a:xfrm>
            <a:off x="455613" y="2843213"/>
            <a:ext cx="807878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a:latin typeface="Times New Roman" panose="02020603050405020304" pitchFamily="18" charset="0"/>
              </a:rPr>
              <a:t>这是一个线性非齐次方程，它所对应的线性齐次方程的通解为</a:t>
            </a:r>
          </a:p>
        </p:txBody>
      </p:sp>
      <p:graphicFrame>
        <p:nvGraphicFramePr>
          <p:cNvPr id="189447" name="Object 7">
            <a:extLst>
              <a:ext uri="{FF2B5EF4-FFF2-40B4-BE49-F238E27FC236}">
                <a16:creationId xmlns:a16="http://schemas.microsoft.com/office/drawing/2014/main" id="{0AAA4D6A-288D-4971-AF0A-9C7CD96A67F6}"/>
              </a:ext>
            </a:extLst>
          </p:cNvPr>
          <p:cNvGraphicFramePr>
            <a:graphicFrameLocks noChangeAspect="1"/>
          </p:cNvGraphicFramePr>
          <p:nvPr/>
        </p:nvGraphicFramePr>
        <p:xfrm>
          <a:off x="3949700" y="3692525"/>
          <a:ext cx="1460500" cy="841375"/>
        </p:xfrm>
        <a:graphic>
          <a:graphicData uri="http://schemas.openxmlformats.org/presentationml/2006/ole">
            <mc:AlternateContent xmlns:mc="http://schemas.openxmlformats.org/markup-compatibility/2006">
              <mc:Choice xmlns:v="urn:schemas-microsoft-com:vml" Requires="v">
                <p:oleObj spid="_x0000_s28706" name="Equation" r:id="rId5" imgW="596880" imgH="342720" progId="Equation.3">
                  <p:embed/>
                </p:oleObj>
              </mc:Choice>
              <mc:Fallback>
                <p:oleObj name="Equation" r:id="rId5" imgW="596880" imgH="34272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9700" y="3692525"/>
                        <a:ext cx="1460500"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9448" name="Rectangle 8">
            <a:extLst>
              <a:ext uri="{FF2B5EF4-FFF2-40B4-BE49-F238E27FC236}">
                <a16:creationId xmlns:a16="http://schemas.microsoft.com/office/drawing/2014/main" id="{11A08617-161E-4E77-BA32-54BF29FFD048}"/>
              </a:ext>
            </a:extLst>
          </p:cNvPr>
          <p:cNvSpPr>
            <a:spLocks noChangeArrowheads="1"/>
          </p:cNvSpPr>
          <p:nvPr/>
        </p:nvSpPr>
        <p:spPr bwMode="auto">
          <a:xfrm>
            <a:off x="457200" y="5064125"/>
            <a:ext cx="41560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800" b="1">
                <a:latin typeface="Times New Roman" panose="02020603050405020304" pitchFamily="18" charset="0"/>
              </a:rPr>
              <a:t>将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及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代入该方程，得</a:t>
            </a:r>
          </a:p>
        </p:txBody>
      </p:sp>
      <p:sp>
        <p:nvSpPr>
          <p:cNvPr id="189449" name="Rectangle 9">
            <a:extLst>
              <a:ext uri="{FF2B5EF4-FFF2-40B4-BE49-F238E27FC236}">
                <a16:creationId xmlns:a16="http://schemas.microsoft.com/office/drawing/2014/main" id="{BE618ACC-AE2E-41B3-BC80-DDE5A9BBF74B}"/>
              </a:ext>
            </a:extLst>
          </p:cNvPr>
          <p:cNvSpPr>
            <a:spLocks noChangeArrowheads="1"/>
          </p:cNvSpPr>
          <p:nvPr/>
        </p:nvSpPr>
        <p:spPr bwMode="auto">
          <a:xfrm>
            <a:off x="1143000" y="4530725"/>
            <a:ext cx="5105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eaLnBrk="1" hangingPunct="1">
              <a:lnSpc>
                <a:spcPct val="110000"/>
              </a:lnSpc>
            </a:pPr>
            <a:r>
              <a:rPr kumimoji="1" lang="zh-CN" altLang="en-US" sz="2800" b="1">
                <a:latin typeface="Times New Roman" panose="02020603050405020304" pitchFamily="18" charset="0"/>
              </a:rPr>
              <a:t>设所给线性非齐次方程的解为</a:t>
            </a:r>
          </a:p>
        </p:txBody>
      </p:sp>
      <p:graphicFrame>
        <p:nvGraphicFramePr>
          <p:cNvPr id="189450" name="Object 10">
            <a:extLst>
              <a:ext uri="{FF2B5EF4-FFF2-40B4-BE49-F238E27FC236}">
                <a16:creationId xmlns:a16="http://schemas.microsoft.com/office/drawing/2014/main" id="{4242B763-AB4B-4EF0-8F9B-3E932A118335}"/>
              </a:ext>
            </a:extLst>
          </p:cNvPr>
          <p:cNvGraphicFramePr>
            <a:graphicFrameLocks noChangeAspect="1"/>
          </p:cNvGraphicFramePr>
          <p:nvPr/>
        </p:nvGraphicFramePr>
        <p:xfrm>
          <a:off x="6248400" y="4310063"/>
          <a:ext cx="1905000" cy="804862"/>
        </p:xfrm>
        <a:graphic>
          <a:graphicData uri="http://schemas.openxmlformats.org/presentationml/2006/ole">
            <mc:AlternateContent xmlns:mc="http://schemas.openxmlformats.org/markup-compatibility/2006">
              <mc:Choice xmlns:v="urn:schemas-microsoft-com:vml" Requires="v">
                <p:oleObj spid="_x0000_s28707" name="Equation" r:id="rId7" imgW="812520" imgH="342720" progId="Equation.3">
                  <p:embed/>
                </p:oleObj>
              </mc:Choice>
              <mc:Fallback>
                <p:oleObj name="Equation" r:id="rId7" imgW="812520" imgH="34272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4310063"/>
                        <a:ext cx="1905000" cy="80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51" name="Object 11">
            <a:extLst>
              <a:ext uri="{FF2B5EF4-FFF2-40B4-BE49-F238E27FC236}">
                <a16:creationId xmlns:a16="http://schemas.microsoft.com/office/drawing/2014/main" id="{C5DEC600-E2A4-4E6A-AAD4-1404A711004F}"/>
              </a:ext>
            </a:extLst>
          </p:cNvPr>
          <p:cNvGraphicFramePr>
            <a:graphicFrameLocks noChangeAspect="1"/>
          </p:cNvGraphicFramePr>
          <p:nvPr/>
        </p:nvGraphicFramePr>
        <p:xfrm>
          <a:off x="3546475" y="5521325"/>
          <a:ext cx="2252663" cy="955675"/>
        </p:xfrm>
        <a:graphic>
          <a:graphicData uri="http://schemas.openxmlformats.org/presentationml/2006/ole">
            <mc:AlternateContent xmlns:mc="http://schemas.openxmlformats.org/markup-compatibility/2006">
              <mc:Choice xmlns:v="urn:schemas-microsoft-com:vml" Requires="v">
                <p:oleObj spid="_x0000_s28708" name="Equation" r:id="rId9" imgW="1015920" imgH="431640" progId="Equation.3">
                  <p:embed/>
                </p:oleObj>
              </mc:Choice>
              <mc:Fallback>
                <p:oleObj name="Equation" r:id="rId9" imgW="1015920" imgH="4316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6475" y="5521325"/>
                        <a:ext cx="2252663"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8686" name="Picture 12" descr="a1">
            <a:hlinkClick r:id="" action="ppaction://hlinkshowjump?jump=previousslide"/>
            <a:extLst>
              <a:ext uri="{FF2B5EF4-FFF2-40B4-BE49-F238E27FC236}">
                <a16:creationId xmlns:a16="http://schemas.microsoft.com/office/drawing/2014/main" id="{32D83C2A-DC06-4BDF-A24D-BD528997AD7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7" name="Picture 13" descr="a2">
            <a:hlinkClick r:id="" action="ppaction://hlinkshowjump?jump=nextslide"/>
            <a:extLst>
              <a:ext uri="{FF2B5EF4-FFF2-40B4-BE49-F238E27FC236}">
                <a16:creationId xmlns:a16="http://schemas.microsoft.com/office/drawing/2014/main" id="{7A898E55-CD34-4941-8A4B-252720DEF81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8" name="Picture 14" descr="a3">
            <a:hlinkClick r:id="rId13" action="ppaction://hlinksldjump"/>
            <a:extLst>
              <a:ext uri="{FF2B5EF4-FFF2-40B4-BE49-F238E27FC236}">
                <a16:creationId xmlns:a16="http://schemas.microsoft.com/office/drawing/2014/main" id="{088EFC84-7159-4F13-9635-66C5B4A3B26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89443"/>
                                        </p:tgtEl>
                                        <p:attrNameLst>
                                          <p:attrName>style.visibility</p:attrName>
                                        </p:attrNameLst>
                                      </p:cBhvr>
                                      <p:to>
                                        <p:strVal val="visible"/>
                                      </p:to>
                                    </p:set>
                                    <p:animEffect transition="in" filter="wipe(left)">
                                      <p:cBhvr>
                                        <p:cTn id="7" dur="75"/>
                                        <p:tgtEl>
                                          <p:spTgt spid="189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89444"/>
                                        </p:tgtEl>
                                        <p:attrNameLst>
                                          <p:attrName>style.visibility</p:attrName>
                                        </p:attrNameLst>
                                      </p:cBhvr>
                                      <p:to>
                                        <p:strVal val="visible"/>
                                      </p:to>
                                    </p:set>
                                    <p:animEffect transition="in" filter="wipe(left)">
                                      <p:cBhvr>
                                        <p:cTn id="12" dur="75"/>
                                        <p:tgtEl>
                                          <p:spTgt spid="189444"/>
                                        </p:tgtEl>
                                      </p:cBhvr>
                                    </p:animEffect>
                                  </p:childTnLst>
                                </p:cTn>
                              </p:par>
                            </p:childTnLst>
                          </p:cTn>
                        </p:par>
                        <p:par>
                          <p:cTn id="13" fill="hold" nodeType="afterGroup">
                            <p:stCondLst>
                              <p:cond delay="1050"/>
                            </p:stCondLst>
                            <p:childTnLst>
                              <p:par>
                                <p:cTn id="14" presetID="22" presetClass="entr" presetSubtype="8" fill="hold" nodeType="afterEffect">
                                  <p:stCondLst>
                                    <p:cond delay="0"/>
                                  </p:stCondLst>
                                  <p:childTnLst>
                                    <p:set>
                                      <p:cBhvr>
                                        <p:cTn id="15" dur="1" fill="hold">
                                          <p:stCondLst>
                                            <p:cond delay="0"/>
                                          </p:stCondLst>
                                        </p:cTn>
                                        <p:tgtEl>
                                          <p:spTgt spid="189445"/>
                                        </p:tgtEl>
                                        <p:attrNameLst>
                                          <p:attrName>style.visibility</p:attrName>
                                        </p:attrNameLst>
                                      </p:cBhvr>
                                      <p:to>
                                        <p:strVal val="visible"/>
                                      </p:to>
                                    </p:set>
                                    <p:animEffect transition="in" filter="wipe(left)">
                                      <p:cBhvr>
                                        <p:cTn id="16" dur="500"/>
                                        <p:tgtEl>
                                          <p:spTgt spid="1894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189446"/>
                                        </p:tgtEl>
                                        <p:attrNameLst>
                                          <p:attrName>style.visibility</p:attrName>
                                        </p:attrNameLst>
                                      </p:cBhvr>
                                      <p:to>
                                        <p:strVal val="visible"/>
                                      </p:to>
                                    </p:set>
                                    <p:animEffect transition="in" filter="wipe(left)">
                                      <p:cBhvr>
                                        <p:cTn id="21" dur="75"/>
                                        <p:tgtEl>
                                          <p:spTgt spid="189446"/>
                                        </p:tgtEl>
                                      </p:cBhvr>
                                    </p:animEffect>
                                  </p:childTnLst>
                                </p:cTn>
                              </p:par>
                            </p:childTnLst>
                          </p:cTn>
                        </p:par>
                        <p:par>
                          <p:cTn id="22" fill="hold" nodeType="afterGroup">
                            <p:stCondLst>
                              <p:cond delay="2025"/>
                            </p:stCondLst>
                            <p:childTnLst>
                              <p:par>
                                <p:cTn id="23" presetID="22" presetClass="entr" presetSubtype="8" fill="hold" nodeType="afterEffect">
                                  <p:stCondLst>
                                    <p:cond delay="0"/>
                                  </p:stCondLst>
                                  <p:childTnLst>
                                    <p:set>
                                      <p:cBhvr>
                                        <p:cTn id="24" dur="1" fill="hold">
                                          <p:stCondLst>
                                            <p:cond delay="0"/>
                                          </p:stCondLst>
                                        </p:cTn>
                                        <p:tgtEl>
                                          <p:spTgt spid="189447"/>
                                        </p:tgtEl>
                                        <p:attrNameLst>
                                          <p:attrName>style.visibility</p:attrName>
                                        </p:attrNameLst>
                                      </p:cBhvr>
                                      <p:to>
                                        <p:strVal val="visible"/>
                                      </p:to>
                                    </p:set>
                                    <p:animEffect transition="in" filter="wipe(left)">
                                      <p:cBhvr>
                                        <p:cTn id="25" dur="500"/>
                                        <p:tgtEl>
                                          <p:spTgt spid="18944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89449"/>
                                        </p:tgtEl>
                                        <p:attrNameLst>
                                          <p:attrName>style.visibility</p:attrName>
                                        </p:attrNameLst>
                                      </p:cBhvr>
                                      <p:to>
                                        <p:strVal val="visible"/>
                                      </p:to>
                                    </p:set>
                                    <p:animEffect transition="in" filter="wipe(left)">
                                      <p:cBhvr>
                                        <p:cTn id="30" dur="75"/>
                                        <p:tgtEl>
                                          <p:spTgt spid="189449"/>
                                        </p:tgtEl>
                                      </p:cBhvr>
                                    </p:animEffect>
                                  </p:childTnLst>
                                </p:cTn>
                              </p:par>
                            </p:childTnLst>
                          </p:cTn>
                        </p:par>
                        <p:par>
                          <p:cTn id="31" fill="hold" nodeType="afterGroup">
                            <p:stCondLst>
                              <p:cond delay="975"/>
                            </p:stCondLst>
                            <p:childTnLst>
                              <p:par>
                                <p:cTn id="32" presetID="22" presetClass="entr" presetSubtype="8" fill="hold" nodeType="afterEffect">
                                  <p:stCondLst>
                                    <p:cond delay="0"/>
                                  </p:stCondLst>
                                  <p:childTnLst>
                                    <p:set>
                                      <p:cBhvr>
                                        <p:cTn id="33" dur="1" fill="hold">
                                          <p:stCondLst>
                                            <p:cond delay="0"/>
                                          </p:stCondLst>
                                        </p:cTn>
                                        <p:tgtEl>
                                          <p:spTgt spid="189450"/>
                                        </p:tgtEl>
                                        <p:attrNameLst>
                                          <p:attrName>style.visibility</p:attrName>
                                        </p:attrNameLst>
                                      </p:cBhvr>
                                      <p:to>
                                        <p:strVal val="visible"/>
                                      </p:to>
                                    </p:set>
                                    <p:animEffect transition="in" filter="wipe(left)">
                                      <p:cBhvr>
                                        <p:cTn id="34" dur="500"/>
                                        <p:tgtEl>
                                          <p:spTgt spid="18945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iterate type="lt">
                                    <p:tmPct val="100000"/>
                                  </p:iterate>
                                  <p:childTnLst>
                                    <p:set>
                                      <p:cBhvr>
                                        <p:cTn id="38" dur="1" fill="hold">
                                          <p:stCondLst>
                                            <p:cond delay="0"/>
                                          </p:stCondLst>
                                        </p:cTn>
                                        <p:tgtEl>
                                          <p:spTgt spid="189448"/>
                                        </p:tgtEl>
                                        <p:attrNameLst>
                                          <p:attrName>style.visibility</p:attrName>
                                        </p:attrNameLst>
                                      </p:cBhvr>
                                      <p:to>
                                        <p:strVal val="visible"/>
                                      </p:to>
                                    </p:set>
                                    <p:animEffect transition="in" filter="wipe(left)">
                                      <p:cBhvr>
                                        <p:cTn id="39" dur="75"/>
                                        <p:tgtEl>
                                          <p:spTgt spid="189448"/>
                                        </p:tgtEl>
                                      </p:cBhvr>
                                    </p:animEffect>
                                  </p:childTnLst>
                                </p:cTn>
                              </p:par>
                            </p:childTnLst>
                          </p:cTn>
                        </p:par>
                        <p:par>
                          <p:cTn id="40" fill="hold" nodeType="afterGroup">
                            <p:stCondLst>
                              <p:cond delay="900"/>
                            </p:stCondLst>
                            <p:childTnLst>
                              <p:par>
                                <p:cTn id="41" presetID="22" presetClass="entr" presetSubtype="8" fill="hold" nodeType="afterEffect">
                                  <p:stCondLst>
                                    <p:cond delay="0"/>
                                  </p:stCondLst>
                                  <p:childTnLst>
                                    <p:set>
                                      <p:cBhvr>
                                        <p:cTn id="42" dur="1" fill="hold">
                                          <p:stCondLst>
                                            <p:cond delay="0"/>
                                          </p:stCondLst>
                                        </p:cTn>
                                        <p:tgtEl>
                                          <p:spTgt spid="189451"/>
                                        </p:tgtEl>
                                        <p:attrNameLst>
                                          <p:attrName>style.visibility</p:attrName>
                                        </p:attrNameLst>
                                      </p:cBhvr>
                                      <p:to>
                                        <p:strVal val="visible"/>
                                      </p:to>
                                    </p:set>
                                    <p:animEffect transition="in" filter="wipe(left)">
                                      <p:cBhvr>
                                        <p:cTn id="43" dur="500"/>
                                        <p:tgtEl>
                                          <p:spTgt spid="189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autoUpdateAnimBg="0"/>
      <p:bldP spid="189444" grpId="0" autoUpdateAnimBg="0"/>
      <p:bldP spid="189446" grpId="0" autoUpdateAnimBg="0"/>
      <p:bldP spid="189448" grpId="0" autoUpdateAnimBg="0"/>
      <p:bldP spid="18944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39FF94DD-080A-4C64-A425-7AFA9705D7FB}"/>
              </a:ext>
            </a:extLst>
          </p:cNvPr>
          <p:cNvSpPr>
            <a:spLocks noGrp="1"/>
          </p:cNvSpPr>
          <p:nvPr>
            <p:ph type="dt" sz="quarter" idx="10"/>
          </p:nvPr>
        </p:nvSpPr>
        <p:spPr/>
        <p:txBody>
          <a:bodyPr/>
          <a:lstStyle/>
          <a:p>
            <a:pPr>
              <a:defRPr/>
            </a:pPr>
            <a:fld id="{F75C80B5-91C2-4CBB-89C3-A7BE49083024}" type="datetime1">
              <a:rPr lang="zh-CN" altLang="en-US"/>
              <a:pPr>
                <a:defRPr/>
              </a:pPr>
              <a:t>2023/2/21</a:t>
            </a:fld>
            <a:endParaRPr lang="en-US" altLang="zh-CN"/>
          </a:p>
        </p:txBody>
      </p:sp>
      <p:sp>
        <p:nvSpPr>
          <p:cNvPr id="14" name="灯片编号占位符 5">
            <a:extLst>
              <a:ext uri="{FF2B5EF4-FFF2-40B4-BE49-F238E27FC236}">
                <a16:creationId xmlns:a16="http://schemas.microsoft.com/office/drawing/2014/main" id="{5032F83F-F8B7-4ACB-A1D3-8B36CAA0406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56026E-51AA-4F00-B644-04CD12338D18}" type="slidenum">
              <a:rPr lang="en-US" altLang="zh-CN">
                <a:latin typeface="Garamond" panose="02020404030301010803" pitchFamily="18" charset="0"/>
              </a:rPr>
              <a:pPr eaLnBrk="1" hangingPunct="1"/>
              <a:t>38</a:t>
            </a:fld>
            <a:endParaRPr lang="en-US" altLang="zh-CN">
              <a:latin typeface="Garamond" panose="02020404030301010803" pitchFamily="18" charset="0"/>
            </a:endParaRPr>
          </a:p>
        </p:txBody>
      </p:sp>
      <p:sp>
        <p:nvSpPr>
          <p:cNvPr id="29704" name="Rectangle 2">
            <a:extLst>
              <a:ext uri="{FF2B5EF4-FFF2-40B4-BE49-F238E27FC236}">
                <a16:creationId xmlns:a16="http://schemas.microsoft.com/office/drawing/2014/main" id="{D4AA35BF-AAB6-4D39-8F2C-1AB3882330C2}"/>
              </a:ext>
            </a:extLst>
          </p:cNvPr>
          <p:cNvSpPr>
            <a:spLocks noChangeArrowheads="1"/>
          </p:cNvSpPr>
          <p:nvPr/>
        </p:nvSpPr>
        <p:spPr bwMode="auto">
          <a:xfrm>
            <a:off x="835025" y="5334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于是，有</a:t>
            </a:r>
          </a:p>
        </p:txBody>
      </p:sp>
      <p:graphicFrame>
        <p:nvGraphicFramePr>
          <p:cNvPr id="190467" name="Object 3">
            <a:extLst>
              <a:ext uri="{FF2B5EF4-FFF2-40B4-BE49-F238E27FC236}">
                <a16:creationId xmlns:a16="http://schemas.microsoft.com/office/drawing/2014/main" id="{0B4AB568-95AE-4197-8EA0-77FFA66C598F}"/>
              </a:ext>
            </a:extLst>
          </p:cNvPr>
          <p:cNvGraphicFramePr>
            <a:graphicFrameLocks noChangeAspect="1"/>
          </p:cNvGraphicFramePr>
          <p:nvPr/>
        </p:nvGraphicFramePr>
        <p:xfrm>
          <a:off x="3189288" y="889000"/>
          <a:ext cx="3505200" cy="939800"/>
        </p:xfrm>
        <a:graphic>
          <a:graphicData uri="http://schemas.openxmlformats.org/presentationml/2006/ole">
            <mc:AlternateContent xmlns:mc="http://schemas.openxmlformats.org/markup-compatibility/2006">
              <mc:Choice xmlns:v="urn:schemas-microsoft-com:vml" Requires="v">
                <p:oleObj spid="_x0000_s29727" name="Equation" r:id="rId3" imgW="1612800" imgH="431640" progId="Equation.3">
                  <p:embed/>
                </p:oleObj>
              </mc:Choice>
              <mc:Fallback>
                <p:oleObj name="Equation" r:id="rId3" imgW="161280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9288" y="889000"/>
                        <a:ext cx="35052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68" name="Rectangle 4">
            <a:extLst>
              <a:ext uri="{FF2B5EF4-FFF2-40B4-BE49-F238E27FC236}">
                <a16:creationId xmlns:a16="http://schemas.microsoft.com/office/drawing/2014/main" id="{4A6F4473-4480-4197-8754-32A626F7CEF9}"/>
              </a:ext>
            </a:extLst>
          </p:cNvPr>
          <p:cNvSpPr>
            <a:spLocks noChangeArrowheads="1"/>
          </p:cNvSpPr>
          <p:nvPr/>
        </p:nvSpPr>
        <p:spPr bwMode="auto">
          <a:xfrm>
            <a:off x="812800" y="1843088"/>
            <a:ext cx="3756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因此，原方程的通解为</a:t>
            </a:r>
          </a:p>
        </p:txBody>
      </p:sp>
      <p:graphicFrame>
        <p:nvGraphicFramePr>
          <p:cNvPr id="190469" name="Object 5">
            <a:extLst>
              <a:ext uri="{FF2B5EF4-FFF2-40B4-BE49-F238E27FC236}">
                <a16:creationId xmlns:a16="http://schemas.microsoft.com/office/drawing/2014/main" id="{7F94AA21-3CEC-472E-B55A-06EF4595CB29}"/>
              </a:ext>
            </a:extLst>
          </p:cNvPr>
          <p:cNvGraphicFramePr>
            <a:graphicFrameLocks noChangeAspect="1"/>
          </p:cNvGraphicFramePr>
          <p:nvPr/>
        </p:nvGraphicFramePr>
        <p:xfrm>
          <a:off x="3113088" y="2282825"/>
          <a:ext cx="3665537" cy="841375"/>
        </p:xfrm>
        <a:graphic>
          <a:graphicData uri="http://schemas.openxmlformats.org/presentationml/2006/ole">
            <mc:AlternateContent xmlns:mc="http://schemas.openxmlformats.org/markup-compatibility/2006">
              <mc:Choice xmlns:v="urn:schemas-microsoft-com:vml" Requires="v">
                <p:oleObj spid="_x0000_s29728" name="Equation" r:id="rId5" imgW="1498320" imgH="342720" progId="Equation.3">
                  <p:embed/>
                </p:oleObj>
              </mc:Choice>
              <mc:Fallback>
                <p:oleObj name="Equation" r:id="rId5" imgW="1498320" imgH="34272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3088" y="2282825"/>
                        <a:ext cx="3665537"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70" name="Rectangle 6">
            <a:extLst>
              <a:ext uri="{FF2B5EF4-FFF2-40B4-BE49-F238E27FC236}">
                <a16:creationId xmlns:a16="http://schemas.microsoft.com/office/drawing/2014/main" id="{9DEEFE03-B590-40BD-937B-2CEA45E4728D}"/>
              </a:ext>
            </a:extLst>
          </p:cNvPr>
          <p:cNvSpPr>
            <a:spLocks noChangeArrowheads="1"/>
          </p:cNvSpPr>
          <p:nvPr/>
        </p:nvSpPr>
        <p:spPr bwMode="auto">
          <a:xfrm>
            <a:off x="1495425" y="3178175"/>
            <a:ext cx="4829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宋体" panose="02010600030101010101" pitchFamily="2" charset="-122"/>
                <a:ea typeface="黑体" panose="02010609060101010101" pitchFamily="49" charset="-122"/>
              </a:rPr>
              <a:t>解法</a:t>
            </a:r>
            <a:r>
              <a:rPr kumimoji="1" lang="zh-CN" altLang="en-US" sz="2800" b="1">
                <a:solidFill>
                  <a:srgbClr val="0000FF"/>
                </a:solidFill>
                <a:latin typeface="Times New Roman" panose="02020603050405020304" pitchFamily="18" charset="0"/>
                <a:ea typeface="黑体" panose="02010609060101010101" pitchFamily="49" charset="-122"/>
              </a:rPr>
              <a:t>二</a:t>
            </a:r>
            <a:r>
              <a:rPr kumimoji="1" lang="zh-CN" altLang="en-US" sz="2800" b="1">
                <a:latin typeface="宋体" panose="02010600030101010101" pitchFamily="2" charset="-122"/>
              </a:rPr>
              <a:t>  </a:t>
            </a:r>
            <a:r>
              <a:rPr kumimoji="1" lang="zh-CN" altLang="en-US" sz="2800" b="1">
                <a:latin typeface="Times New Roman" panose="02020603050405020304" pitchFamily="18" charset="0"/>
              </a:rPr>
              <a:t>运用通解公式求解．</a:t>
            </a:r>
          </a:p>
        </p:txBody>
      </p:sp>
      <p:sp>
        <p:nvSpPr>
          <p:cNvPr id="190471" name="Rectangle 7">
            <a:extLst>
              <a:ext uri="{FF2B5EF4-FFF2-40B4-BE49-F238E27FC236}">
                <a16:creationId xmlns:a16="http://schemas.microsoft.com/office/drawing/2014/main" id="{0F38933B-1153-4B03-9494-D9F16F7A09BB}"/>
              </a:ext>
            </a:extLst>
          </p:cNvPr>
          <p:cNvSpPr>
            <a:spLocks noChangeArrowheads="1"/>
          </p:cNvSpPr>
          <p:nvPr/>
        </p:nvSpPr>
        <p:spPr bwMode="auto">
          <a:xfrm>
            <a:off x="1520825" y="3810000"/>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将所给的方程改写成下列形式：</a:t>
            </a:r>
          </a:p>
        </p:txBody>
      </p:sp>
      <p:graphicFrame>
        <p:nvGraphicFramePr>
          <p:cNvPr id="190472" name="Object 8">
            <a:extLst>
              <a:ext uri="{FF2B5EF4-FFF2-40B4-BE49-F238E27FC236}">
                <a16:creationId xmlns:a16="http://schemas.microsoft.com/office/drawing/2014/main" id="{47605A12-160F-4163-B694-4BD10830B904}"/>
              </a:ext>
            </a:extLst>
          </p:cNvPr>
          <p:cNvGraphicFramePr>
            <a:graphicFrameLocks noChangeAspect="1"/>
          </p:cNvGraphicFramePr>
          <p:nvPr/>
        </p:nvGraphicFramePr>
        <p:xfrm>
          <a:off x="3733800" y="4419600"/>
          <a:ext cx="2049463" cy="825500"/>
        </p:xfrm>
        <a:graphic>
          <a:graphicData uri="http://schemas.openxmlformats.org/presentationml/2006/ole">
            <mc:AlternateContent xmlns:mc="http://schemas.openxmlformats.org/markup-compatibility/2006">
              <mc:Choice xmlns:v="urn:schemas-microsoft-com:vml" Requires="v">
                <p:oleObj spid="_x0000_s29729" name="Equation" r:id="rId7" imgW="977760" imgH="393480" progId="Equation.3">
                  <p:embed/>
                </p:oleObj>
              </mc:Choice>
              <mc:Fallback>
                <p:oleObj name="Equation" r:id="rId7" imgW="97776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4419600"/>
                        <a:ext cx="204946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73" name="Object 9">
            <a:extLst>
              <a:ext uri="{FF2B5EF4-FFF2-40B4-BE49-F238E27FC236}">
                <a16:creationId xmlns:a16="http://schemas.microsoft.com/office/drawing/2014/main" id="{A8035E1A-9E62-4D42-B54F-1AF684290063}"/>
              </a:ext>
            </a:extLst>
          </p:cNvPr>
          <p:cNvGraphicFramePr>
            <a:graphicFrameLocks noChangeAspect="1"/>
          </p:cNvGraphicFramePr>
          <p:nvPr/>
        </p:nvGraphicFramePr>
        <p:xfrm>
          <a:off x="842963" y="5299075"/>
          <a:ext cx="5862637" cy="873125"/>
        </p:xfrm>
        <a:graphic>
          <a:graphicData uri="http://schemas.openxmlformats.org/presentationml/2006/ole">
            <mc:AlternateContent xmlns:mc="http://schemas.openxmlformats.org/markup-compatibility/2006">
              <mc:Choice xmlns:v="urn:schemas-microsoft-com:vml" Requires="v">
                <p:oleObj spid="_x0000_s29730" name="Equation" r:id="rId9" imgW="2641320" imgH="393480" progId="Equation.3">
                  <p:embed/>
                </p:oleObj>
              </mc:Choice>
              <mc:Fallback>
                <p:oleObj name="Equation" r:id="rId9" imgW="2641320" imgH="3934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2963" y="5299075"/>
                        <a:ext cx="5862637"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9708" name="Picture 10" descr="a1">
            <a:hlinkClick r:id="" action="ppaction://hlinkshowjump?jump=previousslide"/>
            <a:extLst>
              <a:ext uri="{FF2B5EF4-FFF2-40B4-BE49-F238E27FC236}">
                <a16:creationId xmlns:a16="http://schemas.microsoft.com/office/drawing/2014/main" id="{2147C372-C218-4990-B93A-4BC509FC4D0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Picture 11" descr="a2">
            <a:hlinkClick r:id="" action="ppaction://hlinkshowjump?jump=nextslide"/>
            <a:extLst>
              <a:ext uri="{FF2B5EF4-FFF2-40B4-BE49-F238E27FC236}">
                <a16:creationId xmlns:a16="http://schemas.microsoft.com/office/drawing/2014/main" id="{1D3E62F7-B089-48ED-992C-9249313A842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0" name="Picture 12" descr="a3">
            <a:hlinkClick r:id="rId13" action="ppaction://hlinksldjump"/>
            <a:extLst>
              <a:ext uri="{FF2B5EF4-FFF2-40B4-BE49-F238E27FC236}">
                <a16:creationId xmlns:a16="http://schemas.microsoft.com/office/drawing/2014/main" id="{13B68006-81BC-4676-9419-04713703B1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0467"/>
                                        </p:tgtEl>
                                        <p:attrNameLst>
                                          <p:attrName>style.visibility</p:attrName>
                                        </p:attrNameLst>
                                      </p:cBhvr>
                                      <p:to>
                                        <p:strVal val="visible"/>
                                      </p:to>
                                    </p:set>
                                    <p:animEffect transition="in" filter="wipe(left)">
                                      <p:cBhvr>
                                        <p:cTn id="7" dur="500"/>
                                        <p:tgtEl>
                                          <p:spTgt spid="190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468"/>
                                        </p:tgtEl>
                                        <p:attrNameLst>
                                          <p:attrName>style.visibility</p:attrName>
                                        </p:attrNameLst>
                                      </p:cBhvr>
                                      <p:to>
                                        <p:strVal val="visible"/>
                                      </p:to>
                                    </p:set>
                                    <p:animEffect transition="in" filter="wipe(left)">
                                      <p:cBhvr>
                                        <p:cTn id="12" dur="500"/>
                                        <p:tgtEl>
                                          <p:spTgt spid="190468"/>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90469"/>
                                        </p:tgtEl>
                                        <p:attrNameLst>
                                          <p:attrName>style.visibility</p:attrName>
                                        </p:attrNameLst>
                                      </p:cBhvr>
                                      <p:to>
                                        <p:strVal val="visible"/>
                                      </p:to>
                                    </p:set>
                                    <p:animEffect transition="in" filter="wipe(left)">
                                      <p:cBhvr>
                                        <p:cTn id="16" dur="500"/>
                                        <p:tgtEl>
                                          <p:spTgt spid="1904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0470"/>
                                        </p:tgtEl>
                                        <p:attrNameLst>
                                          <p:attrName>style.visibility</p:attrName>
                                        </p:attrNameLst>
                                      </p:cBhvr>
                                      <p:to>
                                        <p:strVal val="visible"/>
                                      </p:to>
                                    </p:set>
                                    <p:animEffect transition="in" filter="wipe(left)">
                                      <p:cBhvr>
                                        <p:cTn id="21" dur="500"/>
                                        <p:tgtEl>
                                          <p:spTgt spid="19047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0471"/>
                                        </p:tgtEl>
                                        <p:attrNameLst>
                                          <p:attrName>style.visibility</p:attrName>
                                        </p:attrNameLst>
                                      </p:cBhvr>
                                      <p:to>
                                        <p:strVal val="visible"/>
                                      </p:to>
                                    </p:set>
                                    <p:animEffect transition="in" filter="wipe(left)">
                                      <p:cBhvr>
                                        <p:cTn id="26" dur="500"/>
                                        <p:tgtEl>
                                          <p:spTgt spid="190471"/>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90472"/>
                                        </p:tgtEl>
                                        <p:attrNameLst>
                                          <p:attrName>style.visibility</p:attrName>
                                        </p:attrNameLst>
                                      </p:cBhvr>
                                      <p:to>
                                        <p:strVal val="visible"/>
                                      </p:to>
                                    </p:set>
                                    <p:animEffect transition="in" filter="wipe(left)">
                                      <p:cBhvr>
                                        <p:cTn id="30" dur="500"/>
                                        <p:tgtEl>
                                          <p:spTgt spid="19047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90473"/>
                                        </p:tgtEl>
                                        <p:attrNameLst>
                                          <p:attrName>style.visibility</p:attrName>
                                        </p:attrNameLst>
                                      </p:cBhvr>
                                      <p:to>
                                        <p:strVal val="visible"/>
                                      </p:to>
                                    </p:set>
                                    <p:animEffect transition="in" filter="wipe(left)">
                                      <p:cBhvr>
                                        <p:cTn id="35" dur="500"/>
                                        <p:tgtEl>
                                          <p:spTgt spid="190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utoUpdateAnimBg="0"/>
      <p:bldP spid="190470" grpId="0" autoUpdateAnimBg="0"/>
      <p:bldP spid="19047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DB810F89-239D-49C8-9820-8D86EFB404B1}"/>
              </a:ext>
            </a:extLst>
          </p:cNvPr>
          <p:cNvSpPr>
            <a:spLocks noGrp="1"/>
          </p:cNvSpPr>
          <p:nvPr>
            <p:ph type="dt" sz="quarter" idx="10"/>
          </p:nvPr>
        </p:nvSpPr>
        <p:spPr/>
        <p:txBody>
          <a:bodyPr/>
          <a:lstStyle/>
          <a:p>
            <a:pPr>
              <a:defRPr/>
            </a:pPr>
            <a:fld id="{183E0718-E793-46F8-B37F-942811DE4463}" type="datetime1">
              <a:rPr lang="zh-CN" altLang="en-US"/>
              <a:pPr>
                <a:defRPr/>
              </a:pPr>
              <a:t>2023/2/21</a:t>
            </a:fld>
            <a:endParaRPr lang="en-US" altLang="zh-CN"/>
          </a:p>
        </p:txBody>
      </p:sp>
      <p:sp>
        <p:nvSpPr>
          <p:cNvPr id="12" name="灯片编号占位符 5">
            <a:extLst>
              <a:ext uri="{FF2B5EF4-FFF2-40B4-BE49-F238E27FC236}">
                <a16:creationId xmlns:a16="http://schemas.microsoft.com/office/drawing/2014/main" id="{B9BF493A-DB51-493B-B11A-3A33C42B7E9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8BC629-4F17-483B-9D28-7105B5F7A8A7}" type="slidenum">
              <a:rPr lang="en-US" altLang="zh-CN">
                <a:latin typeface="Garamond" panose="02020404030301010803" pitchFamily="18" charset="0"/>
              </a:rPr>
              <a:pPr eaLnBrk="1" hangingPunct="1"/>
              <a:t>39</a:t>
            </a:fld>
            <a:endParaRPr lang="en-US" altLang="zh-CN">
              <a:latin typeface="Garamond" panose="02020404030301010803" pitchFamily="18" charset="0"/>
            </a:endParaRPr>
          </a:p>
        </p:txBody>
      </p:sp>
      <p:sp>
        <p:nvSpPr>
          <p:cNvPr id="30728" name="Rectangle 2">
            <a:extLst>
              <a:ext uri="{FF2B5EF4-FFF2-40B4-BE49-F238E27FC236}">
                <a16:creationId xmlns:a16="http://schemas.microsoft.com/office/drawing/2014/main" id="{E47F1560-DB1D-4013-B62F-7C5407DD235F}"/>
              </a:ext>
            </a:extLst>
          </p:cNvPr>
          <p:cNvSpPr>
            <a:spLocks noChangeArrowheads="1"/>
          </p:cNvSpPr>
          <p:nvPr/>
        </p:nvSpPr>
        <p:spPr bwMode="auto">
          <a:xfrm>
            <a:off x="762000" y="700088"/>
            <a:ext cx="541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则</a:t>
            </a:r>
          </a:p>
        </p:txBody>
      </p:sp>
      <p:graphicFrame>
        <p:nvGraphicFramePr>
          <p:cNvPr id="191491" name="Object 3">
            <a:extLst>
              <a:ext uri="{FF2B5EF4-FFF2-40B4-BE49-F238E27FC236}">
                <a16:creationId xmlns:a16="http://schemas.microsoft.com/office/drawing/2014/main" id="{8A6CC706-1FE3-4757-B84D-CB5A230AFE1B}"/>
              </a:ext>
            </a:extLst>
          </p:cNvPr>
          <p:cNvGraphicFramePr>
            <a:graphicFrameLocks noChangeAspect="1"/>
          </p:cNvGraphicFramePr>
          <p:nvPr/>
        </p:nvGraphicFramePr>
        <p:xfrm>
          <a:off x="2590800" y="1322388"/>
          <a:ext cx="3756025" cy="931862"/>
        </p:xfrm>
        <a:graphic>
          <a:graphicData uri="http://schemas.openxmlformats.org/presentationml/2006/ole">
            <mc:AlternateContent xmlns:mc="http://schemas.openxmlformats.org/markup-compatibility/2006">
              <mc:Choice xmlns:v="urn:schemas-microsoft-com:vml" Requires="v">
                <p:oleObj spid="_x0000_s30749" name="Equation" r:id="rId3" imgW="1587240" imgH="393480" progId="Equation.3">
                  <p:embed/>
                </p:oleObj>
              </mc:Choice>
              <mc:Fallback>
                <p:oleObj name="Equation" r:id="rId3" imgW="158724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322388"/>
                        <a:ext cx="3756025"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492" name="Object 4">
            <a:extLst>
              <a:ext uri="{FF2B5EF4-FFF2-40B4-BE49-F238E27FC236}">
                <a16:creationId xmlns:a16="http://schemas.microsoft.com/office/drawing/2014/main" id="{67B8778B-2194-4AFA-84E0-4AC69397C761}"/>
              </a:ext>
            </a:extLst>
          </p:cNvPr>
          <p:cNvGraphicFramePr>
            <a:graphicFrameLocks noChangeAspect="1"/>
          </p:cNvGraphicFramePr>
          <p:nvPr/>
        </p:nvGraphicFramePr>
        <p:xfrm>
          <a:off x="1905000" y="3429000"/>
          <a:ext cx="5486400" cy="1066800"/>
        </p:xfrm>
        <a:graphic>
          <a:graphicData uri="http://schemas.openxmlformats.org/presentationml/2006/ole">
            <mc:AlternateContent xmlns:mc="http://schemas.openxmlformats.org/markup-compatibility/2006">
              <mc:Choice xmlns:v="urn:schemas-microsoft-com:vml" Requires="v">
                <p:oleObj spid="_x0000_s30750" name="Equation" r:id="rId5" imgW="2222280" imgH="431640" progId="Equation.3">
                  <p:embed/>
                </p:oleObj>
              </mc:Choice>
              <mc:Fallback>
                <p:oleObj name="Equation" r:id="rId5" imgW="222228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429000"/>
                        <a:ext cx="54864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493" name="Rectangle 5">
            <a:extLst>
              <a:ext uri="{FF2B5EF4-FFF2-40B4-BE49-F238E27FC236}">
                <a16:creationId xmlns:a16="http://schemas.microsoft.com/office/drawing/2014/main" id="{CC0EB247-37B0-4508-B84E-274717374B98}"/>
              </a:ext>
            </a:extLst>
          </p:cNvPr>
          <p:cNvSpPr>
            <a:spLocks noChangeArrowheads="1"/>
          </p:cNvSpPr>
          <p:nvPr/>
        </p:nvSpPr>
        <p:spPr bwMode="auto">
          <a:xfrm>
            <a:off x="762000" y="4738688"/>
            <a:ext cx="554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代入通解公式，得原方程的通解为</a:t>
            </a:r>
          </a:p>
        </p:txBody>
      </p:sp>
      <p:graphicFrame>
        <p:nvGraphicFramePr>
          <p:cNvPr id="191494" name="Object 6">
            <a:extLst>
              <a:ext uri="{FF2B5EF4-FFF2-40B4-BE49-F238E27FC236}">
                <a16:creationId xmlns:a16="http://schemas.microsoft.com/office/drawing/2014/main" id="{7F92C164-6FE6-4F97-8662-EF7589CA5129}"/>
              </a:ext>
            </a:extLst>
          </p:cNvPr>
          <p:cNvGraphicFramePr>
            <a:graphicFrameLocks noChangeAspect="1"/>
          </p:cNvGraphicFramePr>
          <p:nvPr/>
        </p:nvGraphicFramePr>
        <p:xfrm>
          <a:off x="2749550" y="5280025"/>
          <a:ext cx="4413250" cy="892175"/>
        </p:xfrm>
        <a:graphic>
          <a:graphicData uri="http://schemas.openxmlformats.org/presentationml/2006/ole">
            <mc:AlternateContent xmlns:mc="http://schemas.openxmlformats.org/markup-compatibility/2006">
              <mc:Choice xmlns:v="urn:schemas-microsoft-com:vml" Requires="v">
                <p:oleObj spid="_x0000_s30751" name="Equation" r:id="rId7" imgW="1701720" imgH="342720" progId="Equation.3">
                  <p:embed/>
                </p:oleObj>
              </mc:Choice>
              <mc:Fallback>
                <p:oleObj name="Equation" r:id="rId7" imgW="1701720" imgH="34272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9550" y="5280025"/>
                        <a:ext cx="44132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30" name="Picture 7" descr="a1">
            <a:hlinkClick r:id="" action="ppaction://hlinkshowjump?jump=previousslide"/>
            <a:extLst>
              <a:ext uri="{FF2B5EF4-FFF2-40B4-BE49-F238E27FC236}">
                <a16:creationId xmlns:a16="http://schemas.microsoft.com/office/drawing/2014/main" id="{F706B556-227D-4F6E-A501-343327A139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1" name="Picture 8" descr="a2">
            <a:hlinkClick r:id="" action="ppaction://hlinkshowjump?jump=nextslide"/>
            <a:extLst>
              <a:ext uri="{FF2B5EF4-FFF2-40B4-BE49-F238E27FC236}">
                <a16:creationId xmlns:a16="http://schemas.microsoft.com/office/drawing/2014/main" id="{BD020B6D-554E-4018-9923-CFEA0F27AD1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2" name="Picture 9" descr="a3">
            <a:hlinkClick r:id="rId11" action="ppaction://hlinksldjump"/>
            <a:extLst>
              <a:ext uri="{FF2B5EF4-FFF2-40B4-BE49-F238E27FC236}">
                <a16:creationId xmlns:a16="http://schemas.microsoft.com/office/drawing/2014/main" id="{49229182-FD09-407E-AD95-B14BBAF65BB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1498" name="Object 10">
            <a:extLst>
              <a:ext uri="{FF2B5EF4-FFF2-40B4-BE49-F238E27FC236}">
                <a16:creationId xmlns:a16="http://schemas.microsoft.com/office/drawing/2014/main" id="{03963249-9797-4AF4-B8AD-C86DF7825DB8}"/>
              </a:ext>
            </a:extLst>
          </p:cNvPr>
          <p:cNvGraphicFramePr>
            <a:graphicFrameLocks noChangeAspect="1"/>
          </p:cNvGraphicFramePr>
          <p:nvPr/>
        </p:nvGraphicFramePr>
        <p:xfrm>
          <a:off x="3276600" y="2211388"/>
          <a:ext cx="2590800" cy="1027112"/>
        </p:xfrm>
        <a:graphic>
          <a:graphicData uri="http://schemas.openxmlformats.org/presentationml/2006/ole">
            <mc:AlternateContent xmlns:mc="http://schemas.openxmlformats.org/markup-compatibility/2006">
              <mc:Choice xmlns:v="urn:schemas-microsoft-com:vml" Requires="v">
                <p:oleObj spid="_x0000_s30752" name="Equation" r:id="rId13" imgW="863280" imgH="342720" progId="Equation.3">
                  <p:embed/>
                </p:oleObj>
              </mc:Choice>
              <mc:Fallback>
                <p:oleObj name="Equation" r:id="rId13" imgW="863280" imgH="34272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2211388"/>
                        <a:ext cx="2590800"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1491"/>
                                        </p:tgtEl>
                                        <p:attrNameLst>
                                          <p:attrName>style.visibility</p:attrName>
                                        </p:attrNameLst>
                                      </p:cBhvr>
                                      <p:to>
                                        <p:strVal val="visible"/>
                                      </p:to>
                                    </p:set>
                                    <p:animEffect transition="in" filter="wipe(left)">
                                      <p:cBhvr>
                                        <p:cTn id="7" dur="500"/>
                                        <p:tgtEl>
                                          <p:spTgt spid="191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1498"/>
                                        </p:tgtEl>
                                        <p:attrNameLst>
                                          <p:attrName>style.visibility</p:attrName>
                                        </p:attrNameLst>
                                      </p:cBhvr>
                                      <p:to>
                                        <p:strVal val="visible"/>
                                      </p:to>
                                    </p:set>
                                    <p:animEffect transition="in" filter="wipe(left)">
                                      <p:cBhvr>
                                        <p:cTn id="12" dur="500"/>
                                        <p:tgtEl>
                                          <p:spTgt spid="1914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1492"/>
                                        </p:tgtEl>
                                        <p:attrNameLst>
                                          <p:attrName>style.visibility</p:attrName>
                                        </p:attrNameLst>
                                      </p:cBhvr>
                                      <p:to>
                                        <p:strVal val="visible"/>
                                      </p:to>
                                    </p:set>
                                    <p:animEffect transition="in" filter="wipe(left)">
                                      <p:cBhvr>
                                        <p:cTn id="17" dur="500"/>
                                        <p:tgtEl>
                                          <p:spTgt spid="1914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1493"/>
                                        </p:tgtEl>
                                        <p:attrNameLst>
                                          <p:attrName>style.visibility</p:attrName>
                                        </p:attrNameLst>
                                      </p:cBhvr>
                                      <p:to>
                                        <p:strVal val="visible"/>
                                      </p:to>
                                    </p:set>
                                    <p:animEffect transition="in" filter="wipe(left)">
                                      <p:cBhvr>
                                        <p:cTn id="22" dur="500"/>
                                        <p:tgtEl>
                                          <p:spTgt spid="191493"/>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191494"/>
                                        </p:tgtEl>
                                        <p:attrNameLst>
                                          <p:attrName>style.visibility</p:attrName>
                                        </p:attrNameLst>
                                      </p:cBhvr>
                                      <p:to>
                                        <p:strVal val="visible"/>
                                      </p:to>
                                    </p:set>
                                    <p:animEffect transition="in" filter="wipe(left)">
                                      <p:cBhvr>
                                        <p:cTn id="26" dur="500"/>
                                        <p:tgtEl>
                                          <p:spTgt spid="191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a:extLst>
              <a:ext uri="{FF2B5EF4-FFF2-40B4-BE49-F238E27FC236}">
                <a16:creationId xmlns:a16="http://schemas.microsoft.com/office/drawing/2014/main" id="{E079027F-EBB6-49C3-8281-67C3597A2086}"/>
              </a:ext>
            </a:extLst>
          </p:cNvPr>
          <p:cNvSpPr>
            <a:spLocks noGrp="1"/>
          </p:cNvSpPr>
          <p:nvPr>
            <p:ph type="dt" sz="quarter" idx="10"/>
          </p:nvPr>
        </p:nvSpPr>
        <p:spPr/>
        <p:txBody>
          <a:bodyPr/>
          <a:lstStyle/>
          <a:p>
            <a:pPr>
              <a:defRPr/>
            </a:pPr>
            <a:fld id="{0F1A981D-8B05-446C-BD51-25740F68C814}" type="datetime1">
              <a:rPr lang="zh-CN" altLang="en-US"/>
              <a:pPr>
                <a:defRPr/>
              </a:pPr>
              <a:t>2023/2/21</a:t>
            </a:fld>
            <a:endParaRPr lang="en-US" altLang="zh-CN"/>
          </a:p>
        </p:txBody>
      </p:sp>
      <p:sp>
        <p:nvSpPr>
          <p:cNvPr id="20" name="灯片编号占位符 5">
            <a:extLst>
              <a:ext uri="{FF2B5EF4-FFF2-40B4-BE49-F238E27FC236}">
                <a16:creationId xmlns:a16="http://schemas.microsoft.com/office/drawing/2014/main" id="{2339FB99-D273-497C-BB31-41B7C072C50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96D2C7-D00A-46C6-8BE9-71BE36149B2B}" type="slidenum">
              <a:rPr lang="en-US" altLang="zh-CN">
                <a:latin typeface="Garamond" panose="02020404030301010803" pitchFamily="18" charset="0"/>
              </a:rPr>
              <a:pPr eaLnBrk="1" hangingPunct="1"/>
              <a:t>4</a:t>
            </a:fld>
            <a:endParaRPr lang="en-US" altLang="zh-CN">
              <a:latin typeface="Garamond" panose="02020404030301010803" pitchFamily="18" charset="0"/>
            </a:endParaRPr>
          </a:p>
        </p:txBody>
      </p:sp>
      <p:sp>
        <p:nvSpPr>
          <p:cNvPr id="160770" name="Rectangle 2">
            <a:extLst>
              <a:ext uri="{FF2B5EF4-FFF2-40B4-BE49-F238E27FC236}">
                <a16:creationId xmlns:a16="http://schemas.microsoft.com/office/drawing/2014/main" id="{C927F211-93A8-4E4A-88D6-51944EA15A6A}"/>
              </a:ext>
            </a:extLst>
          </p:cNvPr>
          <p:cNvSpPr>
            <a:spLocks noChangeArrowheads="1"/>
          </p:cNvSpPr>
          <p:nvPr/>
        </p:nvSpPr>
        <p:spPr bwMode="auto">
          <a:xfrm>
            <a:off x="1066800" y="2332038"/>
            <a:ext cx="7848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a:latin typeface="Times New Roman" panose="02020603050405020304" pitchFamily="18" charset="0"/>
                <a:ea typeface="黑体" panose="02010609060101010101" pitchFamily="49" charset="-122"/>
              </a:rPr>
              <a:t>微分方程中出现的未知函数最高阶导数的阶数，</a:t>
            </a:r>
          </a:p>
        </p:txBody>
      </p:sp>
      <p:sp>
        <p:nvSpPr>
          <p:cNvPr id="160771" name="Rectangle 3">
            <a:extLst>
              <a:ext uri="{FF2B5EF4-FFF2-40B4-BE49-F238E27FC236}">
                <a16:creationId xmlns:a16="http://schemas.microsoft.com/office/drawing/2014/main" id="{5665FB49-692B-48CC-A610-D947861A5DB6}"/>
              </a:ext>
            </a:extLst>
          </p:cNvPr>
          <p:cNvSpPr>
            <a:spLocks noChangeArrowheads="1"/>
          </p:cNvSpPr>
          <p:nvPr/>
        </p:nvSpPr>
        <p:spPr bwMode="auto">
          <a:xfrm>
            <a:off x="381000" y="2873375"/>
            <a:ext cx="322103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a:latin typeface="黑体" panose="02010609060101010101" pitchFamily="49" charset="-122"/>
                <a:ea typeface="黑体" panose="02010609060101010101" pitchFamily="49" charset="-122"/>
              </a:rPr>
              <a:t>称为</a:t>
            </a:r>
            <a:r>
              <a:rPr kumimoji="1" lang="zh-CN" altLang="en-US" sz="2800" b="1">
                <a:solidFill>
                  <a:srgbClr val="FF3300"/>
                </a:solidFill>
                <a:latin typeface="黑体" panose="02010609060101010101" pitchFamily="49" charset="-122"/>
                <a:ea typeface="黑体" panose="02010609060101010101" pitchFamily="49" charset="-122"/>
              </a:rPr>
              <a:t>微分方程的阶</a:t>
            </a:r>
            <a:r>
              <a:rPr kumimoji="1" lang="en-US" altLang="zh-CN" sz="2800" b="1">
                <a:latin typeface="黑体" panose="02010609060101010101" pitchFamily="49" charset="-122"/>
                <a:ea typeface="黑体" panose="02010609060101010101" pitchFamily="49" charset="-122"/>
              </a:rPr>
              <a:t>.</a:t>
            </a:r>
          </a:p>
        </p:txBody>
      </p:sp>
      <p:sp>
        <p:nvSpPr>
          <p:cNvPr id="160772" name="Rectangle 4">
            <a:extLst>
              <a:ext uri="{FF2B5EF4-FFF2-40B4-BE49-F238E27FC236}">
                <a16:creationId xmlns:a16="http://schemas.microsoft.com/office/drawing/2014/main" id="{E315D983-BD69-45A0-8688-7E9EE825DB57}"/>
              </a:ext>
            </a:extLst>
          </p:cNvPr>
          <p:cNvSpPr>
            <a:spLocks noChangeArrowheads="1"/>
          </p:cNvSpPr>
          <p:nvPr/>
        </p:nvSpPr>
        <p:spPr bwMode="auto">
          <a:xfrm>
            <a:off x="381000" y="2921000"/>
            <a:ext cx="8382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例如，方程 </a:t>
            </a:r>
            <a:r>
              <a:rPr kumimoji="1" lang="en-US" altLang="zh-CN" sz="2800" b="1">
                <a:latin typeface="宋体" panose="02010600030101010101" pitchFamily="2" charset="-122"/>
              </a:rPr>
              <a:t>(</a:t>
            </a:r>
            <a:r>
              <a:rPr kumimoji="1" lang="en-US" altLang="zh-CN" sz="2800" b="1">
                <a:latin typeface="Times New Roman" panose="02020603050405020304" pitchFamily="18" charset="0"/>
              </a:rPr>
              <a:t>1</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a:latin typeface="宋体" panose="02010600030101010101" pitchFamily="2" charset="-122"/>
              </a:rPr>
              <a:t>(</a:t>
            </a:r>
            <a:r>
              <a:rPr kumimoji="1" lang="en-US" altLang="zh-CN" sz="2800" b="1">
                <a:latin typeface="Times New Roman" panose="02020603050405020304" pitchFamily="18" charset="0"/>
              </a:rPr>
              <a:t>3</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为一阶微分方程，</a:t>
            </a:r>
          </a:p>
        </p:txBody>
      </p:sp>
      <p:sp>
        <p:nvSpPr>
          <p:cNvPr id="160773" name="Rectangle 5">
            <a:extLst>
              <a:ext uri="{FF2B5EF4-FFF2-40B4-BE49-F238E27FC236}">
                <a16:creationId xmlns:a16="http://schemas.microsoft.com/office/drawing/2014/main" id="{5AB7E84E-582C-40C1-841C-168257C669AF}"/>
              </a:ext>
            </a:extLst>
          </p:cNvPr>
          <p:cNvSpPr>
            <a:spLocks noChangeArrowheads="1"/>
          </p:cNvSpPr>
          <p:nvPr/>
        </p:nvSpPr>
        <p:spPr bwMode="auto">
          <a:xfrm>
            <a:off x="382588" y="3429000"/>
            <a:ext cx="8151812"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通常，</a:t>
            </a:r>
            <a:r>
              <a:rPr kumimoji="1" lang="en-US" altLang="zh-CN" sz="2800" b="1" i="1">
                <a:latin typeface="Times New Roman" panose="02020603050405020304" pitchFamily="18" charset="0"/>
              </a:rPr>
              <a:t>n </a:t>
            </a:r>
            <a:r>
              <a:rPr kumimoji="1" lang="zh-CN" altLang="en-US" sz="2800" b="1">
                <a:latin typeface="Times New Roman" panose="02020603050405020304" pitchFamily="18" charset="0"/>
              </a:rPr>
              <a:t>阶微分方程的一般形式为</a:t>
            </a:r>
          </a:p>
        </p:txBody>
      </p:sp>
      <p:sp>
        <p:nvSpPr>
          <p:cNvPr id="160774" name="Rectangle 6">
            <a:extLst>
              <a:ext uri="{FF2B5EF4-FFF2-40B4-BE49-F238E27FC236}">
                <a16:creationId xmlns:a16="http://schemas.microsoft.com/office/drawing/2014/main" id="{BCA0F4BF-3B6B-4CE1-8DCC-F05ACBC2ABAF}"/>
              </a:ext>
            </a:extLst>
          </p:cNvPr>
          <p:cNvSpPr>
            <a:spLocks noChangeArrowheads="1"/>
          </p:cNvSpPr>
          <p:nvPr/>
        </p:nvSpPr>
        <p:spPr bwMode="auto">
          <a:xfrm>
            <a:off x="2749550" y="4495800"/>
            <a:ext cx="3852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Times New Roman" panose="02020603050405020304" pitchFamily="18" charset="0"/>
              </a:rPr>
              <a:t>F</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a:t>
            </a:r>
            <a:r>
              <a:rPr kumimoji="1" lang="en-US" altLang="zh-CN" sz="2800" b="1">
                <a:latin typeface="Times New Roman" panose="02020603050405020304" pitchFamily="18" charset="0"/>
                <a:sym typeface="Symbol" panose="05050102010706020507" pitchFamily="18" charset="2"/>
              </a:rPr>
              <a:t>, </a:t>
            </a:r>
            <a:r>
              <a:rPr kumimoji="1" lang="en-US" altLang="zh-CN" sz="2800" b="1" i="1">
                <a:latin typeface="Times New Roman" panose="02020603050405020304" pitchFamily="18" charset="0"/>
              </a:rPr>
              <a:t>y</a:t>
            </a:r>
            <a:r>
              <a:rPr kumimoji="1" lang="en-US" altLang="zh-CN" sz="2800" b="1" baseline="30000">
                <a:latin typeface="Times New Roman" panose="02020603050405020304" pitchFamily="18" charset="0"/>
              </a:rPr>
              <a:t>(</a:t>
            </a:r>
            <a:r>
              <a:rPr kumimoji="1" lang="en-US" altLang="zh-CN" sz="2800" b="1" i="1" baseline="30000">
                <a:latin typeface="Times New Roman" panose="02020603050405020304" pitchFamily="18" charset="0"/>
                <a:sym typeface="Symbol" panose="05050102010706020507" pitchFamily="18" charset="2"/>
              </a:rPr>
              <a:t>n</a:t>
            </a:r>
            <a:r>
              <a:rPr kumimoji="1" lang="en-US" altLang="zh-CN" sz="2800" b="1" baseline="30000">
                <a:latin typeface="Times New Roman" panose="02020603050405020304" pitchFamily="18" charset="0"/>
              </a:rPr>
              <a:t>)</a:t>
            </a:r>
            <a:r>
              <a:rPr kumimoji="1" lang="en-US" altLang="zh-CN" sz="2800" b="1">
                <a:latin typeface="Times New Roman" panose="02020603050405020304" pitchFamily="18" charset="0"/>
              </a:rPr>
              <a:t>) = 0</a:t>
            </a:r>
            <a:r>
              <a:rPr kumimoji="1" lang="zh-CN" altLang="en-US" sz="2800" b="1">
                <a:latin typeface="Times New Roman" panose="02020603050405020304" pitchFamily="18" charset="0"/>
              </a:rPr>
              <a:t>，</a:t>
            </a:r>
          </a:p>
        </p:txBody>
      </p:sp>
      <p:sp>
        <p:nvSpPr>
          <p:cNvPr id="160775" name="Rectangle 7">
            <a:extLst>
              <a:ext uri="{FF2B5EF4-FFF2-40B4-BE49-F238E27FC236}">
                <a16:creationId xmlns:a16="http://schemas.microsoft.com/office/drawing/2014/main" id="{D7DDB96B-0394-468D-B7BE-B0487E7491D8}"/>
              </a:ext>
            </a:extLst>
          </p:cNvPr>
          <p:cNvSpPr>
            <a:spLocks noChangeArrowheads="1"/>
          </p:cNvSpPr>
          <p:nvPr/>
        </p:nvSpPr>
        <p:spPr bwMode="auto">
          <a:xfrm>
            <a:off x="339725" y="5054600"/>
            <a:ext cx="82708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a:latin typeface="Times New Roman" panose="02020603050405020304" pitchFamily="18" charset="0"/>
              </a:rPr>
              <a:t>其中 </a:t>
            </a:r>
            <a:r>
              <a:rPr kumimoji="1" lang="en-US" altLang="zh-CN" sz="2800" b="1" i="1">
                <a:latin typeface="Times New Roman" panose="02020603050405020304" pitchFamily="18" charset="0"/>
              </a:rPr>
              <a:t>x </a:t>
            </a:r>
            <a:r>
              <a:rPr kumimoji="1" lang="zh-CN" altLang="en-US" sz="2800" b="1">
                <a:latin typeface="Times New Roman" panose="02020603050405020304" pitchFamily="18" charset="0"/>
              </a:rPr>
              <a:t>是自变量， </a:t>
            </a:r>
            <a:r>
              <a:rPr kumimoji="1" lang="en-US" altLang="zh-CN" sz="2800" b="1" i="1">
                <a:latin typeface="Times New Roman" panose="02020603050405020304" pitchFamily="18" charset="0"/>
              </a:rPr>
              <a:t>y </a:t>
            </a:r>
            <a:r>
              <a:rPr kumimoji="1" lang="zh-CN" altLang="en-US" sz="2800" b="1">
                <a:latin typeface="Times New Roman" panose="02020603050405020304" pitchFamily="18" charset="0"/>
              </a:rPr>
              <a:t>是未知函数，</a:t>
            </a:r>
            <a:r>
              <a:rPr kumimoji="1" lang="en-US" altLang="zh-CN" sz="2800" b="1" i="1">
                <a:latin typeface="Times New Roman" panose="02020603050405020304" pitchFamily="18" charset="0"/>
              </a:rPr>
              <a:t>F</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a:t>
            </a:r>
            <a:r>
              <a:rPr kumimoji="1" lang="en-US" altLang="zh-CN" sz="2800" b="1">
                <a:latin typeface="Times New Roman" panose="02020603050405020304" pitchFamily="18" charset="0"/>
                <a:sym typeface="Symbol" panose="05050102010706020507" pitchFamily="18" charset="2"/>
              </a:rPr>
              <a:t>, </a:t>
            </a:r>
            <a:r>
              <a:rPr kumimoji="1" lang="en-US" altLang="zh-CN" sz="2800" b="1" i="1">
                <a:latin typeface="Times New Roman" panose="02020603050405020304" pitchFamily="18" charset="0"/>
              </a:rPr>
              <a:t>y</a:t>
            </a:r>
            <a:r>
              <a:rPr kumimoji="1" lang="en-US" altLang="zh-CN" sz="2800" b="1" baseline="30000">
                <a:latin typeface="Times New Roman" panose="02020603050405020304" pitchFamily="18" charset="0"/>
              </a:rPr>
              <a:t>(</a:t>
            </a:r>
            <a:r>
              <a:rPr kumimoji="1" lang="en-US" altLang="zh-CN" sz="2800" b="1" i="1" baseline="30000">
                <a:latin typeface="Times New Roman" panose="02020603050405020304" pitchFamily="18" charset="0"/>
                <a:sym typeface="Symbol" panose="05050102010706020507" pitchFamily="18" charset="2"/>
              </a:rPr>
              <a:t>n</a:t>
            </a:r>
            <a:r>
              <a:rPr kumimoji="1" lang="en-US" altLang="zh-CN" sz="2800" b="1" baseline="30000">
                <a:latin typeface="Times New Roman" panose="02020603050405020304" pitchFamily="18" charset="0"/>
              </a:rPr>
              <a:t>)</a:t>
            </a:r>
            <a:r>
              <a:rPr kumimoji="1" lang="en-US" altLang="zh-CN" sz="2800" b="1">
                <a:latin typeface="Times New Roman" panose="02020603050405020304" pitchFamily="18" charset="0"/>
              </a:rPr>
              <a:t>)</a:t>
            </a:r>
          </a:p>
          <a:p>
            <a:pPr eaLnBrk="1" hangingPunct="1">
              <a:lnSpc>
                <a:spcPct val="120000"/>
              </a:lnSpc>
            </a:pPr>
            <a:r>
              <a:rPr kumimoji="1" lang="zh-CN" altLang="en-US" sz="2800" b="1">
                <a:latin typeface="Times New Roman" panose="02020603050405020304" pitchFamily="18" charset="0"/>
              </a:rPr>
              <a:t>是已知函数，</a:t>
            </a:r>
          </a:p>
        </p:txBody>
      </p:sp>
      <p:sp>
        <p:nvSpPr>
          <p:cNvPr id="160776" name="Rectangle 8">
            <a:extLst>
              <a:ext uri="{FF2B5EF4-FFF2-40B4-BE49-F238E27FC236}">
                <a16:creationId xmlns:a16="http://schemas.microsoft.com/office/drawing/2014/main" id="{B3F04C30-2F88-4B75-8221-37966729D7B4}"/>
              </a:ext>
            </a:extLst>
          </p:cNvPr>
          <p:cNvSpPr>
            <a:spLocks noChangeArrowheads="1"/>
          </p:cNvSpPr>
          <p:nvPr/>
        </p:nvSpPr>
        <p:spPr bwMode="auto">
          <a:xfrm>
            <a:off x="2362200" y="5610225"/>
            <a:ext cx="29591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800" b="1">
                <a:latin typeface="Times New Roman" panose="02020603050405020304" pitchFamily="18" charset="0"/>
              </a:rPr>
              <a:t>而且一定含有 </a:t>
            </a:r>
            <a:r>
              <a:rPr kumimoji="1" lang="en-US" altLang="zh-CN" sz="2800" b="1" i="1">
                <a:latin typeface="Times New Roman" panose="02020603050405020304" pitchFamily="18" charset="0"/>
              </a:rPr>
              <a:t>y</a:t>
            </a:r>
            <a:r>
              <a:rPr kumimoji="1" lang="en-US" altLang="zh-CN" sz="2800" b="1" baseline="30000">
                <a:latin typeface="Times New Roman" panose="02020603050405020304" pitchFamily="18" charset="0"/>
              </a:rPr>
              <a:t>(</a:t>
            </a:r>
            <a:r>
              <a:rPr kumimoji="1" lang="en-US" altLang="zh-CN" sz="2800" b="1" i="1" baseline="30000">
                <a:latin typeface="Times New Roman" panose="02020603050405020304" pitchFamily="18" charset="0"/>
                <a:sym typeface="Symbol" panose="05050102010706020507" pitchFamily="18" charset="2"/>
              </a:rPr>
              <a:t>n</a:t>
            </a:r>
            <a:r>
              <a:rPr kumimoji="1" lang="en-US" altLang="zh-CN" sz="2800" b="1" baseline="30000">
                <a:latin typeface="Times New Roman" panose="02020603050405020304" pitchFamily="18" charset="0"/>
              </a:rPr>
              <a:t>)</a:t>
            </a:r>
            <a:r>
              <a:rPr kumimoji="1" lang="en-US" altLang="zh-CN" sz="2800" b="1">
                <a:latin typeface="Times New Roman" panose="02020603050405020304" pitchFamily="18" charset="0"/>
              </a:rPr>
              <a:t>.</a:t>
            </a:r>
          </a:p>
        </p:txBody>
      </p:sp>
      <p:pic>
        <p:nvPicPr>
          <p:cNvPr id="1037" name="Picture 9" descr="a1">
            <a:hlinkClick r:id="" action="ppaction://hlinkshowjump?jump=previousslide"/>
            <a:extLst>
              <a:ext uri="{FF2B5EF4-FFF2-40B4-BE49-F238E27FC236}">
                <a16:creationId xmlns:a16="http://schemas.microsoft.com/office/drawing/2014/main" id="{5F4059A8-BCF5-48B5-B4D0-57D996165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0" descr="a2">
            <a:hlinkClick r:id="" action="ppaction://hlinkshowjump?jump=nextslide"/>
            <a:extLst>
              <a:ext uri="{FF2B5EF4-FFF2-40B4-BE49-F238E27FC236}">
                <a16:creationId xmlns:a16="http://schemas.microsoft.com/office/drawing/2014/main" id="{3355FA46-599E-469A-9054-D118BD0A7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1" descr="a3">
            <a:hlinkClick r:id="rId5" action="ppaction://hlinksldjump"/>
            <a:extLst>
              <a:ext uri="{FF2B5EF4-FFF2-40B4-BE49-F238E27FC236}">
                <a16:creationId xmlns:a16="http://schemas.microsoft.com/office/drawing/2014/main" id="{3CEB0FA9-C965-42E9-81C8-E1E3C7C776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0" name="Group 12">
            <a:extLst>
              <a:ext uri="{FF2B5EF4-FFF2-40B4-BE49-F238E27FC236}">
                <a16:creationId xmlns:a16="http://schemas.microsoft.com/office/drawing/2014/main" id="{D28C667F-64A0-4E12-974C-ADF36B597FF1}"/>
              </a:ext>
            </a:extLst>
          </p:cNvPr>
          <p:cNvGrpSpPr>
            <a:grpSpLocks/>
          </p:cNvGrpSpPr>
          <p:nvPr/>
        </p:nvGrpSpPr>
        <p:grpSpPr bwMode="auto">
          <a:xfrm>
            <a:off x="1108075" y="508000"/>
            <a:ext cx="3203575" cy="939800"/>
            <a:chOff x="602" y="336"/>
            <a:chExt cx="2018" cy="592"/>
          </a:xfrm>
        </p:grpSpPr>
        <p:graphicFrame>
          <p:nvGraphicFramePr>
            <p:cNvPr id="1027" name="Object 13">
              <a:extLst>
                <a:ext uri="{FF2B5EF4-FFF2-40B4-BE49-F238E27FC236}">
                  <a16:creationId xmlns:a16="http://schemas.microsoft.com/office/drawing/2014/main" id="{26DAEB5F-66E8-4394-8486-0397466FBA45}"/>
                </a:ext>
              </a:extLst>
            </p:cNvPr>
            <p:cNvGraphicFramePr>
              <a:graphicFrameLocks noChangeAspect="1"/>
            </p:cNvGraphicFramePr>
            <p:nvPr/>
          </p:nvGraphicFramePr>
          <p:xfrm>
            <a:off x="1056" y="336"/>
            <a:ext cx="1564" cy="592"/>
          </p:xfrm>
          <a:graphic>
            <a:graphicData uri="http://schemas.openxmlformats.org/presentationml/2006/ole">
              <mc:AlternateContent xmlns:mc="http://schemas.openxmlformats.org/markup-compatibility/2006">
                <mc:Choice xmlns:v="urn:schemas-microsoft-com:vml" Requires="v">
                  <p:oleObj spid="_x0000_s1053" name="Equation" r:id="rId7" imgW="1041120" imgH="393480" progId="Equation.3">
                    <p:embed/>
                  </p:oleObj>
                </mc:Choice>
                <mc:Fallback>
                  <p:oleObj name="Equation" r:id="rId7" imgW="1041120" imgH="39348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336"/>
                          <a:ext cx="1564" cy="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 name="Rectangle 14">
              <a:extLst>
                <a:ext uri="{FF2B5EF4-FFF2-40B4-BE49-F238E27FC236}">
                  <a16:creationId xmlns:a16="http://schemas.microsoft.com/office/drawing/2014/main" id="{6CD6B790-A54B-48D1-A878-EF315F36689E}"/>
                </a:ext>
              </a:extLst>
            </p:cNvPr>
            <p:cNvSpPr>
              <a:spLocks noChangeArrowheads="1"/>
            </p:cNvSpPr>
            <p:nvPr/>
          </p:nvSpPr>
          <p:spPr bwMode="auto">
            <a:xfrm>
              <a:off x="602" y="480"/>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宋体" panose="02010600030101010101" pitchFamily="2" charset="-122"/>
                </a:rPr>
                <a:t>(</a:t>
              </a:r>
              <a:r>
                <a:rPr kumimoji="1" lang="en-US" altLang="zh-CN" sz="2800" b="1">
                  <a:latin typeface="Times New Roman" panose="02020603050405020304" pitchFamily="18" charset="0"/>
                </a:rPr>
                <a:t>4</a:t>
              </a:r>
              <a:r>
                <a:rPr kumimoji="1" lang="en-US" altLang="zh-CN" sz="2800" b="1">
                  <a:latin typeface="宋体" panose="02010600030101010101" pitchFamily="2" charset="-122"/>
                </a:rPr>
                <a:t>)</a:t>
              </a:r>
            </a:p>
          </p:txBody>
        </p:sp>
      </p:grpSp>
      <p:grpSp>
        <p:nvGrpSpPr>
          <p:cNvPr id="3" name="Group 15">
            <a:extLst>
              <a:ext uri="{FF2B5EF4-FFF2-40B4-BE49-F238E27FC236}">
                <a16:creationId xmlns:a16="http://schemas.microsoft.com/office/drawing/2014/main" id="{037E033F-C854-4435-9672-723BA14493FA}"/>
              </a:ext>
            </a:extLst>
          </p:cNvPr>
          <p:cNvGrpSpPr>
            <a:grpSpLocks/>
          </p:cNvGrpSpPr>
          <p:nvPr/>
        </p:nvGrpSpPr>
        <p:grpSpPr bwMode="auto">
          <a:xfrm>
            <a:off x="1106488" y="1371600"/>
            <a:ext cx="5370512" cy="1000125"/>
            <a:chOff x="672" y="864"/>
            <a:chExt cx="3696" cy="630"/>
          </a:xfrm>
        </p:grpSpPr>
        <p:graphicFrame>
          <p:nvGraphicFramePr>
            <p:cNvPr id="1026" name="Object 16">
              <a:extLst>
                <a:ext uri="{FF2B5EF4-FFF2-40B4-BE49-F238E27FC236}">
                  <a16:creationId xmlns:a16="http://schemas.microsoft.com/office/drawing/2014/main" id="{1BF5D6C0-9A75-4563-95B6-8A2D9C710968}"/>
                </a:ext>
              </a:extLst>
            </p:cNvPr>
            <p:cNvGraphicFramePr>
              <a:graphicFrameLocks noChangeAspect="1"/>
            </p:cNvGraphicFramePr>
            <p:nvPr/>
          </p:nvGraphicFramePr>
          <p:xfrm>
            <a:off x="1152" y="864"/>
            <a:ext cx="3216" cy="630"/>
          </p:xfrm>
          <a:graphic>
            <a:graphicData uri="http://schemas.openxmlformats.org/presentationml/2006/ole">
              <mc:AlternateContent xmlns:mc="http://schemas.openxmlformats.org/markup-compatibility/2006">
                <mc:Choice xmlns:v="urn:schemas-microsoft-com:vml" Requires="v">
                  <p:oleObj spid="_x0000_s1054" name="Equation" r:id="rId9" imgW="2057400" imgH="419040" progId="Equation.3">
                    <p:embed/>
                  </p:oleObj>
                </mc:Choice>
                <mc:Fallback>
                  <p:oleObj name="Equation" r:id="rId9" imgW="2057400" imgH="41904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2" y="864"/>
                          <a:ext cx="3216" cy="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3" name="Rectangle 17">
              <a:extLst>
                <a:ext uri="{FF2B5EF4-FFF2-40B4-BE49-F238E27FC236}">
                  <a16:creationId xmlns:a16="http://schemas.microsoft.com/office/drawing/2014/main" id="{CB84A405-81A5-48A1-AD47-73DE0B59C9D8}"/>
                </a:ext>
              </a:extLst>
            </p:cNvPr>
            <p:cNvSpPr>
              <a:spLocks noChangeArrowheads="1"/>
            </p:cNvSpPr>
            <p:nvPr/>
          </p:nvSpPr>
          <p:spPr bwMode="auto">
            <a:xfrm>
              <a:off x="672" y="1017"/>
              <a:ext cx="4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宋体" panose="02010600030101010101" pitchFamily="2" charset="-122"/>
                </a:rPr>
                <a:t>(</a:t>
              </a:r>
              <a:r>
                <a:rPr kumimoji="1" lang="en-US" altLang="zh-CN" sz="2800" b="1">
                  <a:latin typeface="Times New Roman" panose="02020603050405020304" pitchFamily="18" charset="0"/>
                </a:rPr>
                <a:t>5</a:t>
              </a:r>
              <a:r>
                <a:rPr kumimoji="1" lang="en-US" altLang="zh-CN" sz="2800" b="1">
                  <a:latin typeface="宋体" panose="02010600030101010101" pitchFamily="2" charset="-122"/>
                </a:rPr>
                <a:t>)</a:t>
              </a:r>
            </a:p>
          </p:txBody>
        </p:sp>
      </p:grpSp>
      <p:sp>
        <p:nvSpPr>
          <p:cNvPr id="160786" name="Rectangle 18">
            <a:extLst>
              <a:ext uri="{FF2B5EF4-FFF2-40B4-BE49-F238E27FC236}">
                <a16:creationId xmlns:a16="http://schemas.microsoft.com/office/drawing/2014/main" id="{E9A10C18-3F8E-48B6-9675-AF72323E2B7A}"/>
              </a:ext>
            </a:extLst>
          </p:cNvPr>
          <p:cNvSpPr>
            <a:spLocks noChangeArrowheads="1"/>
          </p:cNvSpPr>
          <p:nvPr/>
        </p:nvSpPr>
        <p:spPr bwMode="auto">
          <a:xfrm>
            <a:off x="1762125" y="3429000"/>
            <a:ext cx="50958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800" b="1">
                <a:latin typeface="Times New Roman" panose="02020603050405020304" pitchFamily="18" charset="0"/>
              </a:rPr>
              <a:t>方程 </a:t>
            </a:r>
            <a:r>
              <a:rPr kumimoji="1" lang="en-US" altLang="zh-CN" sz="2800" b="1">
                <a:latin typeface="宋体" panose="02010600030101010101" pitchFamily="2" charset="-122"/>
              </a:rPr>
              <a:t>(</a:t>
            </a:r>
            <a:r>
              <a:rPr kumimoji="1" lang="en-US" altLang="zh-CN" sz="2800" b="1">
                <a:latin typeface="Times New Roman" panose="02020603050405020304" pitchFamily="18" charset="0"/>
              </a:rPr>
              <a:t>4</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a:latin typeface="宋体" panose="02010600030101010101" pitchFamily="2" charset="-122"/>
              </a:rPr>
              <a:t>(</a:t>
            </a:r>
            <a:r>
              <a:rPr kumimoji="1" lang="en-US" altLang="zh-CN" sz="2800" b="1">
                <a:latin typeface="Times New Roman" panose="02020603050405020304" pitchFamily="18" charset="0"/>
              </a:rPr>
              <a:t>5</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为二阶微分方程</a:t>
            </a:r>
            <a:r>
              <a:rPr kumimoji="1" lang="en-US" altLang="zh-CN" sz="2800" b="1">
                <a:latin typeface="Times New Roman" panose="02020603050405020304" pitchFamily="18" charset="0"/>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770"/>
                                        </p:tgtEl>
                                        <p:attrNameLst>
                                          <p:attrName>style.visibility</p:attrName>
                                        </p:attrNameLst>
                                      </p:cBhvr>
                                      <p:to>
                                        <p:strVal val="visible"/>
                                      </p:to>
                                    </p:set>
                                    <p:animEffect transition="in" filter="wipe(left)">
                                      <p:cBhvr>
                                        <p:cTn id="12" dur="500"/>
                                        <p:tgtEl>
                                          <p:spTgt spid="1607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771"/>
                                        </p:tgtEl>
                                        <p:attrNameLst>
                                          <p:attrName>style.visibility</p:attrName>
                                        </p:attrNameLst>
                                      </p:cBhvr>
                                      <p:to>
                                        <p:strVal val="visible"/>
                                      </p:to>
                                    </p:set>
                                    <p:animEffect transition="in" filter="wipe(left)">
                                      <p:cBhvr>
                                        <p:cTn id="17" dur="500"/>
                                        <p:tgtEl>
                                          <p:spTgt spid="1607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0772"/>
                                        </p:tgtEl>
                                        <p:attrNameLst>
                                          <p:attrName>style.visibility</p:attrName>
                                        </p:attrNameLst>
                                      </p:cBhvr>
                                      <p:to>
                                        <p:strVal val="visible"/>
                                      </p:to>
                                    </p:set>
                                    <p:animEffect transition="in" filter="wipe(left)">
                                      <p:cBhvr>
                                        <p:cTn id="22" dur="75"/>
                                        <p:tgtEl>
                                          <p:spTgt spid="1607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60786"/>
                                        </p:tgtEl>
                                        <p:attrNameLst>
                                          <p:attrName>style.visibility</p:attrName>
                                        </p:attrNameLst>
                                      </p:cBhvr>
                                      <p:to>
                                        <p:strVal val="visible"/>
                                      </p:to>
                                    </p:set>
                                    <p:animEffect transition="in" filter="wipe(left)">
                                      <p:cBhvr>
                                        <p:cTn id="27" dur="75"/>
                                        <p:tgtEl>
                                          <p:spTgt spid="1607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60773"/>
                                        </p:tgtEl>
                                        <p:attrNameLst>
                                          <p:attrName>style.visibility</p:attrName>
                                        </p:attrNameLst>
                                      </p:cBhvr>
                                      <p:to>
                                        <p:strVal val="visible"/>
                                      </p:to>
                                    </p:set>
                                    <p:animEffect transition="in" filter="wipe(left)">
                                      <p:cBhvr>
                                        <p:cTn id="32" dur="75"/>
                                        <p:tgtEl>
                                          <p:spTgt spid="160773"/>
                                        </p:tgtEl>
                                      </p:cBhvr>
                                    </p:animEffect>
                                  </p:childTnLst>
                                </p:cTn>
                              </p:par>
                            </p:childTnLst>
                          </p:cTn>
                        </p:par>
                        <p:par>
                          <p:cTn id="33" fill="hold" nodeType="afterGroup">
                            <p:stCondLst>
                              <p:cond delay="1125"/>
                            </p:stCondLst>
                            <p:childTnLst>
                              <p:par>
                                <p:cTn id="34" presetID="22" presetClass="entr" presetSubtype="8" fill="hold" grpId="0" nodeType="afterEffect">
                                  <p:stCondLst>
                                    <p:cond delay="0"/>
                                  </p:stCondLst>
                                  <p:childTnLst>
                                    <p:set>
                                      <p:cBhvr>
                                        <p:cTn id="35" dur="1" fill="hold">
                                          <p:stCondLst>
                                            <p:cond delay="0"/>
                                          </p:stCondLst>
                                        </p:cTn>
                                        <p:tgtEl>
                                          <p:spTgt spid="160774"/>
                                        </p:tgtEl>
                                        <p:attrNameLst>
                                          <p:attrName>style.visibility</p:attrName>
                                        </p:attrNameLst>
                                      </p:cBhvr>
                                      <p:to>
                                        <p:strVal val="visible"/>
                                      </p:to>
                                    </p:set>
                                    <p:animEffect transition="in" filter="wipe(left)">
                                      <p:cBhvr>
                                        <p:cTn id="36" dur="500"/>
                                        <p:tgtEl>
                                          <p:spTgt spid="16077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160775"/>
                                        </p:tgtEl>
                                        <p:attrNameLst>
                                          <p:attrName>style.visibility</p:attrName>
                                        </p:attrNameLst>
                                      </p:cBhvr>
                                      <p:to>
                                        <p:strVal val="visible"/>
                                      </p:to>
                                    </p:set>
                                    <p:animEffect transition="in" filter="wipe(left)">
                                      <p:cBhvr>
                                        <p:cTn id="41" dur="75"/>
                                        <p:tgtEl>
                                          <p:spTgt spid="16077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60776"/>
                                        </p:tgtEl>
                                        <p:attrNameLst>
                                          <p:attrName>style.visibility</p:attrName>
                                        </p:attrNameLst>
                                      </p:cBhvr>
                                      <p:to>
                                        <p:strVal val="visible"/>
                                      </p:to>
                                    </p:set>
                                    <p:animEffect transition="in" filter="wipe(left)">
                                      <p:cBhvr>
                                        <p:cTn id="46" dur="500"/>
                                        <p:tgtEl>
                                          <p:spTgt spid="160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60771" grpId="0" autoUpdateAnimBg="0"/>
      <p:bldP spid="160772" grpId="0" autoUpdateAnimBg="0"/>
      <p:bldP spid="160773" grpId="0" autoUpdateAnimBg="0"/>
      <p:bldP spid="160774" grpId="0" autoUpdateAnimBg="0"/>
      <p:bldP spid="160775" grpId="0" autoUpdateAnimBg="0"/>
      <p:bldP spid="160776" grpId="0" autoUpdateAnimBg="0"/>
      <p:bldP spid="16078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C8654621-04D1-420D-A5A7-71341CCF6288}"/>
              </a:ext>
            </a:extLst>
          </p:cNvPr>
          <p:cNvSpPr>
            <a:spLocks noGrp="1"/>
          </p:cNvSpPr>
          <p:nvPr>
            <p:ph type="dt" sz="quarter" idx="10"/>
          </p:nvPr>
        </p:nvSpPr>
        <p:spPr/>
        <p:txBody>
          <a:bodyPr/>
          <a:lstStyle/>
          <a:p>
            <a:pPr>
              <a:defRPr/>
            </a:pPr>
            <a:fld id="{004055E2-8AC7-4460-87A2-0B4DB5F569B1}" type="datetime1">
              <a:rPr lang="zh-CN" altLang="en-US"/>
              <a:pPr>
                <a:defRPr/>
              </a:pPr>
              <a:t>2023/2/21</a:t>
            </a:fld>
            <a:endParaRPr lang="en-US" altLang="zh-CN"/>
          </a:p>
        </p:txBody>
      </p:sp>
      <p:sp>
        <p:nvSpPr>
          <p:cNvPr id="15" name="灯片编号占位符 5">
            <a:extLst>
              <a:ext uri="{FF2B5EF4-FFF2-40B4-BE49-F238E27FC236}">
                <a16:creationId xmlns:a16="http://schemas.microsoft.com/office/drawing/2014/main" id="{6FBF3807-E0F1-4281-81A6-15C5220DF51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51F1F54-2DB8-4454-B6AD-9919E8DA8AE6}" type="slidenum">
              <a:rPr lang="en-US" altLang="zh-CN">
                <a:latin typeface="Garamond" panose="02020404030301010803" pitchFamily="18" charset="0"/>
              </a:rPr>
              <a:pPr eaLnBrk="1" hangingPunct="1"/>
              <a:t>40</a:t>
            </a:fld>
            <a:endParaRPr lang="en-US" altLang="zh-CN">
              <a:latin typeface="Garamond" panose="02020404030301010803" pitchFamily="18" charset="0"/>
            </a:endParaRPr>
          </a:p>
        </p:txBody>
      </p:sp>
      <p:sp>
        <p:nvSpPr>
          <p:cNvPr id="31752" name="Rectangle 2">
            <a:extLst>
              <a:ext uri="{FF2B5EF4-FFF2-40B4-BE49-F238E27FC236}">
                <a16:creationId xmlns:a16="http://schemas.microsoft.com/office/drawing/2014/main" id="{7FB23165-5D5C-4382-95EE-EC0453D51DE7}"/>
              </a:ext>
            </a:extLst>
          </p:cNvPr>
          <p:cNvSpPr>
            <a:spLocks noChangeArrowheads="1"/>
          </p:cNvSpPr>
          <p:nvPr/>
        </p:nvSpPr>
        <p:spPr bwMode="auto">
          <a:xfrm>
            <a:off x="1219200" y="533400"/>
            <a:ext cx="357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例</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en-US" altLang="zh-CN" sz="2800" b="1">
                <a:solidFill>
                  <a:srgbClr val="0000FF"/>
                </a:solidFill>
                <a:latin typeface="Times New Roman" panose="02020603050405020304" pitchFamily="18" charset="0"/>
                <a:ea typeface="黑体" panose="02010609060101010101" pitchFamily="49" charset="-122"/>
              </a:rPr>
              <a:t>9</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求解初值问题．</a:t>
            </a:r>
          </a:p>
        </p:txBody>
      </p:sp>
      <p:graphicFrame>
        <p:nvGraphicFramePr>
          <p:cNvPr id="192515" name="Object 3">
            <a:extLst>
              <a:ext uri="{FF2B5EF4-FFF2-40B4-BE49-F238E27FC236}">
                <a16:creationId xmlns:a16="http://schemas.microsoft.com/office/drawing/2014/main" id="{82CED782-D502-4485-8A7E-C5FD3E88B66C}"/>
              </a:ext>
            </a:extLst>
          </p:cNvPr>
          <p:cNvGraphicFramePr>
            <a:graphicFrameLocks noChangeAspect="1"/>
          </p:cNvGraphicFramePr>
          <p:nvPr/>
        </p:nvGraphicFramePr>
        <p:xfrm>
          <a:off x="3429000" y="1066800"/>
          <a:ext cx="2438400" cy="1044575"/>
        </p:xfrm>
        <a:graphic>
          <a:graphicData uri="http://schemas.openxmlformats.org/presentationml/2006/ole">
            <mc:AlternateContent xmlns:mc="http://schemas.openxmlformats.org/markup-compatibility/2006">
              <mc:Choice xmlns:v="urn:schemas-microsoft-com:vml" Requires="v">
                <p:oleObj spid="_x0000_s31776" name="Equation" r:id="rId3" imgW="1066680" imgH="457200" progId="Equation.3">
                  <p:embed/>
                </p:oleObj>
              </mc:Choice>
              <mc:Fallback>
                <p:oleObj name="Equation" r:id="rId3" imgW="106668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066800"/>
                        <a:ext cx="2438400"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16" name="Rectangle 4">
            <a:extLst>
              <a:ext uri="{FF2B5EF4-FFF2-40B4-BE49-F238E27FC236}">
                <a16:creationId xmlns:a16="http://schemas.microsoft.com/office/drawing/2014/main" id="{98EC81B3-250A-43AE-B0BC-F9AA74E06B60}"/>
              </a:ext>
            </a:extLst>
          </p:cNvPr>
          <p:cNvSpPr>
            <a:spLocks noChangeArrowheads="1"/>
          </p:cNvSpPr>
          <p:nvPr/>
        </p:nvSpPr>
        <p:spPr bwMode="auto">
          <a:xfrm>
            <a:off x="1225550" y="2071688"/>
            <a:ext cx="447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解</a:t>
            </a:r>
            <a:r>
              <a:rPr kumimoji="1" lang="zh-CN" altLang="en-US" sz="2800" b="1">
                <a:latin typeface="黑体" panose="02010609060101010101" pitchFamily="49" charset="-122"/>
                <a:ea typeface="黑体" panose="02010609060101010101" pitchFamily="49" charset="-122"/>
              </a:rPr>
              <a:t>　</a:t>
            </a:r>
            <a:r>
              <a:rPr kumimoji="1" lang="zh-CN" altLang="en-US" sz="2800" b="1">
                <a:latin typeface="Times New Roman" panose="02020603050405020304" pitchFamily="18" charset="0"/>
              </a:rPr>
              <a:t>使用常数变易法求解．</a:t>
            </a:r>
          </a:p>
        </p:txBody>
      </p:sp>
      <p:sp>
        <p:nvSpPr>
          <p:cNvPr id="192517" name="Rectangle 5">
            <a:extLst>
              <a:ext uri="{FF2B5EF4-FFF2-40B4-BE49-F238E27FC236}">
                <a16:creationId xmlns:a16="http://schemas.microsoft.com/office/drawing/2014/main" id="{5D3D7A32-CF09-45FC-B5E3-DB29D5CB5E84}"/>
              </a:ext>
            </a:extLst>
          </p:cNvPr>
          <p:cNvSpPr>
            <a:spLocks noChangeArrowheads="1"/>
          </p:cNvSpPr>
          <p:nvPr/>
        </p:nvSpPr>
        <p:spPr bwMode="auto">
          <a:xfrm>
            <a:off x="1219200" y="2590800"/>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将所给的方程改写成下列形式：</a:t>
            </a:r>
          </a:p>
        </p:txBody>
      </p:sp>
      <p:graphicFrame>
        <p:nvGraphicFramePr>
          <p:cNvPr id="192518" name="Object 6">
            <a:extLst>
              <a:ext uri="{FF2B5EF4-FFF2-40B4-BE49-F238E27FC236}">
                <a16:creationId xmlns:a16="http://schemas.microsoft.com/office/drawing/2014/main" id="{B2ABE6D6-7A93-4D09-B097-686B1542E025}"/>
              </a:ext>
            </a:extLst>
          </p:cNvPr>
          <p:cNvGraphicFramePr>
            <a:graphicFrameLocks noChangeAspect="1"/>
          </p:cNvGraphicFramePr>
          <p:nvPr/>
        </p:nvGraphicFramePr>
        <p:xfrm>
          <a:off x="3276600" y="3048000"/>
          <a:ext cx="2971800" cy="982663"/>
        </p:xfrm>
        <a:graphic>
          <a:graphicData uri="http://schemas.openxmlformats.org/presentationml/2006/ole">
            <mc:AlternateContent xmlns:mc="http://schemas.openxmlformats.org/markup-compatibility/2006">
              <mc:Choice xmlns:v="urn:schemas-microsoft-com:vml" Requires="v">
                <p:oleObj spid="_x0000_s31777" name="Equation" r:id="rId5" imgW="1193760" imgH="393480" progId="Equation.3">
                  <p:embed/>
                </p:oleObj>
              </mc:Choice>
              <mc:Fallback>
                <p:oleObj name="Equation" r:id="rId5" imgW="119376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048000"/>
                        <a:ext cx="2971800"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19" name="Rectangle 7">
            <a:extLst>
              <a:ext uri="{FF2B5EF4-FFF2-40B4-BE49-F238E27FC236}">
                <a16:creationId xmlns:a16="http://schemas.microsoft.com/office/drawing/2014/main" id="{7FE2FDB4-46C6-451C-BD5C-E87957CADB0B}"/>
              </a:ext>
            </a:extLst>
          </p:cNvPr>
          <p:cNvSpPr>
            <a:spLocks noChangeArrowheads="1"/>
          </p:cNvSpPr>
          <p:nvPr/>
        </p:nvSpPr>
        <p:spPr bwMode="auto">
          <a:xfrm>
            <a:off x="484188" y="3962400"/>
            <a:ext cx="4724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a:latin typeface="Times New Roman" panose="02020603050405020304" pitchFamily="18" charset="0"/>
              </a:rPr>
              <a:t>则与其对应的线性齐次方程</a:t>
            </a:r>
          </a:p>
        </p:txBody>
      </p:sp>
      <p:graphicFrame>
        <p:nvGraphicFramePr>
          <p:cNvPr id="192520" name="Object 8">
            <a:extLst>
              <a:ext uri="{FF2B5EF4-FFF2-40B4-BE49-F238E27FC236}">
                <a16:creationId xmlns:a16="http://schemas.microsoft.com/office/drawing/2014/main" id="{9F98A233-7C55-4769-9EFE-5C34DB6EB9D3}"/>
              </a:ext>
            </a:extLst>
          </p:cNvPr>
          <p:cNvGraphicFramePr>
            <a:graphicFrameLocks noChangeAspect="1"/>
          </p:cNvGraphicFramePr>
          <p:nvPr/>
        </p:nvGraphicFramePr>
        <p:xfrm>
          <a:off x="3627438" y="4500563"/>
          <a:ext cx="1871662" cy="952500"/>
        </p:xfrm>
        <a:graphic>
          <a:graphicData uri="http://schemas.openxmlformats.org/presentationml/2006/ole">
            <mc:AlternateContent xmlns:mc="http://schemas.openxmlformats.org/markup-compatibility/2006">
              <mc:Choice xmlns:v="urn:schemas-microsoft-com:vml" Requires="v">
                <p:oleObj spid="_x0000_s31778" name="Equation" r:id="rId7" imgW="774360" imgH="393480" progId="Equation.3">
                  <p:embed/>
                </p:oleObj>
              </mc:Choice>
              <mc:Fallback>
                <p:oleObj name="Equation" r:id="rId7" imgW="77436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7438" y="4500563"/>
                        <a:ext cx="1871662"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756" name="Picture 9" descr="a1">
            <a:hlinkClick r:id="" action="ppaction://hlinkshowjump?jump=previousslide"/>
            <a:extLst>
              <a:ext uri="{FF2B5EF4-FFF2-40B4-BE49-F238E27FC236}">
                <a16:creationId xmlns:a16="http://schemas.microsoft.com/office/drawing/2014/main" id="{712D7296-A507-48BD-995F-071EC6A56D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7" name="Picture 10" descr="a2">
            <a:hlinkClick r:id="" action="ppaction://hlinkshowjump?jump=nextslide"/>
            <a:extLst>
              <a:ext uri="{FF2B5EF4-FFF2-40B4-BE49-F238E27FC236}">
                <a16:creationId xmlns:a16="http://schemas.microsoft.com/office/drawing/2014/main" id="{D7BE7BF1-38CC-4D2B-BF69-D3F956BDF2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8" name="Picture 11" descr="a3">
            <a:hlinkClick r:id="rId11" action="ppaction://hlinksldjump"/>
            <a:extLst>
              <a:ext uri="{FF2B5EF4-FFF2-40B4-BE49-F238E27FC236}">
                <a16:creationId xmlns:a16="http://schemas.microsoft.com/office/drawing/2014/main" id="{ACA0F217-4E60-4319-9BF0-F385686840E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24" name="Rectangle 12">
            <a:extLst>
              <a:ext uri="{FF2B5EF4-FFF2-40B4-BE49-F238E27FC236}">
                <a16:creationId xmlns:a16="http://schemas.microsoft.com/office/drawing/2014/main" id="{213D6FAE-B1E3-494D-A287-9A1B1CDF08CE}"/>
              </a:ext>
            </a:extLst>
          </p:cNvPr>
          <p:cNvSpPr>
            <a:spLocks noChangeArrowheads="1"/>
          </p:cNvSpPr>
          <p:nvPr/>
        </p:nvSpPr>
        <p:spPr bwMode="auto">
          <a:xfrm>
            <a:off x="471488" y="51816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的通解为</a:t>
            </a:r>
          </a:p>
        </p:txBody>
      </p:sp>
      <p:graphicFrame>
        <p:nvGraphicFramePr>
          <p:cNvPr id="192525" name="Object 13">
            <a:extLst>
              <a:ext uri="{FF2B5EF4-FFF2-40B4-BE49-F238E27FC236}">
                <a16:creationId xmlns:a16="http://schemas.microsoft.com/office/drawing/2014/main" id="{F6B56EBC-4A78-42AA-BB2F-F9FAA51FD92A}"/>
              </a:ext>
            </a:extLst>
          </p:cNvPr>
          <p:cNvGraphicFramePr>
            <a:graphicFrameLocks noChangeAspect="1"/>
          </p:cNvGraphicFramePr>
          <p:nvPr/>
        </p:nvGraphicFramePr>
        <p:xfrm>
          <a:off x="3962400" y="5715000"/>
          <a:ext cx="1066800" cy="871538"/>
        </p:xfrm>
        <a:graphic>
          <a:graphicData uri="http://schemas.openxmlformats.org/presentationml/2006/ole">
            <mc:AlternateContent xmlns:mc="http://schemas.openxmlformats.org/markup-compatibility/2006">
              <mc:Choice xmlns:v="urn:schemas-microsoft-com:vml" Requires="v">
                <p:oleObj spid="_x0000_s31779" name="Equation" r:id="rId13" imgW="482400" imgH="393480" progId="Equation.3">
                  <p:embed/>
                </p:oleObj>
              </mc:Choice>
              <mc:Fallback>
                <p:oleObj name="Equation" r:id="rId13" imgW="482400" imgH="39348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2400" y="5715000"/>
                        <a:ext cx="1066800"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wipe(left)">
                                      <p:cBhvr>
                                        <p:cTn id="7" dur="500"/>
                                        <p:tgtEl>
                                          <p:spTgt spid="192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516"/>
                                        </p:tgtEl>
                                        <p:attrNameLst>
                                          <p:attrName>style.visibility</p:attrName>
                                        </p:attrNameLst>
                                      </p:cBhvr>
                                      <p:to>
                                        <p:strVal val="visible"/>
                                      </p:to>
                                    </p:set>
                                    <p:animEffect transition="in" filter="wipe(left)">
                                      <p:cBhvr>
                                        <p:cTn id="12" dur="500"/>
                                        <p:tgtEl>
                                          <p:spTgt spid="1925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2517"/>
                                        </p:tgtEl>
                                        <p:attrNameLst>
                                          <p:attrName>style.visibility</p:attrName>
                                        </p:attrNameLst>
                                      </p:cBhvr>
                                      <p:to>
                                        <p:strVal val="visible"/>
                                      </p:to>
                                    </p:set>
                                    <p:animEffect transition="in" filter="wipe(left)">
                                      <p:cBhvr>
                                        <p:cTn id="17" dur="500"/>
                                        <p:tgtEl>
                                          <p:spTgt spid="19251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92518"/>
                                        </p:tgtEl>
                                        <p:attrNameLst>
                                          <p:attrName>style.visibility</p:attrName>
                                        </p:attrNameLst>
                                      </p:cBhvr>
                                      <p:to>
                                        <p:strVal val="visible"/>
                                      </p:to>
                                    </p:set>
                                    <p:animEffect transition="in" filter="wipe(left)">
                                      <p:cBhvr>
                                        <p:cTn id="21" dur="500"/>
                                        <p:tgtEl>
                                          <p:spTgt spid="1925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192519"/>
                                        </p:tgtEl>
                                        <p:attrNameLst>
                                          <p:attrName>style.visibility</p:attrName>
                                        </p:attrNameLst>
                                      </p:cBhvr>
                                      <p:to>
                                        <p:strVal val="visible"/>
                                      </p:to>
                                    </p:set>
                                    <p:animEffect transition="in" filter="wipe(left)">
                                      <p:cBhvr>
                                        <p:cTn id="26" dur="75"/>
                                        <p:tgtEl>
                                          <p:spTgt spid="192519"/>
                                        </p:tgtEl>
                                      </p:cBhvr>
                                    </p:animEffect>
                                  </p:childTnLst>
                                </p:cTn>
                              </p:par>
                            </p:childTnLst>
                          </p:cTn>
                        </p:par>
                        <p:par>
                          <p:cTn id="27" fill="hold" nodeType="afterGroup">
                            <p:stCondLst>
                              <p:cond delay="900"/>
                            </p:stCondLst>
                            <p:childTnLst>
                              <p:par>
                                <p:cTn id="28" presetID="22" presetClass="entr" presetSubtype="8" fill="hold" nodeType="afterEffect">
                                  <p:stCondLst>
                                    <p:cond delay="0"/>
                                  </p:stCondLst>
                                  <p:childTnLst>
                                    <p:set>
                                      <p:cBhvr>
                                        <p:cTn id="29" dur="1" fill="hold">
                                          <p:stCondLst>
                                            <p:cond delay="0"/>
                                          </p:stCondLst>
                                        </p:cTn>
                                        <p:tgtEl>
                                          <p:spTgt spid="192520"/>
                                        </p:tgtEl>
                                        <p:attrNameLst>
                                          <p:attrName>style.visibility</p:attrName>
                                        </p:attrNameLst>
                                      </p:cBhvr>
                                      <p:to>
                                        <p:strVal val="visible"/>
                                      </p:to>
                                    </p:set>
                                    <p:animEffect transition="in" filter="wipe(left)">
                                      <p:cBhvr>
                                        <p:cTn id="30" dur="500"/>
                                        <p:tgtEl>
                                          <p:spTgt spid="192520"/>
                                        </p:tgtEl>
                                      </p:cBhvr>
                                    </p:animEffect>
                                  </p:childTnLst>
                                </p:cTn>
                              </p:par>
                            </p:childTnLst>
                          </p:cTn>
                        </p:par>
                        <p:par>
                          <p:cTn id="31" fill="hold" nodeType="afterGroup">
                            <p:stCondLst>
                              <p:cond delay="1400"/>
                            </p:stCondLst>
                            <p:childTnLst>
                              <p:par>
                                <p:cTn id="32" presetID="22" presetClass="entr" presetSubtype="8" fill="hold" grpId="0" nodeType="afterEffect">
                                  <p:stCondLst>
                                    <p:cond delay="0"/>
                                  </p:stCondLst>
                                  <p:childTnLst>
                                    <p:set>
                                      <p:cBhvr>
                                        <p:cTn id="33" dur="1" fill="hold">
                                          <p:stCondLst>
                                            <p:cond delay="0"/>
                                          </p:stCondLst>
                                        </p:cTn>
                                        <p:tgtEl>
                                          <p:spTgt spid="192524"/>
                                        </p:tgtEl>
                                        <p:attrNameLst>
                                          <p:attrName>style.visibility</p:attrName>
                                        </p:attrNameLst>
                                      </p:cBhvr>
                                      <p:to>
                                        <p:strVal val="visible"/>
                                      </p:to>
                                    </p:set>
                                    <p:animEffect transition="in" filter="wipe(left)">
                                      <p:cBhvr>
                                        <p:cTn id="34" dur="500"/>
                                        <p:tgtEl>
                                          <p:spTgt spid="192524"/>
                                        </p:tgtEl>
                                      </p:cBhvr>
                                    </p:animEffect>
                                  </p:childTnLst>
                                </p:cTn>
                              </p:par>
                            </p:childTnLst>
                          </p:cTn>
                        </p:par>
                        <p:par>
                          <p:cTn id="35" fill="hold" nodeType="afterGroup">
                            <p:stCondLst>
                              <p:cond delay="1900"/>
                            </p:stCondLst>
                            <p:childTnLst>
                              <p:par>
                                <p:cTn id="36" presetID="22" presetClass="entr" presetSubtype="8" fill="hold" nodeType="afterEffect">
                                  <p:stCondLst>
                                    <p:cond delay="0"/>
                                  </p:stCondLst>
                                  <p:childTnLst>
                                    <p:set>
                                      <p:cBhvr>
                                        <p:cTn id="37" dur="1" fill="hold">
                                          <p:stCondLst>
                                            <p:cond delay="0"/>
                                          </p:stCondLst>
                                        </p:cTn>
                                        <p:tgtEl>
                                          <p:spTgt spid="192525"/>
                                        </p:tgtEl>
                                        <p:attrNameLst>
                                          <p:attrName>style.visibility</p:attrName>
                                        </p:attrNameLst>
                                      </p:cBhvr>
                                      <p:to>
                                        <p:strVal val="visible"/>
                                      </p:to>
                                    </p:set>
                                    <p:animEffect transition="in" filter="wipe(left)">
                                      <p:cBhvr>
                                        <p:cTn id="38" dur="500"/>
                                        <p:tgtEl>
                                          <p:spTgt spid="192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autoUpdateAnimBg="0"/>
      <p:bldP spid="192517" grpId="0" autoUpdateAnimBg="0"/>
      <p:bldP spid="192519" grpId="0" autoUpdateAnimBg="0"/>
      <p:bldP spid="19252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CCB13D85-97D9-4F08-9D78-34F7B7924B09}"/>
              </a:ext>
            </a:extLst>
          </p:cNvPr>
          <p:cNvSpPr>
            <a:spLocks noGrp="1"/>
          </p:cNvSpPr>
          <p:nvPr>
            <p:ph type="dt" sz="quarter" idx="10"/>
          </p:nvPr>
        </p:nvSpPr>
        <p:spPr/>
        <p:txBody>
          <a:bodyPr/>
          <a:lstStyle/>
          <a:p>
            <a:pPr>
              <a:defRPr/>
            </a:pPr>
            <a:fld id="{5C37EBA3-F9CA-4B54-B9FD-BD3BD10CD90C}" type="datetime1">
              <a:rPr lang="zh-CN" altLang="en-US"/>
              <a:pPr>
                <a:defRPr/>
              </a:pPr>
              <a:t>2023/2/21</a:t>
            </a:fld>
            <a:endParaRPr lang="en-US" altLang="zh-CN"/>
          </a:p>
        </p:txBody>
      </p:sp>
      <p:sp>
        <p:nvSpPr>
          <p:cNvPr id="12" name="灯片编号占位符 5">
            <a:extLst>
              <a:ext uri="{FF2B5EF4-FFF2-40B4-BE49-F238E27FC236}">
                <a16:creationId xmlns:a16="http://schemas.microsoft.com/office/drawing/2014/main" id="{17D8AFC1-1FF3-4773-B836-99804197D59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8A4DD3-6A5C-4222-8621-EE2CFF6B5042}" type="slidenum">
              <a:rPr lang="en-US" altLang="zh-CN">
                <a:latin typeface="Garamond" panose="02020404030301010803" pitchFamily="18" charset="0"/>
              </a:rPr>
              <a:pPr eaLnBrk="1" hangingPunct="1"/>
              <a:t>41</a:t>
            </a:fld>
            <a:endParaRPr lang="en-US" altLang="zh-CN">
              <a:latin typeface="Garamond" panose="02020404030301010803" pitchFamily="18" charset="0"/>
            </a:endParaRPr>
          </a:p>
        </p:txBody>
      </p:sp>
      <p:sp>
        <p:nvSpPr>
          <p:cNvPr id="32775" name="Rectangle 2">
            <a:extLst>
              <a:ext uri="{FF2B5EF4-FFF2-40B4-BE49-F238E27FC236}">
                <a16:creationId xmlns:a16="http://schemas.microsoft.com/office/drawing/2014/main" id="{5343979C-FAE9-4209-9442-A5477AD31EC0}"/>
              </a:ext>
            </a:extLst>
          </p:cNvPr>
          <p:cNvSpPr>
            <a:spLocks noChangeArrowheads="1"/>
          </p:cNvSpPr>
          <p:nvPr/>
        </p:nvSpPr>
        <p:spPr bwMode="auto">
          <a:xfrm>
            <a:off x="1219200" y="1066800"/>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设所给线性非齐次方程的通解为</a:t>
            </a:r>
          </a:p>
        </p:txBody>
      </p:sp>
      <p:graphicFrame>
        <p:nvGraphicFramePr>
          <p:cNvPr id="193539" name="Object 3">
            <a:extLst>
              <a:ext uri="{FF2B5EF4-FFF2-40B4-BE49-F238E27FC236}">
                <a16:creationId xmlns:a16="http://schemas.microsoft.com/office/drawing/2014/main" id="{82631566-22EC-4A68-B542-497532DD4260}"/>
              </a:ext>
            </a:extLst>
          </p:cNvPr>
          <p:cNvGraphicFramePr>
            <a:graphicFrameLocks noChangeAspect="1"/>
          </p:cNvGraphicFramePr>
          <p:nvPr/>
        </p:nvGraphicFramePr>
        <p:xfrm>
          <a:off x="3935413" y="1828800"/>
          <a:ext cx="1703387" cy="839788"/>
        </p:xfrm>
        <a:graphic>
          <a:graphicData uri="http://schemas.openxmlformats.org/presentationml/2006/ole">
            <mc:AlternateContent xmlns:mc="http://schemas.openxmlformats.org/markup-compatibility/2006">
              <mc:Choice xmlns:v="urn:schemas-microsoft-com:vml" Requires="v">
                <p:oleObj spid="_x0000_s32793" name="Equation" r:id="rId3" imgW="799920" imgH="393480" progId="Equation.3">
                  <p:embed/>
                </p:oleObj>
              </mc:Choice>
              <mc:Fallback>
                <p:oleObj name="Equation" r:id="rId3" imgW="79992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1828800"/>
                        <a:ext cx="1703387"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540" name="Rectangle 4">
            <a:extLst>
              <a:ext uri="{FF2B5EF4-FFF2-40B4-BE49-F238E27FC236}">
                <a16:creationId xmlns:a16="http://schemas.microsoft.com/office/drawing/2014/main" id="{4BDC2B45-AEA5-44C9-BB28-18D282B83518}"/>
              </a:ext>
            </a:extLst>
          </p:cNvPr>
          <p:cNvSpPr>
            <a:spLocks noChangeArrowheads="1"/>
          </p:cNvSpPr>
          <p:nvPr/>
        </p:nvSpPr>
        <p:spPr bwMode="auto">
          <a:xfrm>
            <a:off x="533400" y="4814888"/>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于是，有</a:t>
            </a:r>
          </a:p>
        </p:txBody>
      </p:sp>
      <p:graphicFrame>
        <p:nvGraphicFramePr>
          <p:cNvPr id="193541" name="Object 5">
            <a:extLst>
              <a:ext uri="{FF2B5EF4-FFF2-40B4-BE49-F238E27FC236}">
                <a16:creationId xmlns:a16="http://schemas.microsoft.com/office/drawing/2014/main" id="{839A6173-1E8E-4AF7-AFA9-A48EDF8E1330}"/>
              </a:ext>
            </a:extLst>
          </p:cNvPr>
          <p:cNvGraphicFramePr>
            <a:graphicFrameLocks noChangeAspect="1"/>
          </p:cNvGraphicFramePr>
          <p:nvPr/>
        </p:nvGraphicFramePr>
        <p:xfrm>
          <a:off x="2895600" y="5564188"/>
          <a:ext cx="3979863" cy="608012"/>
        </p:xfrm>
        <a:graphic>
          <a:graphicData uri="http://schemas.openxmlformats.org/presentationml/2006/ole">
            <mc:AlternateContent xmlns:mc="http://schemas.openxmlformats.org/markup-compatibility/2006">
              <mc:Choice xmlns:v="urn:schemas-microsoft-com:vml" Requires="v">
                <p:oleObj spid="_x0000_s32794" name="Equation" r:id="rId5" imgW="1828800" imgH="279360" progId="Equation.3">
                  <p:embed/>
                </p:oleObj>
              </mc:Choice>
              <mc:Fallback>
                <p:oleObj name="Equation" r:id="rId5" imgW="1828800" imgH="2793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564188"/>
                        <a:ext cx="3979863"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542" name="Rectangle 6">
            <a:extLst>
              <a:ext uri="{FF2B5EF4-FFF2-40B4-BE49-F238E27FC236}">
                <a16:creationId xmlns:a16="http://schemas.microsoft.com/office/drawing/2014/main" id="{9CBB0ECC-A23E-4BC4-8BD6-CAD7EB72C196}"/>
              </a:ext>
            </a:extLst>
          </p:cNvPr>
          <p:cNvSpPr>
            <a:spLocks noChangeArrowheads="1"/>
          </p:cNvSpPr>
          <p:nvPr/>
        </p:nvSpPr>
        <p:spPr bwMode="auto">
          <a:xfrm>
            <a:off x="609600" y="2895600"/>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将 </a:t>
            </a:r>
            <a:r>
              <a:rPr kumimoji="1" lang="en-US" altLang="zh-CN" sz="2800" b="1" i="1">
                <a:latin typeface="Times New Roman" panose="02020603050405020304" pitchFamily="18" charset="0"/>
              </a:rPr>
              <a:t>y </a:t>
            </a:r>
            <a:r>
              <a:rPr kumimoji="1" lang="zh-CN" altLang="en-US" sz="2800" b="1">
                <a:latin typeface="Times New Roman" panose="02020603050405020304" pitchFamily="18" charset="0"/>
              </a:rPr>
              <a:t>及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a:t>
            </a:r>
            <a:r>
              <a:rPr kumimoji="1" lang="zh-CN" altLang="en-US" sz="2800" b="1">
                <a:latin typeface="Times New Roman" panose="02020603050405020304" pitchFamily="18" charset="0"/>
              </a:rPr>
              <a:t>代入该方程，得</a:t>
            </a:r>
          </a:p>
        </p:txBody>
      </p:sp>
      <p:graphicFrame>
        <p:nvGraphicFramePr>
          <p:cNvPr id="193543" name="Object 7">
            <a:extLst>
              <a:ext uri="{FF2B5EF4-FFF2-40B4-BE49-F238E27FC236}">
                <a16:creationId xmlns:a16="http://schemas.microsoft.com/office/drawing/2014/main" id="{97C6DC5B-B64F-4B44-AE75-B91F0DC9EBFC}"/>
              </a:ext>
            </a:extLst>
          </p:cNvPr>
          <p:cNvGraphicFramePr>
            <a:graphicFrameLocks noChangeAspect="1"/>
          </p:cNvGraphicFramePr>
          <p:nvPr/>
        </p:nvGraphicFramePr>
        <p:xfrm>
          <a:off x="3581400" y="3732213"/>
          <a:ext cx="2514600" cy="839787"/>
        </p:xfrm>
        <a:graphic>
          <a:graphicData uri="http://schemas.openxmlformats.org/presentationml/2006/ole">
            <mc:AlternateContent xmlns:mc="http://schemas.openxmlformats.org/markup-compatibility/2006">
              <mc:Choice xmlns:v="urn:schemas-microsoft-com:vml" Requires="v">
                <p:oleObj spid="_x0000_s32795" name="Equation" r:id="rId7" imgW="1180800" imgH="393480" progId="Equation.3">
                  <p:embed/>
                </p:oleObj>
              </mc:Choice>
              <mc:Fallback>
                <p:oleObj name="Equation" r:id="rId7" imgW="1180800" imgH="3934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3732213"/>
                        <a:ext cx="2514600"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778" name="Picture 8" descr="a1">
            <a:hlinkClick r:id="" action="ppaction://hlinkshowjump?jump=previousslide"/>
            <a:extLst>
              <a:ext uri="{FF2B5EF4-FFF2-40B4-BE49-F238E27FC236}">
                <a16:creationId xmlns:a16="http://schemas.microsoft.com/office/drawing/2014/main" id="{0DC688E5-85FB-4E92-B85A-9F3B854F2B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9" name="Picture 9" descr="a2">
            <a:hlinkClick r:id="" action="ppaction://hlinkshowjump?jump=nextslide"/>
            <a:extLst>
              <a:ext uri="{FF2B5EF4-FFF2-40B4-BE49-F238E27FC236}">
                <a16:creationId xmlns:a16="http://schemas.microsoft.com/office/drawing/2014/main" id="{A2C2BD3B-408F-4849-842D-7D6B55282B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0" name="Picture 10" descr="a3">
            <a:hlinkClick r:id="rId11" action="ppaction://hlinksldjump"/>
            <a:extLst>
              <a:ext uri="{FF2B5EF4-FFF2-40B4-BE49-F238E27FC236}">
                <a16:creationId xmlns:a16="http://schemas.microsoft.com/office/drawing/2014/main" id="{005FD35D-884B-4537-AFBE-F41294FC05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3539"/>
                                        </p:tgtEl>
                                        <p:attrNameLst>
                                          <p:attrName>style.visibility</p:attrName>
                                        </p:attrNameLst>
                                      </p:cBhvr>
                                      <p:to>
                                        <p:strVal val="visible"/>
                                      </p:to>
                                    </p:set>
                                    <p:animEffect transition="in" filter="wipe(left)">
                                      <p:cBhvr>
                                        <p:cTn id="7" dur="500"/>
                                        <p:tgtEl>
                                          <p:spTgt spid="193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542"/>
                                        </p:tgtEl>
                                        <p:attrNameLst>
                                          <p:attrName>style.visibility</p:attrName>
                                        </p:attrNameLst>
                                      </p:cBhvr>
                                      <p:to>
                                        <p:strVal val="visible"/>
                                      </p:to>
                                    </p:set>
                                    <p:animEffect transition="in" filter="wipe(left)">
                                      <p:cBhvr>
                                        <p:cTn id="12" dur="500"/>
                                        <p:tgtEl>
                                          <p:spTgt spid="19354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93543"/>
                                        </p:tgtEl>
                                        <p:attrNameLst>
                                          <p:attrName>style.visibility</p:attrName>
                                        </p:attrNameLst>
                                      </p:cBhvr>
                                      <p:to>
                                        <p:strVal val="visible"/>
                                      </p:to>
                                    </p:set>
                                    <p:animEffect transition="in" filter="wipe(left)">
                                      <p:cBhvr>
                                        <p:cTn id="16" dur="500"/>
                                        <p:tgtEl>
                                          <p:spTgt spid="1935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3540"/>
                                        </p:tgtEl>
                                        <p:attrNameLst>
                                          <p:attrName>style.visibility</p:attrName>
                                        </p:attrNameLst>
                                      </p:cBhvr>
                                      <p:to>
                                        <p:strVal val="visible"/>
                                      </p:to>
                                    </p:set>
                                    <p:animEffect transition="in" filter="wipe(left)">
                                      <p:cBhvr>
                                        <p:cTn id="21" dur="500"/>
                                        <p:tgtEl>
                                          <p:spTgt spid="193540"/>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93541"/>
                                        </p:tgtEl>
                                        <p:attrNameLst>
                                          <p:attrName>style.visibility</p:attrName>
                                        </p:attrNameLst>
                                      </p:cBhvr>
                                      <p:to>
                                        <p:strVal val="visible"/>
                                      </p:to>
                                    </p:set>
                                    <p:animEffect transition="in" filter="wipe(left)">
                                      <p:cBhvr>
                                        <p:cTn id="25" dur="500"/>
                                        <p:tgtEl>
                                          <p:spTgt spid="193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autoUpdateAnimBg="0"/>
      <p:bldP spid="19354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A2030019-713F-488D-94BF-2E21A63D1A21}"/>
              </a:ext>
            </a:extLst>
          </p:cNvPr>
          <p:cNvSpPr>
            <a:spLocks noGrp="1"/>
          </p:cNvSpPr>
          <p:nvPr>
            <p:ph type="dt" sz="quarter" idx="10"/>
          </p:nvPr>
        </p:nvSpPr>
        <p:spPr/>
        <p:txBody>
          <a:bodyPr/>
          <a:lstStyle/>
          <a:p>
            <a:pPr>
              <a:defRPr/>
            </a:pPr>
            <a:fld id="{CC2908CE-7AC5-4D0F-81B4-4F340DA4F306}" type="datetime1">
              <a:rPr lang="zh-CN" altLang="en-US"/>
              <a:pPr>
                <a:defRPr/>
              </a:pPr>
              <a:t>2023/2/21</a:t>
            </a:fld>
            <a:endParaRPr lang="en-US" altLang="zh-CN"/>
          </a:p>
        </p:txBody>
      </p:sp>
      <p:sp>
        <p:nvSpPr>
          <p:cNvPr id="11" name="灯片编号占位符 5">
            <a:extLst>
              <a:ext uri="{FF2B5EF4-FFF2-40B4-BE49-F238E27FC236}">
                <a16:creationId xmlns:a16="http://schemas.microsoft.com/office/drawing/2014/main" id="{EF8AD024-315D-410E-A4C1-D9EACF333E8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C23168-B7E1-47BE-A9AB-FC6520C6995E}" type="slidenum">
              <a:rPr lang="en-US" altLang="zh-CN">
                <a:latin typeface="Garamond" panose="02020404030301010803" pitchFamily="18" charset="0"/>
              </a:rPr>
              <a:pPr eaLnBrk="1" hangingPunct="1"/>
              <a:t>42</a:t>
            </a:fld>
            <a:endParaRPr lang="en-US" altLang="zh-CN">
              <a:latin typeface="Garamond" panose="02020404030301010803" pitchFamily="18" charset="0"/>
            </a:endParaRPr>
          </a:p>
        </p:txBody>
      </p:sp>
      <p:sp>
        <p:nvSpPr>
          <p:cNvPr id="33798" name="Rectangle 2">
            <a:extLst>
              <a:ext uri="{FF2B5EF4-FFF2-40B4-BE49-F238E27FC236}">
                <a16:creationId xmlns:a16="http://schemas.microsoft.com/office/drawing/2014/main" id="{8A364E54-F895-4562-B8E2-0545325DA454}"/>
              </a:ext>
            </a:extLst>
          </p:cNvPr>
          <p:cNvSpPr>
            <a:spLocks noChangeArrowheads="1"/>
          </p:cNvSpPr>
          <p:nvPr/>
        </p:nvSpPr>
        <p:spPr bwMode="auto">
          <a:xfrm>
            <a:off x="609600" y="91440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因此，原方程的通解为</a:t>
            </a:r>
          </a:p>
        </p:txBody>
      </p:sp>
      <p:graphicFrame>
        <p:nvGraphicFramePr>
          <p:cNvPr id="194563" name="Object 3">
            <a:extLst>
              <a:ext uri="{FF2B5EF4-FFF2-40B4-BE49-F238E27FC236}">
                <a16:creationId xmlns:a16="http://schemas.microsoft.com/office/drawing/2014/main" id="{8C6CFC82-EB57-44AA-9346-D6816A7515B9}"/>
              </a:ext>
            </a:extLst>
          </p:cNvPr>
          <p:cNvGraphicFramePr>
            <a:graphicFrameLocks noChangeAspect="1"/>
          </p:cNvGraphicFramePr>
          <p:nvPr/>
        </p:nvGraphicFramePr>
        <p:xfrm>
          <a:off x="2590800" y="1784350"/>
          <a:ext cx="4495800" cy="889000"/>
        </p:xfrm>
        <a:graphic>
          <a:graphicData uri="http://schemas.openxmlformats.org/presentationml/2006/ole">
            <mc:AlternateContent xmlns:mc="http://schemas.openxmlformats.org/markup-compatibility/2006">
              <mc:Choice xmlns:v="urn:schemas-microsoft-com:vml" Requires="v">
                <p:oleObj spid="_x0000_s33812" name="Equation" r:id="rId3" imgW="1993680" imgH="393480" progId="Equation.3">
                  <p:embed/>
                </p:oleObj>
              </mc:Choice>
              <mc:Fallback>
                <p:oleObj name="Equation" r:id="rId3" imgW="199368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784350"/>
                        <a:ext cx="4495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64" name="Rectangle 4">
            <a:extLst>
              <a:ext uri="{FF2B5EF4-FFF2-40B4-BE49-F238E27FC236}">
                <a16:creationId xmlns:a16="http://schemas.microsoft.com/office/drawing/2014/main" id="{D65424FC-FED1-418E-855A-BB5CCC453732}"/>
              </a:ext>
            </a:extLst>
          </p:cNvPr>
          <p:cNvSpPr>
            <a:spLocks noChangeArrowheads="1"/>
          </p:cNvSpPr>
          <p:nvPr/>
        </p:nvSpPr>
        <p:spPr bwMode="auto">
          <a:xfrm>
            <a:off x="1295400" y="3124200"/>
            <a:ext cx="69342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pPr>
            <a:r>
              <a:rPr kumimoji="1" lang="zh-CN" altLang="en-US" sz="2800" b="1">
                <a:latin typeface="Times New Roman" panose="02020603050405020304" pitchFamily="18" charset="0"/>
              </a:rPr>
              <a:t>将初始条件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a:t>
            </a:r>
            <a:r>
              <a:rPr kumimoji="1" lang="en-US" altLang="zh-CN" sz="2800" b="1">
                <a:latin typeface="Symbol" panose="05050102010706020507" pitchFamily="18" charset="2"/>
              </a:rPr>
              <a:t>p</a:t>
            </a:r>
            <a:r>
              <a:rPr kumimoji="1" lang="en-US" altLang="zh-CN" sz="2800" b="1">
                <a:latin typeface="Times New Roman" panose="02020603050405020304" pitchFamily="18" charset="0"/>
              </a:rPr>
              <a:t>) = 1 </a:t>
            </a:r>
            <a:r>
              <a:rPr kumimoji="1" lang="zh-CN" altLang="en-US" sz="2800" b="1">
                <a:latin typeface="Times New Roman" panose="02020603050405020304" pitchFamily="18" charset="0"/>
              </a:rPr>
              <a:t>代入，得 </a:t>
            </a:r>
            <a:r>
              <a:rPr kumimoji="1" lang="en-US" altLang="zh-CN" sz="2800" b="1" i="1">
                <a:latin typeface="Times New Roman" panose="02020603050405020304" pitchFamily="18" charset="0"/>
              </a:rPr>
              <a:t>C </a:t>
            </a:r>
            <a:r>
              <a:rPr kumimoji="1" lang="en-US" altLang="zh-CN" sz="2800" b="1">
                <a:latin typeface="Times New Roman" panose="02020603050405020304" pitchFamily="18" charset="0"/>
              </a:rPr>
              <a:t>= </a:t>
            </a:r>
            <a:r>
              <a:rPr kumimoji="1" lang="en-US" altLang="zh-CN" sz="2800" b="1">
                <a:latin typeface="Symbol" panose="05050102010706020507" pitchFamily="18" charset="2"/>
              </a:rPr>
              <a:t>p</a:t>
            </a:r>
            <a:r>
              <a:rPr kumimoji="1" lang="zh-CN" altLang="en-US" sz="2800" b="1">
                <a:latin typeface="Times New Roman" panose="02020603050405020304" pitchFamily="18" charset="0"/>
              </a:rPr>
              <a:t>，</a:t>
            </a:r>
          </a:p>
        </p:txBody>
      </p:sp>
      <p:graphicFrame>
        <p:nvGraphicFramePr>
          <p:cNvPr id="194565" name="Object 5">
            <a:extLst>
              <a:ext uri="{FF2B5EF4-FFF2-40B4-BE49-F238E27FC236}">
                <a16:creationId xmlns:a16="http://schemas.microsoft.com/office/drawing/2014/main" id="{B4256E33-D156-4776-94BC-5035D4F4A621}"/>
              </a:ext>
            </a:extLst>
          </p:cNvPr>
          <p:cNvGraphicFramePr>
            <a:graphicFrameLocks noChangeAspect="1"/>
          </p:cNvGraphicFramePr>
          <p:nvPr/>
        </p:nvGraphicFramePr>
        <p:xfrm>
          <a:off x="3276600" y="4968875"/>
          <a:ext cx="2667000" cy="950913"/>
        </p:xfrm>
        <a:graphic>
          <a:graphicData uri="http://schemas.openxmlformats.org/presentationml/2006/ole">
            <mc:AlternateContent xmlns:mc="http://schemas.openxmlformats.org/markup-compatibility/2006">
              <mc:Choice xmlns:v="urn:schemas-microsoft-com:vml" Requires="v">
                <p:oleObj spid="_x0000_s33813" name="Equation" r:id="rId5" imgW="1104840" imgH="393480" progId="Equation.3">
                  <p:embed/>
                </p:oleObj>
              </mc:Choice>
              <mc:Fallback>
                <p:oleObj name="Equation" r:id="rId5" imgW="110484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968875"/>
                        <a:ext cx="2667000"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800" name="Picture 6" descr="a1">
            <a:hlinkClick r:id="" action="ppaction://hlinkshowjump?jump=previousslide"/>
            <a:extLst>
              <a:ext uri="{FF2B5EF4-FFF2-40B4-BE49-F238E27FC236}">
                <a16:creationId xmlns:a16="http://schemas.microsoft.com/office/drawing/2014/main" id="{8A6A7803-4836-4967-8D78-AD3AE8C13A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7" descr="a2">
            <a:hlinkClick r:id="" action="ppaction://hlinkshowjump?jump=nextslide"/>
            <a:extLst>
              <a:ext uri="{FF2B5EF4-FFF2-40B4-BE49-F238E27FC236}">
                <a16:creationId xmlns:a16="http://schemas.microsoft.com/office/drawing/2014/main" id="{6B2A114C-59A5-419A-A98C-11D91B011F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2" name="Picture 8" descr="a3">
            <a:hlinkClick r:id="rId9" action="ppaction://hlinksldjump"/>
            <a:extLst>
              <a:ext uri="{FF2B5EF4-FFF2-40B4-BE49-F238E27FC236}">
                <a16:creationId xmlns:a16="http://schemas.microsoft.com/office/drawing/2014/main" id="{B8965822-9D2D-4801-BF3A-73A763FF601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69" name="Rectangle 9">
            <a:extLst>
              <a:ext uri="{FF2B5EF4-FFF2-40B4-BE49-F238E27FC236}">
                <a16:creationId xmlns:a16="http://schemas.microsoft.com/office/drawing/2014/main" id="{8509AABB-F6DF-4E69-91CC-05EB7195DC8A}"/>
              </a:ext>
            </a:extLst>
          </p:cNvPr>
          <p:cNvSpPr>
            <a:spLocks noChangeArrowheads="1"/>
          </p:cNvSpPr>
          <p:nvPr/>
        </p:nvSpPr>
        <p:spPr bwMode="auto">
          <a:xfrm>
            <a:off x="533400" y="3124200"/>
            <a:ext cx="8001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pPr>
            <a:r>
              <a:rPr kumimoji="1" lang="zh-CN" altLang="en-US" sz="2800" b="1">
                <a:latin typeface="Times New Roman" panose="02020603050405020304" pitchFamily="18" charset="0"/>
              </a:rPr>
              <a:t>　　　　　　　　　　　　　　　　　　所以，所求的特解，即初值问题的解为</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4563"/>
                                        </p:tgtEl>
                                        <p:attrNameLst>
                                          <p:attrName>style.visibility</p:attrName>
                                        </p:attrNameLst>
                                      </p:cBhvr>
                                      <p:to>
                                        <p:strVal val="visible"/>
                                      </p:to>
                                    </p:set>
                                    <p:animEffect transition="in" filter="wipe(left)">
                                      <p:cBhvr>
                                        <p:cTn id="7" dur="500"/>
                                        <p:tgtEl>
                                          <p:spTgt spid="194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94564"/>
                                        </p:tgtEl>
                                        <p:attrNameLst>
                                          <p:attrName>style.visibility</p:attrName>
                                        </p:attrNameLst>
                                      </p:cBhvr>
                                      <p:to>
                                        <p:strVal val="visible"/>
                                      </p:to>
                                    </p:set>
                                    <p:animEffect transition="in" filter="wipe(left)">
                                      <p:cBhvr>
                                        <p:cTn id="12" dur="75"/>
                                        <p:tgtEl>
                                          <p:spTgt spid="194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569"/>
                                        </p:tgtEl>
                                        <p:attrNameLst>
                                          <p:attrName>style.visibility</p:attrName>
                                        </p:attrNameLst>
                                      </p:cBhvr>
                                      <p:to>
                                        <p:strVal val="visible"/>
                                      </p:to>
                                    </p:set>
                                    <p:animEffect transition="in" filter="dissolve">
                                      <p:cBhvr>
                                        <p:cTn id="17" dur="500"/>
                                        <p:tgtEl>
                                          <p:spTgt spid="194569"/>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94565"/>
                                        </p:tgtEl>
                                        <p:attrNameLst>
                                          <p:attrName>style.visibility</p:attrName>
                                        </p:attrNameLst>
                                      </p:cBhvr>
                                      <p:to>
                                        <p:strVal val="visible"/>
                                      </p:to>
                                    </p:set>
                                    <p:animEffect transition="in" filter="wipe(left)">
                                      <p:cBhvr>
                                        <p:cTn id="21" dur="500"/>
                                        <p:tgtEl>
                                          <p:spTgt spid="19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utoUpdateAnimBg="0"/>
      <p:bldP spid="19456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2524072C-AFED-4DFD-96DC-0D8B1D7A1F8B}"/>
              </a:ext>
            </a:extLst>
          </p:cNvPr>
          <p:cNvSpPr>
            <a:spLocks noGrp="1"/>
          </p:cNvSpPr>
          <p:nvPr>
            <p:ph type="dt" sz="quarter" idx="10"/>
          </p:nvPr>
        </p:nvSpPr>
        <p:spPr/>
        <p:txBody>
          <a:bodyPr/>
          <a:lstStyle/>
          <a:p>
            <a:pPr>
              <a:defRPr/>
            </a:pPr>
            <a:fld id="{304D452B-4F19-4A17-B5E4-01C54C53BFDE}" type="datetime1">
              <a:rPr lang="zh-CN" altLang="en-US"/>
              <a:pPr>
                <a:defRPr/>
              </a:pPr>
              <a:t>2023/2/21</a:t>
            </a:fld>
            <a:endParaRPr lang="en-US" altLang="zh-CN"/>
          </a:p>
        </p:txBody>
      </p:sp>
      <p:sp>
        <p:nvSpPr>
          <p:cNvPr id="12" name="灯片编号占位符 5">
            <a:extLst>
              <a:ext uri="{FF2B5EF4-FFF2-40B4-BE49-F238E27FC236}">
                <a16:creationId xmlns:a16="http://schemas.microsoft.com/office/drawing/2014/main" id="{0863CE45-E505-490D-A8C8-E06C015F2D2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0702E9-50ED-4452-AF59-6EC4D9E4F9A7}" type="slidenum">
              <a:rPr lang="en-US" altLang="zh-CN">
                <a:latin typeface="Garamond" panose="02020404030301010803" pitchFamily="18" charset="0"/>
              </a:rPr>
              <a:pPr eaLnBrk="1" hangingPunct="1"/>
              <a:t>43</a:t>
            </a:fld>
            <a:endParaRPr lang="en-US" altLang="zh-CN">
              <a:latin typeface="Garamond" panose="02020404030301010803" pitchFamily="18" charset="0"/>
            </a:endParaRPr>
          </a:p>
        </p:txBody>
      </p:sp>
      <p:sp>
        <p:nvSpPr>
          <p:cNvPr id="34822" name="Rectangle 2">
            <a:extLst>
              <a:ext uri="{FF2B5EF4-FFF2-40B4-BE49-F238E27FC236}">
                <a16:creationId xmlns:a16="http://schemas.microsoft.com/office/drawing/2014/main" id="{7F9CD22B-D63B-47DC-98BD-9A56C3BE6478}"/>
              </a:ext>
            </a:extLst>
          </p:cNvPr>
          <p:cNvSpPr>
            <a:spLocks noChangeArrowheads="1"/>
          </p:cNvSpPr>
          <p:nvPr/>
        </p:nvSpPr>
        <p:spPr bwMode="auto">
          <a:xfrm>
            <a:off x="1066800" y="969963"/>
            <a:ext cx="7623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例</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en-US" altLang="zh-CN" sz="2800" b="1">
                <a:solidFill>
                  <a:srgbClr val="0000FF"/>
                </a:solidFill>
                <a:latin typeface="Times New Roman" panose="02020603050405020304" pitchFamily="18" charset="0"/>
                <a:ea typeface="黑体" panose="02010609060101010101" pitchFamily="49" charset="-122"/>
              </a:rPr>
              <a:t>10</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zh-CN" altLang="en-US" sz="2800" b="1">
                <a:latin typeface="Times New Roman" panose="02020603050405020304" pitchFamily="18" charset="0"/>
              </a:rPr>
              <a:t>求方程 </a:t>
            </a:r>
            <a:r>
              <a:rPr kumimoji="1" lang="en-US" altLang="zh-CN" sz="2800" b="1" i="1">
                <a:latin typeface="Times New Roman" panose="02020603050405020304" pitchFamily="18" charset="0"/>
              </a:rPr>
              <a:t>y</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x </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x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2</a:t>
            </a:r>
            <a:r>
              <a:rPr kumimoji="1" lang="en-US" altLang="zh-CN" sz="2800" b="1" i="1">
                <a:latin typeface="Times New Roman" panose="02020603050405020304" pitchFamily="18" charset="0"/>
              </a:rPr>
              <a:t>xy</a:t>
            </a:r>
            <a:r>
              <a:rPr kumimoji="1" lang="en-US" altLang="zh-CN" sz="2800" b="1">
                <a:latin typeface="Times New Roman" panose="02020603050405020304" pitchFamily="18" charset="0"/>
              </a:rPr>
              <a:t>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 0 </a:t>
            </a:r>
            <a:r>
              <a:rPr kumimoji="1" lang="zh-CN" altLang="en-US" sz="2800" b="1">
                <a:latin typeface="Times New Roman" panose="02020603050405020304" pitchFamily="18" charset="0"/>
              </a:rPr>
              <a:t>的通解</a:t>
            </a:r>
            <a:r>
              <a:rPr kumimoji="1" lang="en-US" altLang="zh-CN" sz="2800" b="1">
                <a:latin typeface="Times New Roman" panose="02020603050405020304" pitchFamily="18" charset="0"/>
              </a:rPr>
              <a:t>.</a:t>
            </a:r>
          </a:p>
        </p:txBody>
      </p:sp>
      <p:sp>
        <p:nvSpPr>
          <p:cNvPr id="195587" name="Rectangle 3">
            <a:extLst>
              <a:ext uri="{FF2B5EF4-FFF2-40B4-BE49-F238E27FC236}">
                <a16:creationId xmlns:a16="http://schemas.microsoft.com/office/drawing/2014/main" id="{425101E2-B787-4BE6-B56D-F45717771D33}"/>
              </a:ext>
            </a:extLst>
          </p:cNvPr>
          <p:cNvSpPr>
            <a:spLocks noChangeArrowheads="1"/>
          </p:cNvSpPr>
          <p:nvPr/>
        </p:nvSpPr>
        <p:spPr bwMode="auto">
          <a:xfrm>
            <a:off x="1066800" y="1801813"/>
            <a:ext cx="3398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解</a:t>
            </a:r>
            <a:r>
              <a:rPr kumimoji="1" lang="zh-CN" altLang="en-US" sz="2800" b="1">
                <a:latin typeface="黑体" panose="02010609060101010101" pitchFamily="49" charset="-122"/>
                <a:ea typeface="黑体" panose="02010609060101010101" pitchFamily="49" charset="-122"/>
              </a:rPr>
              <a:t>　</a:t>
            </a:r>
            <a:r>
              <a:rPr kumimoji="1" lang="zh-CN" altLang="en-US" sz="2800" b="1">
                <a:latin typeface="Times New Roman" panose="02020603050405020304" pitchFamily="18" charset="0"/>
              </a:rPr>
              <a:t>将原方程改写为</a:t>
            </a:r>
          </a:p>
        </p:txBody>
      </p:sp>
      <p:graphicFrame>
        <p:nvGraphicFramePr>
          <p:cNvPr id="195588" name="Object 4">
            <a:extLst>
              <a:ext uri="{FF2B5EF4-FFF2-40B4-BE49-F238E27FC236}">
                <a16:creationId xmlns:a16="http://schemas.microsoft.com/office/drawing/2014/main" id="{96217327-41D6-4FB0-BB12-F65CCC0A920D}"/>
              </a:ext>
            </a:extLst>
          </p:cNvPr>
          <p:cNvGraphicFramePr>
            <a:graphicFrameLocks noChangeAspect="1"/>
          </p:cNvGraphicFramePr>
          <p:nvPr/>
        </p:nvGraphicFramePr>
        <p:xfrm>
          <a:off x="3363913" y="2667000"/>
          <a:ext cx="2643187" cy="969963"/>
        </p:xfrm>
        <a:graphic>
          <a:graphicData uri="http://schemas.openxmlformats.org/presentationml/2006/ole">
            <mc:AlternateContent xmlns:mc="http://schemas.openxmlformats.org/markup-compatibility/2006">
              <mc:Choice xmlns:v="urn:schemas-microsoft-com:vml" Requires="v">
                <p:oleObj spid="_x0000_s34837" name="Equation" r:id="rId3" imgW="1143000" imgH="419040" progId="Equation.3">
                  <p:embed/>
                </p:oleObj>
              </mc:Choice>
              <mc:Fallback>
                <p:oleObj name="Equation" r:id="rId3" imgW="114300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3913" y="2667000"/>
                        <a:ext cx="2643187"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89" name="Rectangle 5">
            <a:extLst>
              <a:ext uri="{FF2B5EF4-FFF2-40B4-BE49-F238E27FC236}">
                <a16:creationId xmlns:a16="http://schemas.microsoft.com/office/drawing/2014/main" id="{7CE41037-6957-4903-9BA6-C8A68A1A5D8D}"/>
              </a:ext>
            </a:extLst>
          </p:cNvPr>
          <p:cNvSpPr>
            <a:spLocks noChangeArrowheads="1"/>
          </p:cNvSpPr>
          <p:nvPr/>
        </p:nvSpPr>
        <p:spPr bwMode="auto">
          <a:xfrm>
            <a:off x="331788" y="3713163"/>
            <a:ext cx="81534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kumimoji="1" lang="zh-CN" altLang="en-US" sz="2800" b="1">
                <a:latin typeface="Times New Roman" panose="02020603050405020304" pitchFamily="18" charset="0"/>
              </a:rPr>
              <a:t>这是一个关于未知函数 </a:t>
            </a:r>
            <a:r>
              <a:rPr kumimoji="1" lang="en-US" altLang="zh-CN" sz="2800" b="1" i="1">
                <a:latin typeface="Times New Roman" panose="02020603050405020304" pitchFamily="18" charset="0"/>
              </a:rPr>
              <a:t>x = x</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的一阶线性非齐次方程，</a:t>
            </a:r>
          </a:p>
        </p:txBody>
      </p:sp>
      <p:graphicFrame>
        <p:nvGraphicFramePr>
          <p:cNvPr id="195590" name="Object 6">
            <a:extLst>
              <a:ext uri="{FF2B5EF4-FFF2-40B4-BE49-F238E27FC236}">
                <a16:creationId xmlns:a16="http://schemas.microsoft.com/office/drawing/2014/main" id="{26FAA56F-A2E7-4112-A858-4019C912A193}"/>
              </a:ext>
            </a:extLst>
          </p:cNvPr>
          <p:cNvGraphicFramePr>
            <a:graphicFrameLocks noChangeAspect="1"/>
          </p:cNvGraphicFramePr>
          <p:nvPr/>
        </p:nvGraphicFramePr>
        <p:xfrm>
          <a:off x="1528763" y="4411663"/>
          <a:ext cx="3005137" cy="973137"/>
        </p:xfrm>
        <a:graphic>
          <a:graphicData uri="http://schemas.openxmlformats.org/presentationml/2006/ole">
            <mc:AlternateContent xmlns:mc="http://schemas.openxmlformats.org/markup-compatibility/2006">
              <mc:Choice xmlns:v="urn:schemas-microsoft-com:vml" Requires="v">
                <p:oleObj spid="_x0000_s34838" name="Equation" r:id="rId5" imgW="1295280" imgH="419040" progId="Equation.3">
                  <p:embed/>
                </p:oleObj>
              </mc:Choice>
              <mc:Fallback>
                <p:oleObj name="Equation" r:id="rId5" imgW="129528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8763" y="4411663"/>
                        <a:ext cx="3005137"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91" name="Rectangle 7">
            <a:extLst>
              <a:ext uri="{FF2B5EF4-FFF2-40B4-BE49-F238E27FC236}">
                <a16:creationId xmlns:a16="http://schemas.microsoft.com/office/drawing/2014/main" id="{E1046EA4-F0A3-4FE3-878C-4936A770EDB3}"/>
              </a:ext>
            </a:extLst>
          </p:cNvPr>
          <p:cNvSpPr>
            <a:spLocks noChangeArrowheads="1"/>
          </p:cNvSpPr>
          <p:nvPr/>
        </p:nvSpPr>
        <p:spPr bwMode="auto">
          <a:xfrm>
            <a:off x="4608513" y="4560888"/>
            <a:ext cx="3359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它的自由项 </a:t>
            </a:r>
            <a:r>
              <a:rPr kumimoji="1" lang="en-US" altLang="zh-CN" sz="2800" b="1" i="1">
                <a:latin typeface="Times New Roman" panose="02020603050405020304" pitchFamily="18" charset="0"/>
              </a:rPr>
              <a:t>Q</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 1.</a:t>
            </a:r>
          </a:p>
        </p:txBody>
      </p:sp>
      <p:pic>
        <p:nvPicPr>
          <p:cNvPr id="34826" name="Picture 8" descr="a1">
            <a:hlinkClick r:id="" action="ppaction://hlinkshowjump?jump=previousslide"/>
            <a:extLst>
              <a:ext uri="{FF2B5EF4-FFF2-40B4-BE49-F238E27FC236}">
                <a16:creationId xmlns:a16="http://schemas.microsoft.com/office/drawing/2014/main" id="{0573D598-2E53-4A74-8DA5-9319F85A08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7" name="Picture 9" descr="a2">
            <a:hlinkClick r:id="" action="ppaction://hlinkshowjump?jump=nextslide"/>
            <a:extLst>
              <a:ext uri="{FF2B5EF4-FFF2-40B4-BE49-F238E27FC236}">
                <a16:creationId xmlns:a16="http://schemas.microsoft.com/office/drawing/2014/main" id="{3F36E7E8-B1D4-407E-9A18-3088C351B8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8" name="Picture 10" descr="a3">
            <a:hlinkClick r:id="rId9" action="ppaction://hlinksldjump"/>
            <a:extLst>
              <a:ext uri="{FF2B5EF4-FFF2-40B4-BE49-F238E27FC236}">
                <a16:creationId xmlns:a16="http://schemas.microsoft.com/office/drawing/2014/main" id="{9A0E5EA7-21BE-41B4-8527-3304ADAF41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587"/>
                                        </p:tgtEl>
                                        <p:attrNameLst>
                                          <p:attrName>style.visibility</p:attrName>
                                        </p:attrNameLst>
                                      </p:cBhvr>
                                      <p:to>
                                        <p:strVal val="visible"/>
                                      </p:to>
                                    </p:set>
                                    <p:animEffect transition="in" filter="wipe(left)">
                                      <p:cBhvr>
                                        <p:cTn id="7" dur="500"/>
                                        <p:tgtEl>
                                          <p:spTgt spid="19558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5588"/>
                                        </p:tgtEl>
                                        <p:attrNameLst>
                                          <p:attrName>style.visibility</p:attrName>
                                        </p:attrNameLst>
                                      </p:cBhvr>
                                      <p:to>
                                        <p:strVal val="visible"/>
                                      </p:to>
                                    </p:set>
                                    <p:animEffect transition="in" filter="wipe(left)">
                                      <p:cBhvr>
                                        <p:cTn id="11" dur="500"/>
                                        <p:tgtEl>
                                          <p:spTgt spid="1955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195589"/>
                                        </p:tgtEl>
                                        <p:attrNameLst>
                                          <p:attrName>style.visibility</p:attrName>
                                        </p:attrNameLst>
                                      </p:cBhvr>
                                      <p:to>
                                        <p:strVal val="visible"/>
                                      </p:to>
                                    </p:set>
                                    <p:animEffect transition="in" filter="wipe(left)">
                                      <p:cBhvr>
                                        <p:cTn id="16" dur="75"/>
                                        <p:tgtEl>
                                          <p:spTgt spid="19558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95590"/>
                                        </p:tgtEl>
                                        <p:attrNameLst>
                                          <p:attrName>style.visibility</p:attrName>
                                        </p:attrNameLst>
                                      </p:cBhvr>
                                      <p:to>
                                        <p:strVal val="visible"/>
                                      </p:to>
                                    </p:set>
                                    <p:animEffect transition="in" filter="wipe(left)">
                                      <p:cBhvr>
                                        <p:cTn id="21" dur="500"/>
                                        <p:tgtEl>
                                          <p:spTgt spid="19559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5591"/>
                                        </p:tgtEl>
                                        <p:attrNameLst>
                                          <p:attrName>style.visibility</p:attrName>
                                        </p:attrNameLst>
                                      </p:cBhvr>
                                      <p:to>
                                        <p:strVal val="visible"/>
                                      </p:to>
                                    </p:set>
                                    <p:animEffect transition="in" filter="wipe(left)">
                                      <p:cBhvr>
                                        <p:cTn id="26" dur="500"/>
                                        <p:tgtEl>
                                          <p:spTgt spid="195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autoUpdateAnimBg="0"/>
      <p:bldP spid="195589" grpId="0" autoUpdateAnimBg="0"/>
      <p:bldP spid="19559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3B5FAA4D-9E9F-473D-B2A2-F7C992B0E218}"/>
              </a:ext>
            </a:extLst>
          </p:cNvPr>
          <p:cNvSpPr>
            <a:spLocks noGrp="1"/>
          </p:cNvSpPr>
          <p:nvPr>
            <p:ph type="dt" sz="quarter" idx="10"/>
          </p:nvPr>
        </p:nvSpPr>
        <p:spPr/>
        <p:txBody>
          <a:bodyPr/>
          <a:lstStyle/>
          <a:p>
            <a:pPr>
              <a:defRPr/>
            </a:pPr>
            <a:fld id="{31019623-CC90-40E5-897C-8CD260B94B3D}" type="datetime1">
              <a:rPr lang="zh-CN" altLang="en-US"/>
              <a:pPr>
                <a:defRPr/>
              </a:pPr>
              <a:t>2023/2/21</a:t>
            </a:fld>
            <a:endParaRPr lang="en-US" altLang="zh-CN"/>
          </a:p>
        </p:txBody>
      </p:sp>
      <p:sp>
        <p:nvSpPr>
          <p:cNvPr id="10" name="灯片编号占位符 5">
            <a:extLst>
              <a:ext uri="{FF2B5EF4-FFF2-40B4-BE49-F238E27FC236}">
                <a16:creationId xmlns:a16="http://schemas.microsoft.com/office/drawing/2014/main" id="{E1B9E9AC-EB6A-4529-B9EF-6A2E526C4F4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5B2B7B-E2D8-452E-9039-704225D66C94}" type="slidenum">
              <a:rPr lang="en-US" altLang="zh-CN">
                <a:latin typeface="Garamond" panose="02020404030301010803" pitchFamily="18" charset="0"/>
              </a:rPr>
              <a:pPr eaLnBrk="1" hangingPunct="1"/>
              <a:t>44</a:t>
            </a:fld>
            <a:endParaRPr lang="en-US" altLang="zh-CN">
              <a:latin typeface="Garamond" panose="02020404030301010803" pitchFamily="18" charset="0"/>
            </a:endParaRPr>
          </a:p>
        </p:txBody>
      </p:sp>
      <p:sp>
        <p:nvSpPr>
          <p:cNvPr id="35847" name="Rectangle 2">
            <a:extLst>
              <a:ext uri="{FF2B5EF4-FFF2-40B4-BE49-F238E27FC236}">
                <a16:creationId xmlns:a16="http://schemas.microsoft.com/office/drawing/2014/main" id="{2FF5C3B6-9D40-4A83-A7C8-2967F43EBAEC}"/>
              </a:ext>
            </a:extLst>
          </p:cNvPr>
          <p:cNvSpPr>
            <a:spLocks noChangeArrowheads="1"/>
          </p:cNvSpPr>
          <p:nvPr/>
        </p:nvSpPr>
        <p:spPr bwMode="auto">
          <a:xfrm>
            <a:off x="1235075" y="914400"/>
            <a:ext cx="6613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代入一阶线性非齐次方程的通解公式，有</a:t>
            </a:r>
          </a:p>
        </p:txBody>
      </p:sp>
      <p:graphicFrame>
        <p:nvGraphicFramePr>
          <p:cNvPr id="196611" name="Object 3">
            <a:extLst>
              <a:ext uri="{FF2B5EF4-FFF2-40B4-BE49-F238E27FC236}">
                <a16:creationId xmlns:a16="http://schemas.microsoft.com/office/drawing/2014/main" id="{09CE5A42-5DC1-4A9E-9FDA-EFDAB27D24DA}"/>
              </a:ext>
            </a:extLst>
          </p:cNvPr>
          <p:cNvGraphicFramePr>
            <a:graphicFrameLocks noChangeAspect="1"/>
          </p:cNvGraphicFramePr>
          <p:nvPr/>
        </p:nvGraphicFramePr>
        <p:xfrm>
          <a:off x="2362200" y="1830388"/>
          <a:ext cx="3962400" cy="1211262"/>
        </p:xfrm>
        <a:graphic>
          <a:graphicData uri="http://schemas.openxmlformats.org/presentationml/2006/ole">
            <mc:AlternateContent xmlns:mc="http://schemas.openxmlformats.org/markup-compatibility/2006">
              <mc:Choice xmlns:v="urn:schemas-microsoft-com:vml" Requires="v">
                <p:oleObj spid="_x0000_s35863" name="Equation" r:id="rId3" imgW="1828800" imgH="558720" progId="Equation.3">
                  <p:embed/>
                </p:oleObj>
              </mc:Choice>
              <mc:Fallback>
                <p:oleObj name="Equation" r:id="rId3" imgW="1828800" imgH="5587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830388"/>
                        <a:ext cx="3962400" cy="1211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12" name="Object 4">
            <a:extLst>
              <a:ext uri="{FF2B5EF4-FFF2-40B4-BE49-F238E27FC236}">
                <a16:creationId xmlns:a16="http://schemas.microsoft.com/office/drawing/2014/main" id="{35E91838-BADF-4B0F-AB75-1AD6E5990A98}"/>
              </a:ext>
            </a:extLst>
          </p:cNvPr>
          <p:cNvGraphicFramePr>
            <a:graphicFrameLocks noChangeAspect="1"/>
          </p:cNvGraphicFramePr>
          <p:nvPr/>
        </p:nvGraphicFramePr>
        <p:xfrm>
          <a:off x="2605088" y="3235325"/>
          <a:ext cx="4724400" cy="858838"/>
        </p:xfrm>
        <a:graphic>
          <a:graphicData uri="http://schemas.openxmlformats.org/presentationml/2006/ole">
            <mc:AlternateContent xmlns:mc="http://schemas.openxmlformats.org/markup-compatibility/2006">
              <mc:Choice xmlns:v="urn:schemas-microsoft-com:vml" Requires="v">
                <p:oleObj spid="_x0000_s35864" name="Equation" r:id="rId5" imgW="1955520" imgH="355320" progId="Equation.3">
                  <p:embed/>
                </p:oleObj>
              </mc:Choice>
              <mc:Fallback>
                <p:oleObj name="Equation" r:id="rId5" imgW="1955520" imgH="35532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5088" y="3235325"/>
                        <a:ext cx="472440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13" name="Rectangle 5">
            <a:extLst>
              <a:ext uri="{FF2B5EF4-FFF2-40B4-BE49-F238E27FC236}">
                <a16:creationId xmlns:a16="http://schemas.microsoft.com/office/drawing/2014/main" id="{D0CFEF90-4B43-4BDB-9FFE-D810CD0A7605}"/>
              </a:ext>
            </a:extLst>
          </p:cNvPr>
          <p:cNvSpPr>
            <a:spLocks noChangeArrowheads="1"/>
          </p:cNvSpPr>
          <p:nvPr/>
        </p:nvSpPr>
        <p:spPr bwMode="auto">
          <a:xfrm>
            <a:off x="492125" y="4468813"/>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即所求通解为</a:t>
            </a:r>
          </a:p>
        </p:txBody>
      </p:sp>
      <p:graphicFrame>
        <p:nvGraphicFramePr>
          <p:cNvPr id="196614" name="Object 6">
            <a:extLst>
              <a:ext uri="{FF2B5EF4-FFF2-40B4-BE49-F238E27FC236}">
                <a16:creationId xmlns:a16="http://schemas.microsoft.com/office/drawing/2014/main" id="{BA57EEF6-908B-4CED-89EF-9BC927D51F22}"/>
              </a:ext>
            </a:extLst>
          </p:cNvPr>
          <p:cNvGraphicFramePr>
            <a:graphicFrameLocks noChangeAspect="1"/>
          </p:cNvGraphicFramePr>
          <p:nvPr/>
        </p:nvGraphicFramePr>
        <p:xfrm>
          <a:off x="3105150" y="5216525"/>
          <a:ext cx="2381250" cy="803275"/>
        </p:xfrm>
        <a:graphic>
          <a:graphicData uri="http://schemas.openxmlformats.org/presentationml/2006/ole">
            <mc:AlternateContent xmlns:mc="http://schemas.openxmlformats.org/markup-compatibility/2006">
              <mc:Choice xmlns:v="urn:schemas-microsoft-com:vml" Requires="v">
                <p:oleObj spid="_x0000_s35865" name="Equation" r:id="rId7" imgW="1054080" imgH="355320" progId="Equation.3">
                  <p:embed/>
                </p:oleObj>
              </mc:Choice>
              <mc:Fallback>
                <p:oleObj name="Equation" r:id="rId7" imgW="1054080" imgH="35532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5150" y="5216525"/>
                        <a:ext cx="238125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5849" name="Picture 7" descr="a1">
            <a:hlinkClick r:id="" action="ppaction://hlinkshowjump?jump=previousslide"/>
            <a:extLst>
              <a:ext uri="{FF2B5EF4-FFF2-40B4-BE49-F238E27FC236}">
                <a16:creationId xmlns:a16="http://schemas.microsoft.com/office/drawing/2014/main" id="{812C64DD-D51D-4AE0-BE1C-D836DF948B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024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8" descr="a3">
            <a:hlinkClick r:id="rId10" action="ppaction://hlinksldjump"/>
            <a:extLst>
              <a:ext uri="{FF2B5EF4-FFF2-40B4-BE49-F238E27FC236}">
                <a16:creationId xmlns:a16="http://schemas.microsoft.com/office/drawing/2014/main" id="{FA119D81-0CCB-4A90-A5C1-294DB1C14A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6611"/>
                                        </p:tgtEl>
                                        <p:attrNameLst>
                                          <p:attrName>style.visibility</p:attrName>
                                        </p:attrNameLst>
                                      </p:cBhvr>
                                      <p:to>
                                        <p:strVal val="visible"/>
                                      </p:to>
                                    </p:set>
                                    <p:animEffect transition="in" filter="wipe(left)">
                                      <p:cBhvr>
                                        <p:cTn id="7" dur="500"/>
                                        <p:tgtEl>
                                          <p:spTgt spid="196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6612"/>
                                        </p:tgtEl>
                                        <p:attrNameLst>
                                          <p:attrName>style.visibility</p:attrName>
                                        </p:attrNameLst>
                                      </p:cBhvr>
                                      <p:to>
                                        <p:strVal val="visible"/>
                                      </p:to>
                                    </p:set>
                                    <p:animEffect transition="in" filter="wipe(left)">
                                      <p:cBhvr>
                                        <p:cTn id="12" dur="500"/>
                                        <p:tgtEl>
                                          <p:spTgt spid="1966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6613"/>
                                        </p:tgtEl>
                                        <p:attrNameLst>
                                          <p:attrName>style.visibility</p:attrName>
                                        </p:attrNameLst>
                                      </p:cBhvr>
                                      <p:to>
                                        <p:strVal val="visible"/>
                                      </p:to>
                                    </p:set>
                                    <p:animEffect transition="in" filter="wipe(left)">
                                      <p:cBhvr>
                                        <p:cTn id="17" dur="500"/>
                                        <p:tgtEl>
                                          <p:spTgt spid="196613"/>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96614"/>
                                        </p:tgtEl>
                                        <p:attrNameLst>
                                          <p:attrName>style.visibility</p:attrName>
                                        </p:attrNameLst>
                                      </p:cBhvr>
                                      <p:to>
                                        <p:strVal val="visible"/>
                                      </p:to>
                                    </p:set>
                                    <p:animEffect transition="in" filter="wipe(left)">
                                      <p:cBhvr>
                                        <p:cTn id="21" dur="500"/>
                                        <p:tgtEl>
                                          <p:spTgt spid="196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3">
            <a:extLst>
              <a:ext uri="{FF2B5EF4-FFF2-40B4-BE49-F238E27FC236}">
                <a16:creationId xmlns:a16="http://schemas.microsoft.com/office/drawing/2014/main" id="{F263238A-7C9A-4222-AC50-90F65FDC673F}"/>
              </a:ext>
            </a:extLst>
          </p:cNvPr>
          <p:cNvSpPr>
            <a:spLocks noGrp="1"/>
          </p:cNvSpPr>
          <p:nvPr>
            <p:ph type="dt" sz="quarter" idx="10"/>
          </p:nvPr>
        </p:nvSpPr>
        <p:spPr/>
        <p:txBody>
          <a:bodyPr/>
          <a:lstStyle/>
          <a:p>
            <a:pPr>
              <a:defRPr/>
            </a:pPr>
            <a:fld id="{F4C5EA26-A483-461F-BB16-4121FDF57ABE}" type="datetime1">
              <a:rPr lang="zh-CN" altLang="en-US"/>
              <a:pPr>
                <a:defRPr/>
              </a:pPr>
              <a:t>2023/2/21</a:t>
            </a:fld>
            <a:endParaRPr lang="en-US" altLang="zh-CN"/>
          </a:p>
        </p:txBody>
      </p:sp>
      <p:sp>
        <p:nvSpPr>
          <p:cNvPr id="22" name="灯片编号占位符 5">
            <a:extLst>
              <a:ext uri="{FF2B5EF4-FFF2-40B4-BE49-F238E27FC236}">
                <a16:creationId xmlns:a16="http://schemas.microsoft.com/office/drawing/2014/main" id="{771B99EB-3E20-4665-AA17-1D32419F1BD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9B9D2B-955E-4CA5-BB72-4FBB8980DBFF}" type="slidenum">
              <a:rPr lang="en-US" altLang="zh-CN">
                <a:latin typeface="Garamond" panose="02020404030301010803" pitchFamily="18" charset="0"/>
              </a:rPr>
              <a:pPr eaLnBrk="1" hangingPunct="1"/>
              <a:t>45</a:t>
            </a:fld>
            <a:endParaRPr lang="en-US" altLang="zh-CN">
              <a:latin typeface="Garamond" panose="02020404030301010803" pitchFamily="18" charset="0"/>
            </a:endParaRPr>
          </a:p>
        </p:txBody>
      </p:sp>
      <p:sp>
        <p:nvSpPr>
          <p:cNvPr id="197634" name="Text Box 2">
            <a:extLst>
              <a:ext uri="{FF2B5EF4-FFF2-40B4-BE49-F238E27FC236}">
                <a16:creationId xmlns:a16="http://schemas.microsoft.com/office/drawing/2014/main" id="{C7AFC20F-7CFC-407D-946F-BBAEF9C06F97}"/>
              </a:ext>
            </a:extLst>
          </p:cNvPr>
          <p:cNvSpPr txBox="1">
            <a:spLocks noChangeArrowheads="1"/>
          </p:cNvSpPr>
          <p:nvPr/>
        </p:nvSpPr>
        <p:spPr bwMode="auto">
          <a:xfrm>
            <a:off x="1905000" y="457200"/>
            <a:ext cx="5638800" cy="769441"/>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4400" b="1" dirty="0">
                <a:solidFill>
                  <a:srgbClr val="FF0000"/>
                </a:solidFill>
                <a:latin typeface="楷体_GB2312" pitchFamily="49" charset="-122"/>
                <a:ea typeface="楷体_GB2312" pitchFamily="49" charset="-122"/>
              </a:rPr>
              <a:t>第七章　常微分方程</a:t>
            </a:r>
          </a:p>
        </p:txBody>
      </p:sp>
      <p:sp>
        <p:nvSpPr>
          <p:cNvPr id="197635" name="Text Box 3">
            <a:extLst>
              <a:ext uri="{FF2B5EF4-FFF2-40B4-BE49-F238E27FC236}">
                <a16:creationId xmlns:a16="http://schemas.microsoft.com/office/drawing/2014/main" id="{DFA88DA3-4EDE-483B-87E7-DEE11427D372}"/>
              </a:ext>
            </a:extLst>
          </p:cNvPr>
          <p:cNvSpPr txBox="1">
            <a:spLocks noChangeArrowheads="1"/>
          </p:cNvSpPr>
          <p:nvPr/>
        </p:nvSpPr>
        <p:spPr bwMode="auto">
          <a:xfrm>
            <a:off x="1143000" y="1187450"/>
            <a:ext cx="7391400" cy="671513"/>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3800" b="1">
                <a:solidFill>
                  <a:srgbClr val="0000FF"/>
                </a:solidFill>
                <a:latin typeface="Times New Roman" pitchFamily="18" charset="0"/>
              </a:rPr>
              <a:t>第三节　一阶微分方程应用举例</a:t>
            </a:r>
          </a:p>
        </p:txBody>
      </p:sp>
      <p:sp>
        <p:nvSpPr>
          <p:cNvPr id="197636" name="Rectangle 4">
            <a:extLst>
              <a:ext uri="{FF2B5EF4-FFF2-40B4-BE49-F238E27FC236}">
                <a16:creationId xmlns:a16="http://schemas.microsoft.com/office/drawing/2014/main" id="{B3A52487-B7DE-462A-AFFF-8A9D1AA3FB1B}"/>
              </a:ext>
            </a:extLst>
          </p:cNvPr>
          <p:cNvSpPr>
            <a:spLocks noChangeArrowheads="1"/>
          </p:cNvSpPr>
          <p:nvPr/>
        </p:nvSpPr>
        <p:spPr bwMode="auto">
          <a:xfrm>
            <a:off x="152400" y="2025650"/>
            <a:ext cx="85010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zh-CN" altLang="en-US" sz="2800" b="1">
                <a:solidFill>
                  <a:srgbClr val="0000FF"/>
                </a:solidFill>
                <a:latin typeface="黑体" panose="02010609060101010101" pitchFamily="49" charset="-122"/>
                <a:ea typeface="黑体" panose="02010609060101010101" pitchFamily="49" charset="-122"/>
              </a:rPr>
              <a:t>　　例</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en-US" altLang="zh-CN" sz="2800" b="1">
                <a:solidFill>
                  <a:srgbClr val="0000FF"/>
                </a:solidFill>
                <a:latin typeface="Times New Roman" panose="02020603050405020304" pitchFamily="18" charset="0"/>
                <a:ea typeface="黑体" panose="02010609060101010101" pitchFamily="49" charset="-122"/>
              </a:rPr>
              <a:t>1</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设曲线过点 </a:t>
            </a:r>
            <a:r>
              <a:rPr kumimoji="1" lang="en-US" altLang="zh-CN" sz="2800" b="1">
                <a:latin typeface="宋体" panose="02010600030101010101" pitchFamily="2" charset="-122"/>
              </a:rPr>
              <a:t>(</a:t>
            </a:r>
            <a:r>
              <a:rPr kumimoji="1" lang="en-US" altLang="zh-CN" sz="2800" b="1">
                <a:latin typeface="Times New Roman" panose="02020603050405020304" pitchFamily="18" charset="0"/>
              </a:rPr>
              <a:t>1, 1</a:t>
            </a:r>
            <a:r>
              <a:rPr kumimoji="1" lang="en-US" altLang="zh-CN" sz="2800" b="1">
                <a:latin typeface="宋体" panose="02010600030101010101" pitchFamily="2" charset="-122"/>
              </a:rPr>
              <a:t>)</a:t>
            </a:r>
            <a:r>
              <a:rPr kumimoji="1" lang="zh-CN" altLang="en-US" sz="2800" b="1">
                <a:latin typeface="Times New Roman" panose="02020603050405020304" pitchFamily="18" charset="0"/>
              </a:rPr>
              <a:t>，且其上任意点 </a:t>
            </a:r>
            <a:r>
              <a:rPr kumimoji="1" lang="en-US" altLang="zh-CN" sz="2800" b="1" i="1">
                <a:latin typeface="Times New Roman" panose="02020603050405020304" pitchFamily="18" charset="0"/>
              </a:rPr>
              <a:t>P </a:t>
            </a:r>
            <a:r>
              <a:rPr kumimoji="1" lang="zh-CN" altLang="en-US" sz="2800" b="1">
                <a:latin typeface="Times New Roman" panose="02020603050405020304" pitchFamily="18" charset="0"/>
              </a:rPr>
              <a:t>的切线在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轴上截距是切点纵坐标的三倍，求此曲线方程</a:t>
            </a:r>
            <a:r>
              <a:rPr kumimoji="1" lang="en-US" altLang="zh-CN" sz="2800" b="1">
                <a:latin typeface="Times New Roman" panose="02020603050405020304" pitchFamily="18" charset="0"/>
              </a:rPr>
              <a:t>.</a:t>
            </a:r>
          </a:p>
        </p:txBody>
      </p:sp>
      <p:sp>
        <p:nvSpPr>
          <p:cNvPr id="197637" name="Rectangle 5">
            <a:extLst>
              <a:ext uri="{FF2B5EF4-FFF2-40B4-BE49-F238E27FC236}">
                <a16:creationId xmlns:a16="http://schemas.microsoft.com/office/drawing/2014/main" id="{FF6414FB-9676-4B67-BA9B-4063AD6F9DF8}"/>
              </a:ext>
            </a:extLst>
          </p:cNvPr>
          <p:cNvSpPr>
            <a:spLocks noChangeArrowheads="1"/>
          </p:cNvSpPr>
          <p:nvPr/>
        </p:nvSpPr>
        <p:spPr bwMode="auto">
          <a:xfrm>
            <a:off x="160338" y="3124200"/>
            <a:ext cx="44958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zh-CN" altLang="en-US" sz="2800" b="1">
                <a:latin typeface="黑体" panose="02010609060101010101" pitchFamily="49" charset="-122"/>
                <a:ea typeface="黑体" panose="02010609060101010101" pitchFamily="49" charset="-122"/>
              </a:rPr>
              <a:t>　　</a:t>
            </a:r>
            <a:r>
              <a:rPr kumimoji="1" lang="zh-CN" altLang="en-US" sz="2800" b="1">
                <a:solidFill>
                  <a:srgbClr val="0000FF"/>
                </a:solidFill>
                <a:latin typeface="黑体" panose="02010609060101010101" pitchFamily="49" charset="-122"/>
                <a:ea typeface="黑体" panose="02010609060101010101" pitchFamily="49" charset="-122"/>
              </a:rPr>
              <a:t>解</a:t>
            </a:r>
            <a:r>
              <a:rPr kumimoji="1" lang="zh-CN" altLang="en-US" sz="2800" b="1">
                <a:latin typeface="黑体" panose="02010609060101010101" pitchFamily="49" charset="-122"/>
                <a:ea typeface="黑体" panose="02010609060101010101" pitchFamily="49" charset="-122"/>
              </a:rPr>
              <a:t>　</a:t>
            </a:r>
            <a:r>
              <a:rPr kumimoji="1" lang="zh-CN" altLang="en-US" sz="2800" b="1">
                <a:latin typeface="宋体" panose="02010600030101010101" pitchFamily="2" charset="-122"/>
              </a:rPr>
              <a:t>设所求的曲线方程为</a:t>
            </a: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a:t>
            </a:r>
            <a:r>
              <a:rPr kumimoji="1" lang="en-US" altLang="zh-CN" sz="2800" b="1" i="1">
                <a:latin typeface="Times New Roman" panose="02020603050405020304" pitchFamily="18" charset="0"/>
              </a:rPr>
              <a:t>P</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a:t>
            </a:r>
            <a:r>
              <a:rPr kumimoji="1" lang="zh-CN" altLang="en-US" sz="2800" b="1">
                <a:latin typeface="宋体" panose="02010600030101010101" pitchFamily="2" charset="-122"/>
              </a:rPr>
              <a:t>为其上任意点，</a:t>
            </a:r>
            <a:r>
              <a:rPr kumimoji="1" lang="zh-CN" altLang="en-US" sz="2800" b="1">
                <a:latin typeface="Times New Roman" panose="02020603050405020304" pitchFamily="18" charset="0"/>
              </a:rPr>
              <a:t> </a:t>
            </a:r>
          </a:p>
        </p:txBody>
      </p:sp>
      <p:sp>
        <p:nvSpPr>
          <p:cNvPr id="197638" name="Rectangle 6">
            <a:extLst>
              <a:ext uri="{FF2B5EF4-FFF2-40B4-BE49-F238E27FC236}">
                <a16:creationId xmlns:a16="http://schemas.microsoft.com/office/drawing/2014/main" id="{0CADC4AE-2D76-4EEE-A257-4649FD458862}"/>
              </a:ext>
            </a:extLst>
          </p:cNvPr>
          <p:cNvSpPr>
            <a:spLocks noChangeArrowheads="1"/>
          </p:cNvSpPr>
          <p:nvPr/>
        </p:nvSpPr>
        <p:spPr bwMode="auto">
          <a:xfrm>
            <a:off x="177800" y="4162425"/>
            <a:ext cx="44958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zh-CN" altLang="en-US" sz="2800" b="1" i="1">
                <a:latin typeface="Times New Roman" panose="02020603050405020304" pitchFamily="18" charset="0"/>
              </a:rPr>
              <a:t>　　　  </a:t>
            </a:r>
            <a:r>
              <a:rPr kumimoji="1" lang="zh-CN" altLang="en-US" sz="2800" b="1">
                <a:latin typeface="宋体" panose="02010600030101010101" pitchFamily="2" charset="-122"/>
              </a:rPr>
              <a:t>则过点</a:t>
            </a: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P </a:t>
            </a:r>
            <a:r>
              <a:rPr kumimoji="1" lang="zh-CN" altLang="en-US" sz="2800" b="1">
                <a:latin typeface="宋体" panose="02010600030101010101" pitchFamily="2" charset="-122"/>
              </a:rPr>
              <a:t>的切线方程为</a:t>
            </a:r>
          </a:p>
        </p:txBody>
      </p:sp>
      <p:graphicFrame>
        <p:nvGraphicFramePr>
          <p:cNvPr id="197639" name="Object 7">
            <a:extLst>
              <a:ext uri="{FF2B5EF4-FFF2-40B4-BE49-F238E27FC236}">
                <a16:creationId xmlns:a16="http://schemas.microsoft.com/office/drawing/2014/main" id="{121B8CBA-AE16-4A11-B7DB-053D48A4B792}"/>
              </a:ext>
            </a:extLst>
          </p:cNvPr>
          <p:cNvGraphicFramePr>
            <a:graphicFrameLocks noChangeAspect="1"/>
          </p:cNvGraphicFramePr>
          <p:nvPr/>
        </p:nvGraphicFramePr>
        <p:xfrm>
          <a:off x="1203325" y="5257800"/>
          <a:ext cx="2759075" cy="474663"/>
        </p:xfrm>
        <a:graphic>
          <a:graphicData uri="http://schemas.openxmlformats.org/presentationml/2006/ole">
            <mc:AlternateContent xmlns:mc="http://schemas.openxmlformats.org/markup-compatibility/2006">
              <mc:Choice xmlns:v="urn:schemas-microsoft-com:vml" Requires="v">
                <p:oleObj spid="_x0000_s36891" name="Equation" r:id="rId3" imgW="1180800" imgH="203040" progId="Equation.3">
                  <p:embed/>
                </p:oleObj>
              </mc:Choice>
              <mc:Fallback>
                <p:oleObj name="Equation" r:id="rId3" imgW="1180800" imgH="203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325" y="5257800"/>
                        <a:ext cx="2759075"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640" name="Rectangle 8">
            <a:extLst>
              <a:ext uri="{FF2B5EF4-FFF2-40B4-BE49-F238E27FC236}">
                <a16:creationId xmlns:a16="http://schemas.microsoft.com/office/drawing/2014/main" id="{F053B96C-E5EE-44D4-A6CD-34C3097C8C64}"/>
              </a:ext>
            </a:extLst>
          </p:cNvPr>
          <p:cNvSpPr>
            <a:spLocks noChangeArrowheads="1"/>
          </p:cNvSpPr>
          <p:nvPr/>
        </p:nvSpPr>
        <p:spPr bwMode="auto">
          <a:xfrm>
            <a:off x="165100" y="5843588"/>
            <a:ext cx="8859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其中</a:t>
            </a: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a:t>
            </a:r>
            <a:r>
              <a:rPr kumimoji="1" lang="zh-CN" altLang="en-US" sz="2800" b="1">
                <a:latin typeface="宋体" panose="02010600030101010101" pitchFamily="2" charset="-122"/>
              </a:rPr>
              <a:t>是切线上动点</a:t>
            </a:r>
            <a:r>
              <a:rPr kumimoji="1" lang="en-US" altLang="zh-CN" sz="2800" b="1">
                <a:latin typeface="宋体" panose="02010600030101010101" pitchFamily="2" charset="-122"/>
              </a:rPr>
              <a:t>,</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a:t>
            </a:r>
            <a:r>
              <a:rPr kumimoji="1" lang="zh-CN" altLang="en-US" sz="2800" b="1">
                <a:latin typeface="宋体" panose="02010600030101010101" pitchFamily="2" charset="-122"/>
              </a:rPr>
              <a:t>是曲线上任意固定的点</a:t>
            </a:r>
            <a:r>
              <a:rPr kumimoji="1" lang="en-US" altLang="zh-CN" sz="2800" b="1">
                <a:latin typeface="宋体" panose="02010600030101010101" pitchFamily="2" charset="-122"/>
              </a:rPr>
              <a:t>.</a:t>
            </a:r>
          </a:p>
        </p:txBody>
      </p:sp>
      <p:pic>
        <p:nvPicPr>
          <p:cNvPr id="36875" name="Picture 9" descr="a2">
            <a:hlinkClick r:id="" action="ppaction://hlinkshowjump?jump=nextslide"/>
            <a:extLst>
              <a:ext uri="{FF2B5EF4-FFF2-40B4-BE49-F238E27FC236}">
                <a16:creationId xmlns:a16="http://schemas.microsoft.com/office/drawing/2014/main" id="{A54107E8-A7A8-4501-9D3A-225BB1EDEC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0">
            <a:extLst>
              <a:ext uri="{FF2B5EF4-FFF2-40B4-BE49-F238E27FC236}">
                <a16:creationId xmlns:a16="http://schemas.microsoft.com/office/drawing/2014/main" id="{F1068BCF-5508-4062-ABFC-420F9EB69180}"/>
              </a:ext>
            </a:extLst>
          </p:cNvPr>
          <p:cNvGrpSpPr>
            <a:grpSpLocks/>
          </p:cNvGrpSpPr>
          <p:nvPr/>
        </p:nvGrpSpPr>
        <p:grpSpPr bwMode="auto">
          <a:xfrm>
            <a:off x="5138738" y="2971800"/>
            <a:ext cx="3581400" cy="2667000"/>
            <a:chOff x="3237" y="1872"/>
            <a:chExt cx="2256" cy="1680"/>
          </a:xfrm>
        </p:grpSpPr>
        <p:sp>
          <p:nvSpPr>
            <p:cNvPr id="36878" name="Freeform 11">
              <a:extLst>
                <a:ext uri="{FF2B5EF4-FFF2-40B4-BE49-F238E27FC236}">
                  <a16:creationId xmlns:a16="http://schemas.microsoft.com/office/drawing/2014/main" id="{0DDB965E-6FCF-46B1-AC53-2E83576EF446}"/>
                </a:ext>
              </a:extLst>
            </p:cNvPr>
            <p:cNvSpPr>
              <a:spLocks/>
            </p:cNvSpPr>
            <p:nvPr/>
          </p:nvSpPr>
          <p:spPr bwMode="auto">
            <a:xfrm>
              <a:off x="3288" y="3327"/>
              <a:ext cx="2157" cy="1"/>
            </a:xfrm>
            <a:custGeom>
              <a:avLst/>
              <a:gdLst>
                <a:gd name="T0" fmla="*/ 0 w 2157"/>
                <a:gd name="T1" fmla="*/ 0 h 1"/>
                <a:gd name="T2" fmla="*/ 2157 w 2157"/>
                <a:gd name="T3" fmla="*/ 0 h 1"/>
                <a:gd name="T4" fmla="*/ 0 60000 65536"/>
                <a:gd name="T5" fmla="*/ 0 60000 65536"/>
                <a:gd name="T6" fmla="*/ 0 w 2157"/>
                <a:gd name="T7" fmla="*/ 0 h 1"/>
                <a:gd name="T8" fmla="*/ 2157 w 2157"/>
                <a:gd name="T9" fmla="*/ 1 h 1"/>
              </a:gdLst>
              <a:ahLst/>
              <a:cxnLst>
                <a:cxn ang="T4">
                  <a:pos x="T0" y="T1"/>
                </a:cxn>
                <a:cxn ang="T5">
                  <a:pos x="T2" y="T3"/>
                </a:cxn>
              </a:cxnLst>
              <a:rect l="T6" t="T7" r="T8" b="T9"/>
              <a:pathLst>
                <a:path w="2157" h="1">
                  <a:moveTo>
                    <a:pt x="0" y="0"/>
                  </a:moveTo>
                  <a:lnTo>
                    <a:pt x="2157" y="0"/>
                  </a:lnTo>
                </a:path>
              </a:pathLst>
            </a:custGeom>
            <a:noFill/>
            <a:ln w="2540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9" name="Freeform 12">
              <a:extLst>
                <a:ext uri="{FF2B5EF4-FFF2-40B4-BE49-F238E27FC236}">
                  <a16:creationId xmlns:a16="http://schemas.microsoft.com/office/drawing/2014/main" id="{D8509EBB-A016-41C6-888D-2F756B7B167B}"/>
                </a:ext>
              </a:extLst>
            </p:cNvPr>
            <p:cNvSpPr>
              <a:spLocks/>
            </p:cNvSpPr>
            <p:nvPr/>
          </p:nvSpPr>
          <p:spPr bwMode="auto">
            <a:xfrm>
              <a:off x="3456" y="1950"/>
              <a:ext cx="3" cy="1593"/>
            </a:xfrm>
            <a:custGeom>
              <a:avLst/>
              <a:gdLst>
                <a:gd name="T0" fmla="*/ 3 w 3"/>
                <a:gd name="T1" fmla="*/ 1593 h 1593"/>
                <a:gd name="T2" fmla="*/ 0 w 3"/>
                <a:gd name="T3" fmla="*/ 0 h 1593"/>
                <a:gd name="T4" fmla="*/ 0 60000 65536"/>
                <a:gd name="T5" fmla="*/ 0 60000 65536"/>
                <a:gd name="T6" fmla="*/ 0 w 3"/>
                <a:gd name="T7" fmla="*/ 0 h 1593"/>
                <a:gd name="T8" fmla="*/ 3 w 3"/>
                <a:gd name="T9" fmla="*/ 1593 h 1593"/>
              </a:gdLst>
              <a:ahLst/>
              <a:cxnLst>
                <a:cxn ang="T4">
                  <a:pos x="T0" y="T1"/>
                </a:cxn>
                <a:cxn ang="T5">
                  <a:pos x="T2" y="T3"/>
                </a:cxn>
              </a:cxnLst>
              <a:rect l="T6" t="T7" r="T8" b="T9"/>
              <a:pathLst>
                <a:path w="3" h="1593">
                  <a:moveTo>
                    <a:pt x="3" y="1593"/>
                  </a:moveTo>
                  <a:lnTo>
                    <a:pt x="0" y="0"/>
                  </a:lnTo>
                </a:path>
              </a:pathLst>
            </a:custGeom>
            <a:noFill/>
            <a:ln w="2540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0" name="Freeform 13">
              <a:extLst>
                <a:ext uri="{FF2B5EF4-FFF2-40B4-BE49-F238E27FC236}">
                  <a16:creationId xmlns:a16="http://schemas.microsoft.com/office/drawing/2014/main" id="{B58C79AC-4351-4BA1-BD59-FA0415EBC259}"/>
                </a:ext>
              </a:extLst>
            </p:cNvPr>
            <p:cNvSpPr>
              <a:spLocks/>
            </p:cNvSpPr>
            <p:nvPr/>
          </p:nvSpPr>
          <p:spPr bwMode="auto">
            <a:xfrm>
              <a:off x="3458" y="2146"/>
              <a:ext cx="1735" cy="1124"/>
            </a:xfrm>
            <a:custGeom>
              <a:avLst/>
              <a:gdLst>
                <a:gd name="T0" fmla="*/ 0 w 1735"/>
                <a:gd name="T1" fmla="*/ 0 h 1124"/>
                <a:gd name="T2" fmla="*/ 1735 w 1735"/>
                <a:gd name="T3" fmla="*/ 1124 h 1124"/>
                <a:gd name="T4" fmla="*/ 0 60000 65536"/>
                <a:gd name="T5" fmla="*/ 0 60000 65536"/>
                <a:gd name="T6" fmla="*/ 0 w 1735"/>
                <a:gd name="T7" fmla="*/ 0 h 1124"/>
                <a:gd name="T8" fmla="*/ 1735 w 1735"/>
                <a:gd name="T9" fmla="*/ 1124 h 1124"/>
              </a:gdLst>
              <a:ahLst/>
              <a:cxnLst>
                <a:cxn ang="T4">
                  <a:pos x="T0" y="T1"/>
                </a:cxn>
                <a:cxn ang="T5">
                  <a:pos x="T2" y="T3"/>
                </a:cxn>
              </a:cxnLst>
              <a:rect l="T6" t="T7" r="T8" b="T9"/>
              <a:pathLst>
                <a:path w="1735" h="1124">
                  <a:moveTo>
                    <a:pt x="0" y="0"/>
                  </a:moveTo>
                  <a:lnTo>
                    <a:pt x="1735" y="1124"/>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1" name="Rectangle 14">
              <a:extLst>
                <a:ext uri="{FF2B5EF4-FFF2-40B4-BE49-F238E27FC236}">
                  <a16:creationId xmlns:a16="http://schemas.microsoft.com/office/drawing/2014/main" id="{92C31540-9C8E-4CF9-B2AD-FF6E5787F38F}"/>
                </a:ext>
              </a:extLst>
            </p:cNvPr>
            <p:cNvSpPr>
              <a:spLocks noChangeArrowheads="1"/>
            </p:cNvSpPr>
            <p:nvPr/>
          </p:nvSpPr>
          <p:spPr bwMode="auto">
            <a:xfrm>
              <a:off x="5297" y="330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latin typeface="Times New Roman" panose="02020603050405020304" pitchFamily="18" charset="0"/>
                </a:rPr>
                <a:t>x</a:t>
              </a:r>
            </a:p>
          </p:txBody>
        </p:sp>
        <p:sp>
          <p:nvSpPr>
            <p:cNvPr id="36882" name="Rectangle 15">
              <a:extLst>
                <a:ext uri="{FF2B5EF4-FFF2-40B4-BE49-F238E27FC236}">
                  <a16:creationId xmlns:a16="http://schemas.microsoft.com/office/drawing/2014/main" id="{4A832CA4-54DE-4D32-9EFD-8FC22325AFFF}"/>
                </a:ext>
              </a:extLst>
            </p:cNvPr>
            <p:cNvSpPr>
              <a:spLocks noChangeArrowheads="1"/>
            </p:cNvSpPr>
            <p:nvPr/>
          </p:nvSpPr>
          <p:spPr bwMode="auto">
            <a:xfrm>
              <a:off x="3242" y="1872"/>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latin typeface="Times New Roman" panose="02020603050405020304" pitchFamily="18" charset="0"/>
                </a:rPr>
                <a:t>y</a:t>
              </a:r>
            </a:p>
          </p:txBody>
        </p:sp>
        <p:sp>
          <p:nvSpPr>
            <p:cNvPr id="36883" name="Rectangle 16">
              <a:extLst>
                <a:ext uri="{FF2B5EF4-FFF2-40B4-BE49-F238E27FC236}">
                  <a16:creationId xmlns:a16="http://schemas.microsoft.com/office/drawing/2014/main" id="{69C8B01C-B20C-4FA2-A460-9AFF92471469}"/>
                </a:ext>
              </a:extLst>
            </p:cNvPr>
            <p:cNvSpPr>
              <a:spLocks noChangeArrowheads="1"/>
            </p:cNvSpPr>
            <p:nvPr/>
          </p:nvSpPr>
          <p:spPr bwMode="auto">
            <a:xfrm>
              <a:off x="3237" y="3302"/>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latin typeface="Times New Roman" panose="02020603050405020304" pitchFamily="18" charset="0"/>
                </a:rPr>
                <a:t>O</a:t>
              </a:r>
            </a:p>
          </p:txBody>
        </p:sp>
        <p:sp>
          <p:nvSpPr>
            <p:cNvPr id="36884" name="Rectangle 17">
              <a:extLst>
                <a:ext uri="{FF2B5EF4-FFF2-40B4-BE49-F238E27FC236}">
                  <a16:creationId xmlns:a16="http://schemas.microsoft.com/office/drawing/2014/main" id="{60044338-BD18-4775-84FD-5D4731FFB9A1}"/>
                </a:ext>
              </a:extLst>
            </p:cNvPr>
            <p:cNvSpPr>
              <a:spLocks noChangeArrowheads="1"/>
            </p:cNvSpPr>
            <p:nvPr/>
          </p:nvSpPr>
          <p:spPr bwMode="auto">
            <a:xfrm>
              <a:off x="4053" y="2304"/>
              <a:ext cx="5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latin typeface="Times New Roman" panose="02020603050405020304" pitchFamily="18" charset="0"/>
                </a:rPr>
                <a:t>P</a:t>
              </a:r>
              <a:r>
                <a:rPr kumimoji="1" lang="en-US" altLang="zh-CN" sz="2000" b="1">
                  <a:latin typeface="Times New Roman" panose="02020603050405020304" pitchFamily="18" charset="0"/>
                </a:rPr>
                <a:t>(</a:t>
              </a:r>
              <a:r>
                <a:rPr kumimoji="1" lang="en-US" altLang="zh-CN" sz="2000" b="1" i="1">
                  <a:latin typeface="Times New Roman" panose="02020603050405020304" pitchFamily="18" charset="0"/>
                </a:rPr>
                <a:t>x</a:t>
              </a:r>
              <a:r>
                <a:rPr kumimoji="1" lang="en-US" altLang="zh-CN" sz="2000" b="1">
                  <a:latin typeface="Times New Roman" panose="02020603050405020304" pitchFamily="18" charset="0"/>
                </a:rPr>
                <a:t>, </a:t>
              </a:r>
              <a:r>
                <a:rPr kumimoji="1" lang="en-US" altLang="zh-CN" sz="2000" b="1" i="1">
                  <a:latin typeface="Times New Roman" panose="02020603050405020304" pitchFamily="18" charset="0"/>
                </a:rPr>
                <a:t>y</a:t>
              </a:r>
              <a:r>
                <a:rPr kumimoji="1" lang="en-US" altLang="zh-CN" sz="2000" b="1">
                  <a:latin typeface="Times New Roman" panose="02020603050405020304" pitchFamily="18" charset="0"/>
                </a:rPr>
                <a:t>)</a:t>
              </a:r>
            </a:p>
          </p:txBody>
        </p:sp>
        <p:sp>
          <p:nvSpPr>
            <p:cNvPr id="36885" name="Rectangle 18">
              <a:extLst>
                <a:ext uri="{FF2B5EF4-FFF2-40B4-BE49-F238E27FC236}">
                  <a16:creationId xmlns:a16="http://schemas.microsoft.com/office/drawing/2014/main" id="{5B366886-01E6-48E1-AE91-FB39D36D1604}"/>
                </a:ext>
              </a:extLst>
            </p:cNvPr>
            <p:cNvSpPr>
              <a:spLocks noChangeArrowheads="1"/>
            </p:cNvSpPr>
            <p:nvPr/>
          </p:nvSpPr>
          <p:spPr bwMode="auto">
            <a:xfrm>
              <a:off x="4869" y="263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latin typeface="Times New Roman" panose="02020603050405020304" pitchFamily="18" charset="0"/>
                </a:rPr>
                <a:t>L</a:t>
              </a:r>
            </a:p>
          </p:txBody>
        </p:sp>
        <p:sp>
          <p:nvSpPr>
            <p:cNvPr id="36886" name="Freeform 19">
              <a:extLst>
                <a:ext uri="{FF2B5EF4-FFF2-40B4-BE49-F238E27FC236}">
                  <a16:creationId xmlns:a16="http://schemas.microsoft.com/office/drawing/2014/main" id="{AE69E4F8-807D-4B0A-BB98-DE6F196ECC21}"/>
                </a:ext>
              </a:extLst>
            </p:cNvPr>
            <p:cNvSpPr>
              <a:spLocks/>
            </p:cNvSpPr>
            <p:nvPr/>
          </p:nvSpPr>
          <p:spPr bwMode="auto">
            <a:xfrm>
              <a:off x="3643" y="2136"/>
              <a:ext cx="1608" cy="756"/>
            </a:xfrm>
            <a:custGeom>
              <a:avLst/>
              <a:gdLst>
                <a:gd name="T0" fmla="*/ 0 w 1608"/>
                <a:gd name="T1" fmla="*/ 0 h 756"/>
                <a:gd name="T2" fmla="*/ 264 w 1608"/>
                <a:gd name="T3" fmla="*/ 270 h 756"/>
                <a:gd name="T4" fmla="*/ 648 w 1608"/>
                <a:gd name="T5" fmla="*/ 516 h 756"/>
                <a:gd name="T6" fmla="*/ 1143 w 1608"/>
                <a:gd name="T7" fmla="*/ 699 h 756"/>
                <a:gd name="T8" fmla="*/ 1608 w 1608"/>
                <a:gd name="T9" fmla="*/ 756 h 756"/>
                <a:gd name="T10" fmla="*/ 0 60000 65536"/>
                <a:gd name="T11" fmla="*/ 0 60000 65536"/>
                <a:gd name="T12" fmla="*/ 0 60000 65536"/>
                <a:gd name="T13" fmla="*/ 0 60000 65536"/>
                <a:gd name="T14" fmla="*/ 0 60000 65536"/>
                <a:gd name="T15" fmla="*/ 0 w 1608"/>
                <a:gd name="T16" fmla="*/ 0 h 756"/>
                <a:gd name="T17" fmla="*/ 1608 w 1608"/>
                <a:gd name="T18" fmla="*/ 756 h 756"/>
              </a:gdLst>
              <a:ahLst/>
              <a:cxnLst>
                <a:cxn ang="T10">
                  <a:pos x="T0" y="T1"/>
                </a:cxn>
                <a:cxn ang="T11">
                  <a:pos x="T2" y="T3"/>
                </a:cxn>
                <a:cxn ang="T12">
                  <a:pos x="T4" y="T5"/>
                </a:cxn>
                <a:cxn ang="T13">
                  <a:pos x="T6" y="T7"/>
                </a:cxn>
                <a:cxn ang="T14">
                  <a:pos x="T8" y="T9"/>
                </a:cxn>
              </a:cxnLst>
              <a:rect l="T15" t="T16" r="T17" b="T18"/>
              <a:pathLst>
                <a:path w="1608" h="756">
                  <a:moveTo>
                    <a:pt x="0" y="0"/>
                  </a:moveTo>
                  <a:cubicBezTo>
                    <a:pt x="44" y="45"/>
                    <a:pt x="156" y="184"/>
                    <a:pt x="264" y="270"/>
                  </a:cubicBezTo>
                  <a:cubicBezTo>
                    <a:pt x="372" y="356"/>
                    <a:pt x="502" y="445"/>
                    <a:pt x="648" y="516"/>
                  </a:cubicBezTo>
                  <a:cubicBezTo>
                    <a:pt x="794" y="587"/>
                    <a:pt x="983" y="659"/>
                    <a:pt x="1143" y="699"/>
                  </a:cubicBezTo>
                  <a:cubicBezTo>
                    <a:pt x="1303" y="739"/>
                    <a:pt x="1511" y="744"/>
                    <a:pt x="1608" y="756"/>
                  </a:cubicBezTo>
                </a:path>
              </a:pathLst>
            </a:custGeom>
            <a:noFill/>
            <a:ln w="508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pic>
        <p:nvPicPr>
          <p:cNvPr id="36877" name="Picture 20" descr="a3">
            <a:hlinkClick r:id="" action="ppaction://hlinkshowjump?jump=endshow"/>
            <a:extLst>
              <a:ext uri="{FF2B5EF4-FFF2-40B4-BE49-F238E27FC236}">
                <a16:creationId xmlns:a16="http://schemas.microsoft.com/office/drawing/2014/main" id="{5ADDF45F-6174-490B-BAFF-90EE820399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97636"/>
                                        </p:tgtEl>
                                        <p:attrNameLst>
                                          <p:attrName>style.visibility</p:attrName>
                                        </p:attrNameLst>
                                      </p:cBhvr>
                                      <p:to>
                                        <p:strVal val="visible"/>
                                      </p:to>
                                    </p:set>
                                    <p:animEffect transition="in" filter="wipe(left)">
                                      <p:cBhvr>
                                        <p:cTn id="7" dur="75"/>
                                        <p:tgtEl>
                                          <p:spTgt spid="197636"/>
                                        </p:tgtEl>
                                      </p:cBhvr>
                                    </p:animEffect>
                                  </p:childTnLst>
                                </p:cTn>
                              </p:par>
                            </p:childTnLst>
                          </p:cTn>
                        </p:par>
                        <p:par>
                          <p:cTn id="8" fill="hold" nodeType="afterGroup">
                            <p:stCondLst>
                              <p:cond delay="3450"/>
                            </p:stCondLst>
                            <p:childTnLst>
                              <p:par>
                                <p:cTn id="9" presetID="17"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97637"/>
                                        </p:tgtEl>
                                        <p:attrNameLst>
                                          <p:attrName>style.visibility</p:attrName>
                                        </p:attrNameLst>
                                      </p:cBhvr>
                                      <p:to>
                                        <p:strVal val="visible"/>
                                      </p:to>
                                    </p:set>
                                    <p:animEffect transition="in" filter="wipe(left)">
                                      <p:cBhvr>
                                        <p:cTn id="17" dur="75"/>
                                        <p:tgtEl>
                                          <p:spTgt spid="1976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97638"/>
                                        </p:tgtEl>
                                        <p:attrNameLst>
                                          <p:attrName>style.visibility</p:attrName>
                                        </p:attrNameLst>
                                      </p:cBhvr>
                                      <p:to>
                                        <p:strVal val="visible"/>
                                      </p:to>
                                    </p:set>
                                    <p:animEffect transition="in" filter="wipe(left)">
                                      <p:cBhvr>
                                        <p:cTn id="22" dur="75"/>
                                        <p:tgtEl>
                                          <p:spTgt spid="197638"/>
                                        </p:tgtEl>
                                      </p:cBhvr>
                                    </p:animEffect>
                                  </p:childTnLst>
                                </p:cTn>
                              </p:par>
                            </p:childTnLst>
                          </p:cTn>
                        </p:par>
                        <p:par>
                          <p:cTn id="23" fill="hold" nodeType="afterGroup">
                            <p:stCondLst>
                              <p:cond delay="750"/>
                            </p:stCondLst>
                            <p:childTnLst>
                              <p:par>
                                <p:cTn id="24" presetID="22" presetClass="entr" presetSubtype="8" fill="hold" nodeType="afterEffect">
                                  <p:stCondLst>
                                    <p:cond delay="0"/>
                                  </p:stCondLst>
                                  <p:childTnLst>
                                    <p:set>
                                      <p:cBhvr>
                                        <p:cTn id="25" dur="1" fill="hold">
                                          <p:stCondLst>
                                            <p:cond delay="0"/>
                                          </p:stCondLst>
                                        </p:cTn>
                                        <p:tgtEl>
                                          <p:spTgt spid="197639"/>
                                        </p:tgtEl>
                                        <p:attrNameLst>
                                          <p:attrName>style.visibility</p:attrName>
                                        </p:attrNameLst>
                                      </p:cBhvr>
                                      <p:to>
                                        <p:strVal val="visible"/>
                                      </p:to>
                                    </p:set>
                                    <p:animEffect transition="in" filter="wipe(left)">
                                      <p:cBhvr>
                                        <p:cTn id="26" dur="500"/>
                                        <p:tgtEl>
                                          <p:spTgt spid="19763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197640"/>
                                        </p:tgtEl>
                                        <p:attrNameLst>
                                          <p:attrName>style.visibility</p:attrName>
                                        </p:attrNameLst>
                                      </p:cBhvr>
                                      <p:to>
                                        <p:strVal val="visible"/>
                                      </p:to>
                                    </p:set>
                                    <p:animEffect transition="in" filter="wipe(left)">
                                      <p:cBhvr>
                                        <p:cTn id="31" dur="75"/>
                                        <p:tgtEl>
                                          <p:spTgt spid="197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utoUpdateAnimBg="0"/>
      <p:bldP spid="197637" grpId="0" autoUpdateAnimBg="0"/>
      <p:bldP spid="197638" grpId="0" autoUpdateAnimBg="0"/>
      <p:bldP spid="19764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E81FB009-128D-4CCA-913C-DA78A872C8A7}"/>
              </a:ext>
            </a:extLst>
          </p:cNvPr>
          <p:cNvSpPr>
            <a:spLocks noGrp="1"/>
          </p:cNvSpPr>
          <p:nvPr>
            <p:ph type="dt" sz="quarter" idx="10"/>
          </p:nvPr>
        </p:nvSpPr>
        <p:spPr/>
        <p:txBody>
          <a:bodyPr/>
          <a:lstStyle/>
          <a:p>
            <a:pPr>
              <a:defRPr/>
            </a:pPr>
            <a:fld id="{F0CDD980-13CD-4399-96A9-D5DE15FF8DD6}" type="datetime1">
              <a:rPr lang="zh-CN" altLang="en-US"/>
              <a:pPr>
                <a:defRPr/>
              </a:pPr>
              <a:t>2023/2/21</a:t>
            </a:fld>
            <a:endParaRPr lang="en-US" altLang="zh-CN"/>
          </a:p>
        </p:txBody>
      </p:sp>
      <p:sp>
        <p:nvSpPr>
          <p:cNvPr id="14" name="灯片编号占位符 5">
            <a:extLst>
              <a:ext uri="{FF2B5EF4-FFF2-40B4-BE49-F238E27FC236}">
                <a16:creationId xmlns:a16="http://schemas.microsoft.com/office/drawing/2014/main" id="{80E83F6F-3F05-4B8E-AADE-752D2126735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40AB19-5C70-4003-8016-1ADF89278902}" type="slidenum">
              <a:rPr lang="en-US" altLang="zh-CN">
                <a:latin typeface="Garamond" panose="02020404030301010803" pitchFamily="18" charset="0"/>
              </a:rPr>
              <a:pPr eaLnBrk="1" hangingPunct="1"/>
              <a:t>46</a:t>
            </a:fld>
            <a:endParaRPr lang="en-US" altLang="zh-CN">
              <a:latin typeface="Garamond" panose="02020404030301010803" pitchFamily="18" charset="0"/>
            </a:endParaRPr>
          </a:p>
        </p:txBody>
      </p:sp>
      <p:sp>
        <p:nvSpPr>
          <p:cNvPr id="37894" name="Rectangle 2">
            <a:extLst>
              <a:ext uri="{FF2B5EF4-FFF2-40B4-BE49-F238E27FC236}">
                <a16:creationId xmlns:a16="http://schemas.microsoft.com/office/drawing/2014/main" id="{B10754F1-2653-4639-8110-9DFDEE429551}"/>
              </a:ext>
            </a:extLst>
          </p:cNvPr>
          <p:cNvSpPr>
            <a:spLocks noChangeArrowheads="1"/>
          </p:cNvSpPr>
          <p:nvPr/>
        </p:nvSpPr>
        <p:spPr bwMode="auto">
          <a:xfrm>
            <a:off x="1295400" y="609600"/>
            <a:ext cx="7848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a:latin typeface="宋体" panose="02010600030101010101" pitchFamily="2" charset="-122"/>
              </a:rPr>
              <a:t>令</a:t>
            </a: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X </a:t>
            </a:r>
            <a:r>
              <a:rPr kumimoji="1" lang="en-US" altLang="zh-CN" sz="2800" b="1">
                <a:latin typeface="Times New Roman" panose="02020603050405020304" pitchFamily="18" charset="0"/>
              </a:rPr>
              <a:t>= 0 </a:t>
            </a:r>
            <a:r>
              <a:rPr kumimoji="1" lang="zh-CN" altLang="en-US" sz="2800" b="1">
                <a:latin typeface="Times New Roman" panose="02020603050405020304" pitchFamily="18" charset="0"/>
              </a:rPr>
              <a:t>，得切线在 </a:t>
            </a:r>
            <a:r>
              <a:rPr kumimoji="1" lang="en-US" altLang="zh-CN" sz="2800" b="1" i="1">
                <a:latin typeface="Times New Roman" panose="02020603050405020304" pitchFamily="18" charset="0"/>
              </a:rPr>
              <a:t>y </a:t>
            </a:r>
            <a:r>
              <a:rPr kumimoji="1" lang="zh-CN" altLang="en-US" sz="2800" b="1">
                <a:latin typeface="Times New Roman" panose="02020603050405020304" pitchFamily="18" charset="0"/>
              </a:rPr>
              <a:t>轴上的截距为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xy</a:t>
            </a:r>
            <a:r>
              <a:rPr kumimoji="1" lang="en-US" altLang="zh-CN" sz="2800" b="1">
                <a:latin typeface="Times New Roman" panose="02020603050405020304" pitchFamily="18" charset="0"/>
                <a:sym typeface="Symbol" panose="05050102010706020507" pitchFamily="18" charset="2"/>
              </a:rPr>
              <a:t></a:t>
            </a:r>
            <a:r>
              <a:rPr kumimoji="1" lang="zh-CN" altLang="en-US" sz="2800" b="1">
                <a:latin typeface="Times New Roman" panose="02020603050405020304" pitchFamily="18" charset="0"/>
              </a:rPr>
              <a:t>，</a:t>
            </a:r>
          </a:p>
        </p:txBody>
      </p:sp>
      <p:sp>
        <p:nvSpPr>
          <p:cNvPr id="198659" name="Rectangle 3">
            <a:extLst>
              <a:ext uri="{FF2B5EF4-FFF2-40B4-BE49-F238E27FC236}">
                <a16:creationId xmlns:a16="http://schemas.microsoft.com/office/drawing/2014/main" id="{7B1A850A-ABD2-4C1D-8F27-96BA43E44422}"/>
              </a:ext>
            </a:extLst>
          </p:cNvPr>
          <p:cNvSpPr>
            <a:spLocks noChangeArrowheads="1"/>
          </p:cNvSpPr>
          <p:nvPr/>
        </p:nvSpPr>
        <p:spPr bwMode="auto">
          <a:xfrm>
            <a:off x="3725863" y="1828800"/>
            <a:ext cx="2193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xy</a:t>
            </a:r>
            <a:r>
              <a:rPr kumimoji="1" lang="en-US" altLang="zh-CN" sz="2800" b="1">
                <a:latin typeface="Times New Roman" panose="02020603050405020304" pitchFamily="18" charset="0"/>
                <a:sym typeface="Symbol" panose="05050102010706020507" pitchFamily="18" charset="2"/>
              </a:rPr>
              <a:t> = 3</a:t>
            </a:r>
            <a:r>
              <a:rPr kumimoji="1" lang="en-US" altLang="zh-CN" sz="2800" b="1" i="1">
                <a:latin typeface="Times New Roman" panose="02020603050405020304" pitchFamily="18" charset="0"/>
                <a:sym typeface="Symbol" panose="05050102010706020507" pitchFamily="18" charset="2"/>
              </a:rPr>
              <a:t>y</a:t>
            </a:r>
            <a:r>
              <a:rPr kumimoji="1" lang="zh-CN" altLang="en-US" sz="2800" b="1">
                <a:latin typeface="Times New Roman" panose="02020603050405020304" pitchFamily="18" charset="0"/>
                <a:sym typeface="Symbol" panose="05050102010706020507" pitchFamily="18" charset="2"/>
              </a:rPr>
              <a:t>，</a:t>
            </a:r>
          </a:p>
        </p:txBody>
      </p:sp>
      <p:sp>
        <p:nvSpPr>
          <p:cNvPr id="198660" name="Rectangle 4">
            <a:extLst>
              <a:ext uri="{FF2B5EF4-FFF2-40B4-BE49-F238E27FC236}">
                <a16:creationId xmlns:a16="http://schemas.microsoft.com/office/drawing/2014/main" id="{11F00C29-679D-465D-9D57-8ACA2D4727CD}"/>
              </a:ext>
            </a:extLst>
          </p:cNvPr>
          <p:cNvSpPr>
            <a:spLocks noChangeArrowheads="1"/>
          </p:cNvSpPr>
          <p:nvPr/>
        </p:nvSpPr>
        <p:spPr bwMode="auto">
          <a:xfrm>
            <a:off x="609600" y="251460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这是一阶线性齐次方程，其通解为</a:t>
            </a:r>
          </a:p>
        </p:txBody>
      </p:sp>
      <p:graphicFrame>
        <p:nvGraphicFramePr>
          <p:cNvPr id="198661" name="Object 5">
            <a:extLst>
              <a:ext uri="{FF2B5EF4-FFF2-40B4-BE49-F238E27FC236}">
                <a16:creationId xmlns:a16="http://schemas.microsoft.com/office/drawing/2014/main" id="{D86C55B6-E9FE-48F8-B85D-E219BA699A93}"/>
              </a:ext>
            </a:extLst>
          </p:cNvPr>
          <p:cNvGraphicFramePr>
            <a:graphicFrameLocks noChangeAspect="1"/>
          </p:cNvGraphicFramePr>
          <p:nvPr/>
        </p:nvGraphicFramePr>
        <p:xfrm>
          <a:off x="4000500" y="3109913"/>
          <a:ext cx="1257300" cy="928687"/>
        </p:xfrm>
        <a:graphic>
          <a:graphicData uri="http://schemas.openxmlformats.org/presentationml/2006/ole">
            <mc:AlternateContent xmlns:mc="http://schemas.openxmlformats.org/markup-compatibility/2006">
              <mc:Choice xmlns:v="urn:schemas-microsoft-com:vml" Requires="v">
                <p:oleObj spid="_x0000_s37911" name="Equation" r:id="rId3" imgW="533160" imgH="393480" progId="Equation.3">
                  <p:embed/>
                </p:oleObj>
              </mc:Choice>
              <mc:Fallback>
                <p:oleObj name="Equation" r:id="rId3" imgW="53316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3109913"/>
                        <a:ext cx="125730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62" name="Rectangle 6">
            <a:extLst>
              <a:ext uri="{FF2B5EF4-FFF2-40B4-BE49-F238E27FC236}">
                <a16:creationId xmlns:a16="http://schemas.microsoft.com/office/drawing/2014/main" id="{FF533E82-6A77-4D17-8AB8-9037C3EA0C87}"/>
              </a:ext>
            </a:extLst>
          </p:cNvPr>
          <p:cNvSpPr>
            <a:spLocks noChangeArrowheads="1"/>
          </p:cNvSpPr>
          <p:nvPr/>
        </p:nvSpPr>
        <p:spPr bwMode="auto">
          <a:xfrm>
            <a:off x="685800" y="41148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因曲线过点 </a:t>
            </a:r>
            <a:r>
              <a:rPr kumimoji="1" lang="en-US" altLang="zh-CN" sz="2800" b="1">
                <a:latin typeface="宋体" panose="02010600030101010101" pitchFamily="2" charset="-122"/>
              </a:rPr>
              <a:t>(</a:t>
            </a:r>
            <a:r>
              <a:rPr kumimoji="1" lang="en-US" altLang="zh-CN" sz="2800" b="1">
                <a:latin typeface="Times New Roman" panose="02020603050405020304" pitchFamily="18" charset="0"/>
              </a:rPr>
              <a:t>1, 1</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代入方程，得 </a:t>
            </a:r>
            <a:r>
              <a:rPr kumimoji="1" lang="en-US" altLang="zh-CN" sz="2800" b="1" i="1">
                <a:latin typeface="Times New Roman" panose="02020603050405020304" pitchFamily="18" charset="0"/>
              </a:rPr>
              <a:t>C </a:t>
            </a:r>
            <a:r>
              <a:rPr kumimoji="1" lang="en-US" altLang="zh-CN" sz="2800" b="1">
                <a:latin typeface="Times New Roman" panose="02020603050405020304" pitchFamily="18" charset="0"/>
              </a:rPr>
              <a:t>= 1.</a:t>
            </a:r>
          </a:p>
        </p:txBody>
      </p:sp>
      <p:sp>
        <p:nvSpPr>
          <p:cNvPr id="198663" name="Rectangle 7">
            <a:extLst>
              <a:ext uri="{FF2B5EF4-FFF2-40B4-BE49-F238E27FC236}">
                <a16:creationId xmlns:a16="http://schemas.microsoft.com/office/drawing/2014/main" id="{F64391DA-D129-4A94-A907-AD3B7CAA9757}"/>
              </a:ext>
            </a:extLst>
          </p:cNvPr>
          <p:cNvSpPr>
            <a:spLocks noChangeArrowheads="1"/>
          </p:cNvSpPr>
          <p:nvPr/>
        </p:nvSpPr>
        <p:spPr bwMode="auto">
          <a:xfrm>
            <a:off x="685800" y="3937000"/>
            <a:ext cx="8001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pPr>
            <a:r>
              <a:rPr kumimoji="1" lang="zh-CN" altLang="en-US" sz="2800" b="1">
                <a:latin typeface="Times New Roman" panose="02020603050405020304" pitchFamily="18" charset="0"/>
              </a:rPr>
              <a:t>　　　　　　　　　　　　　　　　　所以曲线方程为</a:t>
            </a:r>
          </a:p>
        </p:txBody>
      </p:sp>
      <p:graphicFrame>
        <p:nvGraphicFramePr>
          <p:cNvPr id="198664" name="Object 8">
            <a:extLst>
              <a:ext uri="{FF2B5EF4-FFF2-40B4-BE49-F238E27FC236}">
                <a16:creationId xmlns:a16="http://schemas.microsoft.com/office/drawing/2014/main" id="{0EA272DA-6312-4E49-9A15-084329E48E5E}"/>
              </a:ext>
            </a:extLst>
          </p:cNvPr>
          <p:cNvGraphicFramePr>
            <a:graphicFrameLocks noChangeAspect="1"/>
          </p:cNvGraphicFramePr>
          <p:nvPr/>
        </p:nvGraphicFramePr>
        <p:xfrm>
          <a:off x="4000500" y="5395913"/>
          <a:ext cx="1257300" cy="928687"/>
        </p:xfrm>
        <a:graphic>
          <a:graphicData uri="http://schemas.openxmlformats.org/presentationml/2006/ole">
            <mc:AlternateContent xmlns:mc="http://schemas.openxmlformats.org/markup-compatibility/2006">
              <mc:Choice xmlns:v="urn:schemas-microsoft-com:vml" Requires="v">
                <p:oleObj spid="_x0000_s37912" name="Equation" r:id="rId5" imgW="533160" imgH="393480" progId="Equation.3">
                  <p:embed/>
                </p:oleObj>
              </mc:Choice>
              <mc:Fallback>
                <p:oleObj name="Equation" r:id="rId5" imgW="533160" imgH="393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500" y="5395913"/>
                        <a:ext cx="125730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7899" name="Picture 9" descr="a1">
            <a:hlinkClick r:id="" action="ppaction://hlinkshowjump?jump=previousslide"/>
            <a:extLst>
              <a:ext uri="{FF2B5EF4-FFF2-40B4-BE49-F238E27FC236}">
                <a16:creationId xmlns:a16="http://schemas.microsoft.com/office/drawing/2014/main" id="{3CCDF127-1110-4CE6-A187-98F72AD078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0" name="Picture 10" descr="a2">
            <a:hlinkClick r:id="" action="ppaction://hlinkshowjump?jump=nextslide"/>
            <a:extLst>
              <a:ext uri="{FF2B5EF4-FFF2-40B4-BE49-F238E27FC236}">
                <a16:creationId xmlns:a16="http://schemas.microsoft.com/office/drawing/2014/main" id="{7F222ECF-21A7-4043-9886-0702D22F58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1" name="Picture 11" descr="a3">
            <a:hlinkClick r:id="rId9" action="ppaction://hlinksldjump"/>
            <a:extLst>
              <a:ext uri="{FF2B5EF4-FFF2-40B4-BE49-F238E27FC236}">
                <a16:creationId xmlns:a16="http://schemas.microsoft.com/office/drawing/2014/main" id="{D02F3D65-19B1-4957-83E6-7F6A7E5FF6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68" name="Rectangle 12">
            <a:extLst>
              <a:ext uri="{FF2B5EF4-FFF2-40B4-BE49-F238E27FC236}">
                <a16:creationId xmlns:a16="http://schemas.microsoft.com/office/drawing/2014/main" id="{7FCE2E90-E1F9-4C5A-809F-B43F70541E69}"/>
              </a:ext>
            </a:extLst>
          </p:cNvPr>
          <p:cNvSpPr>
            <a:spLocks noChangeArrowheads="1"/>
          </p:cNvSpPr>
          <p:nvPr/>
        </p:nvSpPr>
        <p:spPr bwMode="auto">
          <a:xfrm>
            <a:off x="609600" y="1309688"/>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由题意得</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68"/>
                                        </p:tgtEl>
                                        <p:attrNameLst>
                                          <p:attrName>style.visibility</p:attrName>
                                        </p:attrNameLst>
                                      </p:cBhvr>
                                      <p:to>
                                        <p:strVal val="visible"/>
                                      </p:to>
                                    </p:set>
                                    <p:animEffect transition="in" filter="wipe(left)">
                                      <p:cBhvr>
                                        <p:cTn id="7" dur="500"/>
                                        <p:tgtEl>
                                          <p:spTgt spid="19866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8659"/>
                                        </p:tgtEl>
                                        <p:attrNameLst>
                                          <p:attrName>style.visibility</p:attrName>
                                        </p:attrNameLst>
                                      </p:cBhvr>
                                      <p:to>
                                        <p:strVal val="visible"/>
                                      </p:to>
                                    </p:set>
                                    <p:animEffect transition="in" filter="wipe(left)">
                                      <p:cBhvr>
                                        <p:cTn id="11" dur="500"/>
                                        <p:tgtEl>
                                          <p:spTgt spid="1986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8660"/>
                                        </p:tgtEl>
                                        <p:attrNameLst>
                                          <p:attrName>style.visibility</p:attrName>
                                        </p:attrNameLst>
                                      </p:cBhvr>
                                      <p:to>
                                        <p:strVal val="visible"/>
                                      </p:to>
                                    </p:set>
                                    <p:animEffect transition="in" filter="wipe(left)">
                                      <p:cBhvr>
                                        <p:cTn id="16" dur="500"/>
                                        <p:tgtEl>
                                          <p:spTgt spid="198660"/>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98661"/>
                                        </p:tgtEl>
                                        <p:attrNameLst>
                                          <p:attrName>style.visibility</p:attrName>
                                        </p:attrNameLst>
                                      </p:cBhvr>
                                      <p:to>
                                        <p:strVal val="visible"/>
                                      </p:to>
                                    </p:set>
                                    <p:animEffect transition="in" filter="wipe(left)">
                                      <p:cBhvr>
                                        <p:cTn id="20" dur="500"/>
                                        <p:tgtEl>
                                          <p:spTgt spid="19866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8662"/>
                                        </p:tgtEl>
                                        <p:attrNameLst>
                                          <p:attrName>style.visibility</p:attrName>
                                        </p:attrNameLst>
                                      </p:cBhvr>
                                      <p:to>
                                        <p:strVal val="visible"/>
                                      </p:to>
                                    </p:set>
                                    <p:animEffect transition="in" filter="wipe(left)">
                                      <p:cBhvr>
                                        <p:cTn id="25" dur="500"/>
                                        <p:tgtEl>
                                          <p:spTgt spid="19866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98663"/>
                                        </p:tgtEl>
                                        <p:attrNameLst>
                                          <p:attrName>style.visibility</p:attrName>
                                        </p:attrNameLst>
                                      </p:cBhvr>
                                      <p:to>
                                        <p:strVal val="visible"/>
                                      </p:to>
                                    </p:set>
                                    <p:animEffect transition="in" filter="wipe(left)">
                                      <p:cBhvr>
                                        <p:cTn id="30" dur="75"/>
                                        <p:tgtEl>
                                          <p:spTgt spid="198663"/>
                                        </p:tgtEl>
                                      </p:cBhvr>
                                    </p:animEffect>
                                  </p:childTnLst>
                                </p:cTn>
                              </p:par>
                            </p:childTnLst>
                          </p:cTn>
                        </p:par>
                        <p:par>
                          <p:cTn id="31" fill="hold" nodeType="afterGroup">
                            <p:stCondLst>
                              <p:cond delay="525"/>
                            </p:stCondLst>
                            <p:childTnLst>
                              <p:par>
                                <p:cTn id="32" presetID="22" presetClass="entr" presetSubtype="8" fill="hold" nodeType="afterEffect">
                                  <p:stCondLst>
                                    <p:cond delay="0"/>
                                  </p:stCondLst>
                                  <p:childTnLst>
                                    <p:set>
                                      <p:cBhvr>
                                        <p:cTn id="33" dur="1" fill="hold">
                                          <p:stCondLst>
                                            <p:cond delay="0"/>
                                          </p:stCondLst>
                                        </p:cTn>
                                        <p:tgtEl>
                                          <p:spTgt spid="198664"/>
                                        </p:tgtEl>
                                        <p:attrNameLst>
                                          <p:attrName>style.visibility</p:attrName>
                                        </p:attrNameLst>
                                      </p:cBhvr>
                                      <p:to>
                                        <p:strVal val="visible"/>
                                      </p:to>
                                    </p:set>
                                    <p:animEffect transition="in" filter="wipe(left)">
                                      <p:cBhvr>
                                        <p:cTn id="34" dur="500"/>
                                        <p:tgtEl>
                                          <p:spTgt spid="198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utoUpdateAnimBg="0"/>
      <p:bldP spid="198660" grpId="0" autoUpdateAnimBg="0"/>
      <p:bldP spid="198662" grpId="0" autoUpdateAnimBg="0"/>
      <p:bldP spid="198663" grpId="0" autoUpdateAnimBg="0"/>
      <p:bldP spid="19866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00109971-9E6C-45B8-89F6-1AB2A09367D2}"/>
              </a:ext>
            </a:extLst>
          </p:cNvPr>
          <p:cNvSpPr>
            <a:spLocks noGrp="1"/>
          </p:cNvSpPr>
          <p:nvPr>
            <p:ph type="dt" sz="quarter" idx="10"/>
          </p:nvPr>
        </p:nvSpPr>
        <p:spPr/>
        <p:txBody>
          <a:bodyPr/>
          <a:lstStyle/>
          <a:p>
            <a:pPr>
              <a:defRPr/>
            </a:pPr>
            <a:fld id="{80B63B8E-8CB7-4699-BACA-545DF7729206}" type="datetime1">
              <a:rPr lang="zh-CN" altLang="en-US"/>
              <a:pPr>
                <a:defRPr/>
              </a:pPr>
              <a:t>2023/2/21</a:t>
            </a:fld>
            <a:endParaRPr lang="en-US" altLang="zh-CN"/>
          </a:p>
        </p:txBody>
      </p:sp>
      <p:sp>
        <p:nvSpPr>
          <p:cNvPr id="13" name="灯片编号占位符 5">
            <a:extLst>
              <a:ext uri="{FF2B5EF4-FFF2-40B4-BE49-F238E27FC236}">
                <a16:creationId xmlns:a16="http://schemas.microsoft.com/office/drawing/2014/main" id="{4770E417-C87A-4FF6-A35F-20ABDB7A2CF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C3EB8A5-C4BD-4A63-83F9-F94FEFD02CD1}" type="slidenum">
              <a:rPr lang="en-US" altLang="zh-CN">
                <a:latin typeface="Garamond" panose="02020404030301010803" pitchFamily="18" charset="0"/>
              </a:rPr>
              <a:pPr eaLnBrk="1" hangingPunct="1"/>
              <a:t>47</a:t>
            </a:fld>
            <a:endParaRPr lang="en-US" altLang="zh-CN">
              <a:latin typeface="Garamond" panose="02020404030301010803" pitchFamily="18" charset="0"/>
            </a:endParaRPr>
          </a:p>
        </p:txBody>
      </p:sp>
      <p:sp>
        <p:nvSpPr>
          <p:cNvPr id="90116" name="Rectangle 2">
            <a:extLst>
              <a:ext uri="{FF2B5EF4-FFF2-40B4-BE49-F238E27FC236}">
                <a16:creationId xmlns:a16="http://schemas.microsoft.com/office/drawing/2014/main" id="{5860825C-5CAC-4F41-A2DF-F7AE3C9952D5}"/>
              </a:ext>
            </a:extLst>
          </p:cNvPr>
          <p:cNvSpPr>
            <a:spLocks noChangeArrowheads="1"/>
          </p:cNvSpPr>
          <p:nvPr/>
        </p:nvSpPr>
        <p:spPr bwMode="auto">
          <a:xfrm>
            <a:off x="457200" y="685800"/>
            <a:ext cx="79248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zh-CN" altLang="en-US" sz="2800" b="1">
                <a:latin typeface="黑体" panose="02010609060101010101" pitchFamily="49" charset="-122"/>
                <a:ea typeface="黑体" panose="02010609060101010101" pitchFamily="49" charset="-122"/>
              </a:rPr>
              <a:t>　　</a:t>
            </a:r>
            <a:r>
              <a:rPr kumimoji="1" lang="zh-CN" altLang="en-US" sz="2800" b="1">
                <a:solidFill>
                  <a:srgbClr val="0000FF"/>
                </a:solidFill>
                <a:latin typeface="黑体" panose="02010609060101010101" pitchFamily="49" charset="-122"/>
                <a:ea typeface="黑体" panose="02010609060101010101" pitchFamily="49" charset="-122"/>
              </a:rPr>
              <a:t>例</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en-US" altLang="zh-CN" sz="2800" b="1">
                <a:solidFill>
                  <a:srgbClr val="0000FF"/>
                </a:solidFill>
                <a:latin typeface="Times New Roman" panose="02020603050405020304" pitchFamily="18" charset="0"/>
                <a:ea typeface="黑体" panose="02010609060101010101" pitchFamily="49" charset="-122"/>
              </a:rPr>
              <a:t>2</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设跳伞员开始跳伞后所受的空气阻力与他下落的速度成正比 </a:t>
            </a:r>
            <a:r>
              <a:rPr kumimoji="1" lang="en-US" altLang="zh-CN" sz="2800" b="1">
                <a:latin typeface="宋体" panose="02010600030101010101" pitchFamily="2" charset="-122"/>
              </a:rPr>
              <a:t>(</a:t>
            </a:r>
            <a:r>
              <a:rPr kumimoji="1" lang="zh-CN" altLang="en-US" sz="2800" b="1">
                <a:latin typeface="Times New Roman" panose="02020603050405020304" pitchFamily="18" charset="0"/>
              </a:rPr>
              <a:t>比例系数为常数 </a:t>
            </a:r>
            <a:r>
              <a:rPr kumimoji="1" lang="en-US" altLang="zh-CN" sz="2800" b="1" i="1">
                <a:latin typeface="Times New Roman" panose="02020603050405020304" pitchFamily="18" charset="0"/>
              </a:rPr>
              <a:t>k </a:t>
            </a:r>
            <a:r>
              <a:rPr kumimoji="1" lang="en-US" altLang="zh-CN" sz="2800" b="1">
                <a:latin typeface="Times New Roman" panose="02020603050405020304" pitchFamily="18" charset="0"/>
              </a:rPr>
              <a:t>&gt; 0</a:t>
            </a:r>
            <a:r>
              <a:rPr kumimoji="1" lang="en-US" altLang="zh-CN" sz="2800" b="1">
                <a:latin typeface="宋体" panose="02010600030101010101" pitchFamily="2" charset="-122"/>
              </a:rPr>
              <a:t>)</a:t>
            </a:r>
            <a:r>
              <a:rPr kumimoji="1" lang="zh-CN" altLang="en-US" sz="2800" b="1">
                <a:latin typeface="Times New Roman" panose="02020603050405020304" pitchFamily="18" charset="0"/>
              </a:rPr>
              <a:t>，</a:t>
            </a:r>
          </a:p>
        </p:txBody>
      </p:sp>
      <p:sp>
        <p:nvSpPr>
          <p:cNvPr id="199683" name="Rectangle 3">
            <a:extLst>
              <a:ext uri="{FF2B5EF4-FFF2-40B4-BE49-F238E27FC236}">
                <a16:creationId xmlns:a16="http://schemas.microsoft.com/office/drawing/2014/main" id="{D4189F89-3235-441A-B3A6-C120CF73913A}"/>
              </a:ext>
            </a:extLst>
          </p:cNvPr>
          <p:cNvSpPr>
            <a:spLocks noChangeArrowheads="1"/>
          </p:cNvSpPr>
          <p:nvPr/>
        </p:nvSpPr>
        <p:spPr bwMode="auto">
          <a:xfrm>
            <a:off x="419100" y="1698625"/>
            <a:ext cx="79629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zh-CN" altLang="en-US" sz="2800" b="1">
                <a:latin typeface="Times New Roman" panose="02020603050405020304" pitchFamily="18" charset="0"/>
              </a:rPr>
              <a:t>起跳时的速度为 </a:t>
            </a:r>
            <a:r>
              <a:rPr kumimoji="1" lang="en-US" altLang="zh-CN" sz="2800" b="1">
                <a:latin typeface="Times New Roman" panose="02020603050405020304" pitchFamily="18" charset="0"/>
              </a:rPr>
              <a:t>0. </a:t>
            </a:r>
            <a:r>
              <a:rPr kumimoji="1" lang="zh-CN" altLang="en-US" sz="2800" b="1">
                <a:latin typeface="Times New Roman" panose="02020603050405020304" pitchFamily="18" charset="0"/>
              </a:rPr>
              <a:t>求下落的速度与时间之间的函数关系</a:t>
            </a:r>
            <a:r>
              <a:rPr kumimoji="1" lang="en-US" altLang="zh-CN" sz="2800" b="1">
                <a:latin typeface="Times New Roman" panose="02020603050405020304" pitchFamily="18" charset="0"/>
              </a:rPr>
              <a:t>.</a:t>
            </a:r>
          </a:p>
        </p:txBody>
      </p:sp>
      <p:sp>
        <p:nvSpPr>
          <p:cNvPr id="199684" name="Rectangle 4">
            <a:extLst>
              <a:ext uri="{FF2B5EF4-FFF2-40B4-BE49-F238E27FC236}">
                <a16:creationId xmlns:a16="http://schemas.microsoft.com/office/drawing/2014/main" id="{B89EF09C-F2BE-4B20-B961-4752E0CD7E3E}"/>
              </a:ext>
            </a:extLst>
          </p:cNvPr>
          <p:cNvSpPr>
            <a:spLocks noChangeArrowheads="1"/>
          </p:cNvSpPr>
          <p:nvPr/>
        </p:nvSpPr>
        <p:spPr bwMode="auto">
          <a:xfrm>
            <a:off x="1181100" y="2943225"/>
            <a:ext cx="42545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800" b="1">
                <a:solidFill>
                  <a:srgbClr val="0000FF"/>
                </a:solidFill>
                <a:latin typeface="黑体" panose="02010609060101010101" pitchFamily="49" charset="-122"/>
                <a:ea typeface="黑体" panose="02010609060101010101" pitchFamily="49" charset="-122"/>
              </a:rPr>
              <a:t>解　</a:t>
            </a:r>
            <a:r>
              <a:rPr kumimoji="1" lang="zh-CN" altLang="en-US" sz="2800" b="1">
                <a:latin typeface="宋体" panose="02010600030101010101" pitchFamily="2" charset="-122"/>
              </a:rPr>
              <a:t>设下落速度为</a:t>
            </a: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v</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a:t>
            </a:r>
            <a:r>
              <a:rPr kumimoji="1" lang="zh-CN" altLang="en-US" sz="2800" b="1">
                <a:latin typeface="宋体" panose="02010600030101010101" pitchFamily="2" charset="-122"/>
              </a:rPr>
              <a:t>，</a:t>
            </a:r>
          </a:p>
        </p:txBody>
      </p:sp>
      <p:sp>
        <p:nvSpPr>
          <p:cNvPr id="199685" name="Rectangle 5">
            <a:extLst>
              <a:ext uri="{FF2B5EF4-FFF2-40B4-BE49-F238E27FC236}">
                <a16:creationId xmlns:a16="http://schemas.microsoft.com/office/drawing/2014/main" id="{FDD4E860-221B-4D8B-9044-05E1BB6B9BBA}"/>
              </a:ext>
            </a:extLst>
          </p:cNvPr>
          <p:cNvSpPr>
            <a:spLocks noChangeArrowheads="1"/>
          </p:cNvSpPr>
          <p:nvPr/>
        </p:nvSpPr>
        <p:spPr bwMode="auto">
          <a:xfrm>
            <a:off x="446088" y="2924175"/>
            <a:ext cx="8229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sz="2800" b="1">
                <a:latin typeface="宋体" panose="02010600030101010101" pitchFamily="2" charset="-122"/>
              </a:rPr>
              <a:t>                     </a:t>
            </a:r>
            <a:r>
              <a:rPr kumimoji="1" lang="zh-CN" altLang="en-US" sz="2800" b="1">
                <a:latin typeface="宋体" panose="02010600030101010101" pitchFamily="2" charset="-122"/>
              </a:rPr>
              <a:t>　　 则加速度 </a:t>
            </a:r>
            <a:r>
              <a:rPr kumimoji="1" lang="en-US" altLang="zh-CN" sz="2800" b="1" i="1">
                <a:latin typeface="Times New Roman" panose="02020603050405020304" pitchFamily="18" charset="0"/>
              </a:rPr>
              <a:t>a </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v</a:t>
            </a:r>
            <a:r>
              <a:rPr kumimoji="1" lang="en-US" altLang="zh-CN" sz="1200" b="1" i="1">
                <a:latin typeface="Times New Roman" panose="02020603050405020304" pitchFamily="18" charset="0"/>
              </a:rPr>
              <a:t> </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a:t>
            </a:r>
            <a:r>
              <a:rPr kumimoji="1" lang="zh-CN" altLang="en-US" sz="2800" b="1">
                <a:latin typeface="宋体" panose="02010600030101010101" pitchFamily="2" charset="-122"/>
              </a:rPr>
              <a:t>运动</a:t>
            </a:r>
            <a:r>
              <a:rPr kumimoji="1" lang="zh-CN" altLang="en-US" sz="2800" b="1">
                <a:latin typeface="Times New Roman" panose="02020603050405020304" pitchFamily="18" charset="0"/>
              </a:rPr>
              <a:t>，</a:t>
            </a:r>
            <a:r>
              <a:rPr kumimoji="1" lang="zh-CN" altLang="en-US" sz="2800" b="1">
                <a:latin typeface="宋体" panose="02010600030101010101" pitchFamily="2" charset="-122"/>
              </a:rPr>
              <a:t>物体所受的外力为：</a:t>
            </a:r>
          </a:p>
        </p:txBody>
      </p:sp>
      <p:sp>
        <p:nvSpPr>
          <p:cNvPr id="199686" name="Rectangle 6">
            <a:extLst>
              <a:ext uri="{FF2B5EF4-FFF2-40B4-BE49-F238E27FC236}">
                <a16:creationId xmlns:a16="http://schemas.microsoft.com/office/drawing/2014/main" id="{0548FC82-A80A-48C9-9689-E053BD1B0301}"/>
              </a:ext>
            </a:extLst>
          </p:cNvPr>
          <p:cNvSpPr>
            <a:spLocks noChangeArrowheads="1"/>
          </p:cNvSpPr>
          <p:nvPr/>
        </p:nvSpPr>
        <p:spPr bwMode="auto">
          <a:xfrm>
            <a:off x="3614738" y="4357688"/>
            <a:ext cx="2303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Times New Roman" panose="02020603050405020304" pitchFamily="18" charset="0"/>
              </a:rPr>
              <a:t>F </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mg </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 kv</a:t>
            </a:r>
            <a:r>
              <a:rPr kumimoji="1" lang="zh-CN" altLang="en-US" sz="2800" b="1">
                <a:latin typeface="Times New Roman" panose="02020603050405020304" pitchFamily="18" charset="0"/>
              </a:rPr>
              <a:t>，</a:t>
            </a:r>
          </a:p>
        </p:txBody>
      </p:sp>
      <p:pic>
        <p:nvPicPr>
          <p:cNvPr id="90121" name="Picture 7" descr="a1">
            <a:hlinkClick r:id="" action="ppaction://hlinkshowjump?jump=previousslide"/>
            <a:extLst>
              <a:ext uri="{FF2B5EF4-FFF2-40B4-BE49-F238E27FC236}">
                <a16:creationId xmlns:a16="http://schemas.microsoft.com/office/drawing/2014/main" id="{902E9C71-9BD0-454A-A153-7326B53C2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2" name="Picture 8" descr="a2">
            <a:hlinkClick r:id="" action="ppaction://hlinkshowjump?jump=nextslide"/>
            <a:extLst>
              <a:ext uri="{FF2B5EF4-FFF2-40B4-BE49-F238E27FC236}">
                <a16:creationId xmlns:a16="http://schemas.microsoft.com/office/drawing/2014/main" id="{3CBB7B82-B3C2-490E-872D-BADEBDDED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3" name="Picture 9" descr="a3">
            <a:hlinkClick r:id="rId4" action="ppaction://hlinksldjump"/>
            <a:extLst>
              <a:ext uri="{FF2B5EF4-FFF2-40B4-BE49-F238E27FC236}">
                <a16:creationId xmlns:a16="http://schemas.microsoft.com/office/drawing/2014/main" id="{A7566F3E-0C0A-4234-B4CA-39F1697CC3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90" name="Rectangle 10">
            <a:extLst>
              <a:ext uri="{FF2B5EF4-FFF2-40B4-BE49-F238E27FC236}">
                <a16:creationId xmlns:a16="http://schemas.microsoft.com/office/drawing/2014/main" id="{4ACADD2C-DB06-4EC8-824F-40D83CB532A3}"/>
              </a:ext>
            </a:extLst>
          </p:cNvPr>
          <p:cNvSpPr>
            <a:spLocks noChangeArrowheads="1"/>
          </p:cNvSpPr>
          <p:nvPr/>
        </p:nvSpPr>
        <p:spPr bwMode="auto">
          <a:xfrm>
            <a:off x="1139825" y="5043488"/>
            <a:ext cx="4575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800" b="1">
                <a:latin typeface="宋体" panose="02010600030101010101" pitchFamily="2" charset="-122"/>
              </a:rPr>
              <a:t>于是，由牛顿第二定律可得</a:t>
            </a:r>
          </a:p>
        </p:txBody>
      </p:sp>
      <p:sp>
        <p:nvSpPr>
          <p:cNvPr id="199691" name="Rectangle 11">
            <a:extLst>
              <a:ext uri="{FF2B5EF4-FFF2-40B4-BE49-F238E27FC236}">
                <a16:creationId xmlns:a16="http://schemas.microsoft.com/office/drawing/2014/main" id="{803DB16D-9908-429E-A606-65ED529E60D4}"/>
              </a:ext>
            </a:extLst>
          </p:cNvPr>
          <p:cNvSpPr>
            <a:spLocks noChangeArrowheads="1"/>
          </p:cNvSpPr>
          <p:nvPr/>
        </p:nvSpPr>
        <p:spPr bwMode="auto">
          <a:xfrm>
            <a:off x="3430588" y="5653088"/>
            <a:ext cx="2817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Times New Roman" panose="02020603050405020304" pitchFamily="18" charset="0"/>
              </a:rPr>
              <a:t> mg </a:t>
            </a:r>
            <a:r>
              <a:rPr kumimoji="1" lang="en-US" altLang="zh-CN" sz="2800" b="1">
                <a:latin typeface="宋体" panose="02010600030101010101" pitchFamily="2" charset="-122"/>
              </a:rPr>
              <a:t>-</a:t>
            </a:r>
            <a:r>
              <a:rPr kumimoji="1" lang="en-US" altLang="zh-CN" sz="2800" b="1" i="1">
                <a:latin typeface="Times New Roman" panose="02020603050405020304" pitchFamily="18" charset="0"/>
              </a:rPr>
              <a:t> kv </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mv</a:t>
            </a:r>
            <a:r>
              <a:rPr kumimoji="1" lang="en-US" altLang="zh-CN" sz="1600" b="1" i="1">
                <a:latin typeface="Times New Roman" panose="02020603050405020304" pitchFamily="18" charset="0"/>
              </a:rPr>
              <a:t> </a:t>
            </a:r>
            <a:r>
              <a:rPr kumimoji="1" lang="en-US" altLang="zh-CN" sz="2800" b="1">
                <a:latin typeface="Times New Roman" panose="02020603050405020304" pitchFamily="18" charset="0"/>
                <a:sym typeface="Symbol" panose="05050102010706020507" pitchFamily="18" charset="2"/>
              </a:rPr>
              <a:t></a:t>
            </a:r>
            <a:r>
              <a:rPr kumimoji="1" lang="zh-CN" altLang="en-US" sz="2800" b="1">
                <a:latin typeface="Times New Roman" panose="02020603050405020304" pitchFamily="18" charset="0"/>
                <a:sym typeface="Symbol" panose="05050102010706020507" pitchFamily="18" charset="2"/>
              </a:rPr>
              <a:t>，</a:t>
            </a:r>
            <a:r>
              <a:rPr kumimoji="1" lang="zh-CN" altLang="en-US" sz="2800" b="1">
                <a:latin typeface="Times New Roman" panose="02020603050405020304" pitchFamily="18" charset="0"/>
              </a:rPr>
              <a:t>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99683"/>
                                        </p:tgtEl>
                                        <p:attrNameLst>
                                          <p:attrName>style.visibility</p:attrName>
                                        </p:attrNameLst>
                                      </p:cBhvr>
                                      <p:to>
                                        <p:strVal val="visible"/>
                                      </p:to>
                                    </p:set>
                                    <p:animEffect transition="in" filter="wipe(left)">
                                      <p:cBhvr>
                                        <p:cTn id="7" dur="75"/>
                                        <p:tgtEl>
                                          <p:spTgt spid="199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9684"/>
                                        </p:tgtEl>
                                        <p:attrNameLst>
                                          <p:attrName>style.visibility</p:attrName>
                                        </p:attrNameLst>
                                      </p:cBhvr>
                                      <p:to>
                                        <p:strVal val="visible"/>
                                      </p:to>
                                    </p:set>
                                    <p:animEffect transition="in" filter="wipe(left)">
                                      <p:cBhvr>
                                        <p:cTn id="12" dur="500"/>
                                        <p:tgtEl>
                                          <p:spTgt spid="1996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99685"/>
                                        </p:tgtEl>
                                        <p:attrNameLst>
                                          <p:attrName>style.visibility</p:attrName>
                                        </p:attrNameLst>
                                      </p:cBhvr>
                                      <p:to>
                                        <p:strVal val="visible"/>
                                      </p:to>
                                    </p:set>
                                    <p:animEffect transition="in" filter="wipe(left)">
                                      <p:cBhvr>
                                        <p:cTn id="17" dur="75"/>
                                        <p:tgtEl>
                                          <p:spTgt spid="199685"/>
                                        </p:tgtEl>
                                      </p:cBhvr>
                                    </p:animEffect>
                                  </p:childTnLst>
                                </p:cTn>
                              </p:par>
                            </p:childTnLst>
                          </p:cTn>
                        </p:par>
                        <p:par>
                          <p:cTn id="18" fill="hold" nodeType="afterGroup">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99686"/>
                                        </p:tgtEl>
                                        <p:attrNameLst>
                                          <p:attrName>style.visibility</p:attrName>
                                        </p:attrNameLst>
                                      </p:cBhvr>
                                      <p:to>
                                        <p:strVal val="visible"/>
                                      </p:to>
                                    </p:set>
                                    <p:animEffect transition="in" filter="wipe(left)">
                                      <p:cBhvr>
                                        <p:cTn id="21" dur="500"/>
                                        <p:tgtEl>
                                          <p:spTgt spid="1996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99690"/>
                                        </p:tgtEl>
                                        <p:attrNameLst>
                                          <p:attrName>style.visibility</p:attrName>
                                        </p:attrNameLst>
                                      </p:cBhvr>
                                      <p:to>
                                        <p:strVal val="visible"/>
                                      </p:to>
                                    </p:set>
                                    <p:anim calcmode="lin" valueType="num">
                                      <p:cBhvr additive="base">
                                        <p:cTn id="26" dur="500" fill="hold"/>
                                        <p:tgtEl>
                                          <p:spTgt spid="199690"/>
                                        </p:tgtEl>
                                        <p:attrNameLst>
                                          <p:attrName>ppt_x</p:attrName>
                                        </p:attrNameLst>
                                      </p:cBhvr>
                                      <p:tavLst>
                                        <p:tav tm="0">
                                          <p:val>
                                            <p:strVal val="0-#ppt_w/2"/>
                                          </p:val>
                                        </p:tav>
                                        <p:tav tm="100000">
                                          <p:val>
                                            <p:strVal val="#ppt_x"/>
                                          </p:val>
                                        </p:tav>
                                      </p:tavLst>
                                    </p:anim>
                                    <p:anim calcmode="lin" valueType="num">
                                      <p:cBhvr additive="base">
                                        <p:cTn id="27" dur="500" fill="hold"/>
                                        <p:tgtEl>
                                          <p:spTgt spid="199690"/>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99691"/>
                                        </p:tgtEl>
                                        <p:attrNameLst>
                                          <p:attrName>style.visibility</p:attrName>
                                        </p:attrNameLst>
                                      </p:cBhvr>
                                      <p:to>
                                        <p:strVal val="visible"/>
                                      </p:to>
                                    </p:set>
                                    <p:animEffect transition="in" filter="wipe(left)">
                                      <p:cBhvr>
                                        <p:cTn id="31" dur="500"/>
                                        <p:tgtEl>
                                          <p:spTgt spid="199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autoUpdateAnimBg="0"/>
      <p:bldP spid="199684" grpId="0" autoUpdateAnimBg="0"/>
      <p:bldP spid="199685" grpId="0" autoUpdateAnimBg="0"/>
      <p:bldP spid="199686" grpId="0" autoUpdateAnimBg="0"/>
      <p:bldP spid="199690" grpId="0" autoUpdateAnimBg="0"/>
      <p:bldP spid="19969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a:extLst>
              <a:ext uri="{FF2B5EF4-FFF2-40B4-BE49-F238E27FC236}">
                <a16:creationId xmlns:a16="http://schemas.microsoft.com/office/drawing/2014/main" id="{B45266CA-6E4B-4EC8-9943-DD0AE1093A11}"/>
              </a:ext>
            </a:extLst>
          </p:cNvPr>
          <p:cNvSpPr>
            <a:spLocks noGrp="1"/>
          </p:cNvSpPr>
          <p:nvPr>
            <p:ph type="dt" sz="quarter" idx="10"/>
          </p:nvPr>
        </p:nvSpPr>
        <p:spPr/>
        <p:txBody>
          <a:bodyPr/>
          <a:lstStyle/>
          <a:p>
            <a:pPr>
              <a:defRPr/>
            </a:pPr>
            <a:fld id="{1CFBE327-81B6-4A98-A570-A05B9C74D061}" type="datetime1">
              <a:rPr lang="zh-CN" altLang="en-US"/>
              <a:pPr>
                <a:defRPr/>
              </a:pPr>
              <a:t>2023/2/21</a:t>
            </a:fld>
            <a:endParaRPr lang="en-US" altLang="zh-CN"/>
          </a:p>
        </p:txBody>
      </p:sp>
      <p:sp>
        <p:nvSpPr>
          <p:cNvPr id="16" name="灯片编号占位符 5">
            <a:extLst>
              <a:ext uri="{FF2B5EF4-FFF2-40B4-BE49-F238E27FC236}">
                <a16:creationId xmlns:a16="http://schemas.microsoft.com/office/drawing/2014/main" id="{6F40F851-C973-4791-9ED7-640E61CCCED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B467CDC-237C-47F1-8B27-D977A4298727}" type="slidenum">
              <a:rPr lang="en-US" altLang="zh-CN">
                <a:latin typeface="Garamond" panose="02020404030301010803" pitchFamily="18" charset="0"/>
              </a:rPr>
              <a:pPr eaLnBrk="1" hangingPunct="1"/>
              <a:t>48</a:t>
            </a:fld>
            <a:endParaRPr lang="en-US" altLang="zh-CN">
              <a:latin typeface="Garamond" panose="02020404030301010803" pitchFamily="18" charset="0"/>
            </a:endParaRPr>
          </a:p>
        </p:txBody>
      </p:sp>
      <p:sp>
        <p:nvSpPr>
          <p:cNvPr id="38919" name="Rectangle 2">
            <a:extLst>
              <a:ext uri="{FF2B5EF4-FFF2-40B4-BE49-F238E27FC236}">
                <a16:creationId xmlns:a16="http://schemas.microsoft.com/office/drawing/2014/main" id="{86FD1DA2-1450-42C2-8718-AE05BA3BF042}"/>
              </a:ext>
            </a:extLst>
          </p:cNvPr>
          <p:cNvSpPr>
            <a:spLocks noChangeArrowheads="1"/>
          </p:cNvSpPr>
          <p:nvPr/>
        </p:nvSpPr>
        <p:spPr bwMode="auto">
          <a:xfrm>
            <a:off x="685800" y="533400"/>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又由题意得初始条件</a:t>
            </a:r>
          </a:p>
        </p:txBody>
      </p:sp>
      <p:sp>
        <p:nvSpPr>
          <p:cNvPr id="200707" name="Rectangle 3">
            <a:extLst>
              <a:ext uri="{FF2B5EF4-FFF2-40B4-BE49-F238E27FC236}">
                <a16:creationId xmlns:a16="http://schemas.microsoft.com/office/drawing/2014/main" id="{E8FC2D80-F6D5-49B2-9A0E-7446D561E86D}"/>
              </a:ext>
            </a:extLst>
          </p:cNvPr>
          <p:cNvSpPr>
            <a:spLocks noChangeArrowheads="1"/>
          </p:cNvSpPr>
          <p:nvPr/>
        </p:nvSpPr>
        <p:spPr bwMode="auto">
          <a:xfrm>
            <a:off x="4289425" y="533400"/>
            <a:ext cx="1863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Times New Roman" panose="02020603050405020304" pitchFamily="18" charset="0"/>
              </a:rPr>
              <a:t>v</a:t>
            </a:r>
            <a:r>
              <a:rPr kumimoji="1" lang="en-US" altLang="zh-CN" sz="2800" b="1" i="1">
                <a:latin typeface="Symbol" panose="05050102010706020507" pitchFamily="18" charset="2"/>
              </a:rPr>
              <a:t> </a:t>
            </a:r>
            <a:r>
              <a:rPr kumimoji="1" lang="en-US" altLang="zh-CN" sz="2800" b="1">
                <a:latin typeface="Symbol" panose="05050102010706020507" pitchFamily="18" charset="2"/>
              </a:rPr>
              <a:t>|</a:t>
            </a:r>
            <a:r>
              <a:rPr kumimoji="1" lang="en-US" altLang="zh-CN" sz="2800" b="1" i="1" baseline="-25000">
                <a:latin typeface="Times New Roman" panose="02020603050405020304" pitchFamily="18" charset="0"/>
              </a:rPr>
              <a:t>t </a:t>
            </a:r>
            <a:r>
              <a:rPr kumimoji="1" lang="en-US" altLang="zh-CN" sz="2800" b="1" baseline="-25000">
                <a:latin typeface="Times New Roman" panose="02020603050405020304" pitchFamily="18" charset="0"/>
              </a:rPr>
              <a:t>= 0</a:t>
            </a:r>
            <a:r>
              <a:rPr kumimoji="1" lang="en-US" altLang="zh-CN" sz="2800" b="1">
                <a:latin typeface="Times New Roman" panose="02020603050405020304" pitchFamily="18" charset="0"/>
              </a:rPr>
              <a:t> = 0</a:t>
            </a:r>
            <a:r>
              <a:rPr kumimoji="1" lang="zh-CN" altLang="en-US" sz="2800" b="1">
                <a:latin typeface="Times New Roman" panose="02020603050405020304" pitchFamily="18" charset="0"/>
              </a:rPr>
              <a:t>，</a:t>
            </a:r>
          </a:p>
        </p:txBody>
      </p:sp>
      <p:sp>
        <p:nvSpPr>
          <p:cNvPr id="200708" name="Rectangle 4">
            <a:extLst>
              <a:ext uri="{FF2B5EF4-FFF2-40B4-BE49-F238E27FC236}">
                <a16:creationId xmlns:a16="http://schemas.microsoft.com/office/drawing/2014/main" id="{638C64FA-EDF0-4951-A555-138F255FD957}"/>
              </a:ext>
            </a:extLst>
          </p:cNvPr>
          <p:cNvSpPr>
            <a:spLocks noChangeArrowheads="1"/>
          </p:cNvSpPr>
          <p:nvPr/>
        </p:nvSpPr>
        <p:spPr bwMode="auto">
          <a:xfrm>
            <a:off x="685800" y="1538288"/>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可见，初值问题</a:t>
            </a:r>
          </a:p>
        </p:txBody>
      </p:sp>
      <p:graphicFrame>
        <p:nvGraphicFramePr>
          <p:cNvPr id="200709" name="Object 5">
            <a:extLst>
              <a:ext uri="{FF2B5EF4-FFF2-40B4-BE49-F238E27FC236}">
                <a16:creationId xmlns:a16="http://schemas.microsoft.com/office/drawing/2014/main" id="{BECAA94B-51F9-48F6-9769-5A2AF6E7B051}"/>
              </a:ext>
            </a:extLst>
          </p:cNvPr>
          <p:cNvGraphicFramePr>
            <a:graphicFrameLocks noChangeAspect="1"/>
          </p:cNvGraphicFramePr>
          <p:nvPr/>
        </p:nvGraphicFramePr>
        <p:xfrm>
          <a:off x="3733800" y="1335088"/>
          <a:ext cx="2438400" cy="996950"/>
        </p:xfrm>
        <a:graphic>
          <a:graphicData uri="http://schemas.openxmlformats.org/presentationml/2006/ole">
            <mc:AlternateContent xmlns:mc="http://schemas.openxmlformats.org/markup-compatibility/2006">
              <mc:Choice xmlns:v="urn:schemas-microsoft-com:vml" Requires="v">
                <p:oleObj spid="_x0000_s38941" name="Equation" r:id="rId3" imgW="1054080" imgH="431640" progId="Equation.3">
                  <p:embed/>
                </p:oleObj>
              </mc:Choice>
              <mc:Fallback>
                <p:oleObj name="Equation" r:id="rId3" imgW="105408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335088"/>
                        <a:ext cx="243840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8922" name="Picture 6" descr="a1">
            <a:hlinkClick r:id="" action="ppaction://hlinkshowjump?jump=previousslide"/>
            <a:extLst>
              <a:ext uri="{FF2B5EF4-FFF2-40B4-BE49-F238E27FC236}">
                <a16:creationId xmlns:a16="http://schemas.microsoft.com/office/drawing/2014/main" id="{F2C6B48A-CC8D-45C3-AEDC-FD9DB014F6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7" descr="a2">
            <a:hlinkClick r:id="" action="ppaction://hlinkshowjump?jump=nextslide"/>
            <a:extLst>
              <a:ext uri="{FF2B5EF4-FFF2-40B4-BE49-F238E27FC236}">
                <a16:creationId xmlns:a16="http://schemas.microsoft.com/office/drawing/2014/main" id="{A331E39C-F518-4C4F-81CA-2ADAD11BA3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4" name="Picture 8" descr="a3">
            <a:hlinkClick r:id="rId7" action="ppaction://hlinksldjump"/>
            <a:extLst>
              <a:ext uri="{FF2B5EF4-FFF2-40B4-BE49-F238E27FC236}">
                <a16:creationId xmlns:a16="http://schemas.microsoft.com/office/drawing/2014/main" id="{83FF4EB3-8103-466A-B016-81B70E0BA5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13" name="Rectangle 9">
            <a:extLst>
              <a:ext uri="{FF2B5EF4-FFF2-40B4-BE49-F238E27FC236}">
                <a16:creationId xmlns:a16="http://schemas.microsoft.com/office/drawing/2014/main" id="{9139387C-7635-4182-B4FC-BE96B21DE489}"/>
              </a:ext>
            </a:extLst>
          </p:cNvPr>
          <p:cNvSpPr>
            <a:spLocks noChangeArrowheads="1"/>
          </p:cNvSpPr>
          <p:nvPr/>
        </p:nvSpPr>
        <p:spPr bwMode="auto">
          <a:xfrm>
            <a:off x="685800" y="1171575"/>
            <a:ext cx="7620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kumimoji="1" lang="en-US" altLang="zh-CN" sz="2800" b="1">
                <a:latin typeface="宋体" panose="02010600030101010101" pitchFamily="2" charset="-122"/>
              </a:rPr>
              <a:t>                                 </a:t>
            </a:r>
            <a:r>
              <a:rPr kumimoji="1" lang="zh-CN" altLang="en-US" sz="2800" b="1">
                <a:latin typeface="宋体" panose="02010600030101010101" pitchFamily="2" charset="-122"/>
              </a:rPr>
              <a:t>是一个一阶线性非齐次微分方程，其通解为</a:t>
            </a:r>
          </a:p>
        </p:txBody>
      </p:sp>
      <p:graphicFrame>
        <p:nvGraphicFramePr>
          <p:cNvPr id="200714" name="Object 10">
            <a:extLst>
              <a:ext uri="{FF2B5EF4-FFF2-40B4-BE49-F238E27FC236}">
                <a16:creationId xmlns:a16="http://schemas.microsoft.com/office/drawing/2014/main" id="{CB6430EC-C7C9-4DDA-94C1-7FA1EA2A38B0}"/>
              </a:ext>
            </a:extLst>
          </p:cNvPr>
          <p:cNvGraphicFramePr>
            <a:graphicFrameLocks noChangeAspect="1"/>
          </p:cNvGraphicFramePr>
          <p:nvPr/>
        </p:nvGraphicFramePr>
        <p:xfrm>
          <a:off x="3429000" y="2978150"/>
          <a:ext cx="2681288" cy="831850"/>
        </p:xfrm>
        <a:graphic>
          <a:graphicData uri="http://schemas.openxmlformats.org/presentationml/2006/ole">
            <mc:AlternateContent xmlns:mc="http://schemas.openxmlformats.org/markup-compatibility/2006">
              <mc:Choice xmlns:v="urn:schemas-microsoft-com:vml" Requires="v">
                <p:oleObj spid="_x0000_s38942" name="Equation" r:id="rId9" imgW="1104840" imgH="342720" progId="Equation.3">
                  <p:embed/>
                </p:oleObj>
              </mc:Choice>
              <mc:Fallback>
                <p:oleObj name="Equation" r:id="rId9" imgW="1104840" imgH="34272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2978150"/>
                        <a:ext cx="2681288"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15" name="Rectangle 11">
            <a:extLst>
              <a:ext uri="{FF2B5EF4-FFF2-40B4-BE49-F238E27FC236}">
                <a16:creationId xmlns:a16="http://schemas.microsoft.com/office/drawing/2014/main" id="{07E64654-2F90-4269-B7F4-7CC368370F57}"/>
              </a:ext>
            </a:extLst>
          </p:cNvPr>
          <p:cNvSpPr>
            <a:spLocks noChangeArrowheads="1"/>
          </p:cNvSpPr>
          <p:nvPr/>
        </p:nvSpPr>
        <p:spPr bwMode="auto">
          <a:xfrm>
            <a:off x="635000" y="3933825"/>
            <a:ext cx="3581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800" b="1">
                <a:latin typeface="Symbol" panose="05050102010706020507" pitchFamily="18" charset="2"/>
              </a:rPr>
              <a:t>由</a:t>
            </a:r>
            <a:r>
              <a:rPr kumimoji="1" lang="zh-CN" altLang="en-US" sz="2800" b="1" i="1">
                <a:latin typeface="Symbol" panose="05050102010706020507" pitchFamily="18" charset="2"/>
              </a:rPr>
              <a:t> </a:t>
            </a:r>
            <a:r>
              <a:rPr kumimoji="1" lang="en-US" altLang="zh-CN" sz="2800" b="1" i="1">
                <a:latin typeface="Times New Roman" panose="02020603050405020304" pitchFamily="18" charset="0"/>
              </a:rPr>
              <a:t>v</a:t>
            </a:r>
            <a:r>
              <a:rPr kumimoji="1" lang="en-US" altLang="zh-CN" sz="2800" b="1">
                <a:latin typeface="Times New Roman" panose="02020603050405020304" pitchFamily="18" charset="0"/>
              </a:rPr>
              <a:t>(0) = 0 </a:t>
            </a:r>
            <a:r>
              <a:rPr kumimoji="1" lang="zh-CN" altLang="en-US" sz="2800" b="1">
                <a:latin typeface="宋体" panose="02010600030101010101" pitchFamily="2" charset="-122"/>
              </a:rPr>
              <a:t>得</a:t>
            </a: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C </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mg</a:t>
            </a:r>
            <a:r>
              <a:rPr kumimoji="1" lang="en-US" altLang="zh-CN" sz="2800" b="1">
                <a:latin typeface="宋体" panose="02010600030101010101" pitchFamily="2" charset="-122"/>
              </a:rPr>
              <a:t>. </a:t>
            </a:r>
          </a:p>
        </p:txBody>
      </p:sp>
      <p:graphicFrame>
        <p:nvGraphicFramePr>
          <p:cNvPr id="200716" name="Object 12">
            <a:extLst>
              <a:ext uri="{FF2B5EF4-FFF2-40B4-BE49-F238E27FC236}">
                <a16:creationId xmlns:a16="http://schemas.microsoft.com/office/drawing/2014/main" id="{B8D63DBC-BD30-49F1-A92F-55237F9B7793}"/>
              </a:ext>
            </a:extLst>
          </p:cNvPr>
          <p:cNvGraphicFramePr>
            <a:graphicFrameLocks noChangeAspect="1"/>
          </p:cNvGraphicFramePr>
          <p:nvPr/>
        </p:nvGraphicFramePr>
        <p:xfrm>
          <a:off x="3367088" y="4702175"/>
          <a:ext cx="2424112" cy="936625"/>
        </p:xfrm>
        <a:graphic>
          <a:graphicData uri="http://schemas.openxmlformats.org/presentationml/2006/ole">
            <mc:AlternateContent xmlns:mc="http://schemas.openxmlformats.org/markup-compatibility/2006">
              <mc:Choice xmlns:v="urn:schemas-microsoft-com:vml" Requires="v">
                <p:oleObj spid="_x0000_s38943" name="Equation" r:id="rId11" imgW="1117440" imgH="431640" progId="Equation.3">
                  <p:embed/>
                </p:oleObj>
              </mc:Choice>
              <mc:Fallback>
                <p:oleObj name="Equation" r:id="rId11" imgW="1117440" imgH="43164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7088" y="4702175"/>
                        <a:ext cx="2424112"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17" name="Rectangle 13">
            <a:extLst>
              <a:ext uri="{FF2B5EF4-FFF2-40B4-BE49-F238E27FC236}">
                <a16:creationId xmlns:a16="http://schemas.microsoft.com/office/drawing/2014/main" id="{47AB025A-F6DF-46A6-B847-C7DD8D2F4F81}"/>
              </a:ext>
            </a:extLst>
          </p:cNvPr>
          <p:cNvSpPr>
            <a:spLocks noChangeArrowheads="1"/>
          </p:cNvSpPr>
          <p:nvPr/>
        </p:nvSpPr>
        <p:spPr bwMode="auto">
          <a:xfrm>
            <a:off x="660400" y="5653088"/>
            <a:ext cx="3578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即为所求的函数关系</a:t>
            </a:r>
            <a:r>
              <a:rPr kumimoji="1" lang="en-US" altLang="zh-CN" sz="2800" b="1">
                <a:latin typeface="宋体" panose="02010600030101010101" pitchFamily="2" charset="-122"/>
              </a:rPr>
              <a:t>.</a:t>
            </a:r>
          </a:p>
        </p:txBody>
      </p:sp>
      <p:sp>
        <p:nvSpPr>
          <p:cNvPr id="200718" name="Rectangle 14">
            <a:extLst>
              <a:ext uri="{FF2B5EF4-FFF2-40B4-BE49-F238E27FC236}">
                <a16:creationId xmlns:a16="http://schemas.microsoft.com/office/drawing/2014/main" id="{59569B42-D1D0-47DE-AD3E-DBF76EAE7969}"/>
              </a:ext>
            </a:extLst>
          </p:cNvPr>
          <p:cNvSpPr>
            <a:spLocks noChangeArrowheads="1"/>
          </p:cNvSpPr>
          <p:nvPr/>
        </p:nvSpPr>
        <p:spPr bwMode="auto">
          <a:xfrm>
            <a:off x="4211638" y="3933825"/>
            <a:ext cx="3124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pPr>
            <a:r>
              <a:rPr kumimoji="1" lang="zh-CN" altLang="en-US" sz="2800" b="1">
                <a:latin typeface="宋体" panose="02010600030101010101" pitchFamily="2" charset="-122"/>
              </a:rPr>
              <a:t>所以，特解</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0707"/>
                                        </p:tgtEl>
                                        <p:attrNameLst>
                                          <p:attrName>style.visibility</p:attrName>
                                        </p:attrNameLst>
                                      </p:cBhvr>
                                      <p:to>
                                        <p:strVal val="visible"/>
                                      </p:to>
                                    </p:set>
                                    <p:animEffect transition="in" filter="wipe(left)">
                                      <p:cBhvr>
                                        <p:cTn id="7" dur="500"/>
                                        <p:tgtEl>
                                          <p:spTgt spid="200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8"/>
                                        </p:tgtEl>
                                        <p:attrNameLst>
                                          <p:attrName>style.visibility</p:attrName>
                                        </p:attrNameLst>
                                      </p:cBhvr>
                                      <p:to>
                                        <p:strVal val="visible"/>
                                      </p:to>
                                    </p:set>
                                    <p:animEffect transition="in" filter="wipe(left)">
                                      <p:cBhvr>
                                        <p:cTn id="12" dur="500"/>
                                        <p:tgtEl>
                                          <p:spTgt spid="200708"/>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00709"/>
                                        </p:tgtEl>
                                        <p:attrNameLst>
                                          <p:attrName>style.visibility</p:attrName>
                                        </p:attrNameLst>
                                      </p:cBhvr>
                                      <p:to>
                                        <p:strVal val="visible"/>
                                      </p:to>
                                    </p:set>
                                    <p:animEffect transition="in" filter="wipe(left)">
                                      <p:cBhvr>
                                        <p:cTn id="16" dur="500"/>
                                        <p:tgtEl>
                                          <p:spTgt spid="2007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00713"/>
                                        </p:tgtEl>
                                        <p:attrNameLst>
                                          <p:attrName>style.visibility</p:attrName>
                                        </p:attrNameLst>
                                      </p:cBhvr>
                                      <p:to>
                                        <p:strVal val="visible"/>
                                      </p:to>
                                    </p:set>
                                    <p:animEffect transition="in" filter="wipe(up)">
                                      <p:cBhvr>
                                        <p:cTn id="21" dur="500"/>
                                        <p:tgtEl>
                                          <p:spTgt spid="200713"/>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00714"/>
                                        </p:tgtEl>
                                        <p:attrNameLst>
                                          <p:attrName>style.visibility</p:attrName>
                                        </p:attrNameLst>
                                      </p:cBhvr>
                                      <p:to>
                                        <p:strVal val="visible"/>
                                      </p:to>
                                    </p:set>
                                    <p:animEffect transition="in" filter="wipe(left)">
                                      <p:cBhvr>
                                        <p:cTn id="25" dur="500"/>
                                        <p:tgtEl>
                                          <p:spTgt spid="2007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0715"/>
                                        </p:tgtEl>
                                        <p:attrNameLst>
                                          <p:attrName>style.visibility</p:attrName>
                                        </p:attrNameLst>
                                      </p:cBhvr>
                                      <p:to>
                                        <p:strVal val="visible"/>
                                      </p:to>
                                    </p:set>
                                    <p:animEffect transition="in" filter="wipe(left)">
                                      <p:cBhvr>
                                        <p:cTn id="30" dur="500"/>
                                        <p:tgtEl>
                                          <p:spTgt spid="2007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200718"/>
                                        </p:tgtEl>
                                        <p:attrNameLst>
                                          <p:attrName>style.visibility</p:attrName>
                                        </p:attrNameLst>
                                      </p:cBhvr>
                                      <p:to>
                                        <p:strVal val="visible"/>
                                      </p:to>
                                    </p:set>
                                    <p:animEffect transition="in" filter="wipe(left)">
                                      <p:cBhvr>
                                        <p:cTn id="35" dur="75"/>
                                        <p:tgtEl>
                                          <p:spTgt spid="200718"/>
                                        </p:tgtEl>
                                      </p:cBhvr>
                                    </p:animEffect>
                                  </p:childTnLst>
                                </p:cTn>
                              </p:par>
                            </p:childTnLst>
                          </p:cTn>
                        </p:par>
                        <p:par>
                          <p:cTn id="36" fill="hold" nodeType="afterGroup">
                            <p:stCondLst>
                              <p:cond delay="375"/>
                            </p:stCondLst>
                            <p:childTnLst>
                              <p:par>
                                <p:cTn id="37" presetID="22" presetClass="entr" presetSubtype="8" fill="hold" nodeType="afterEffect">
                                  <p:stCondLst>
                                    <p:cond delay="0"/>
                                  </p:stCondLst>
                                  <p:childTnLst>
                                    <p:set>
                                      <p:cBhvr>
                                        <p:cTn id="38" dur="1" fill="hold">
                                          <p:stCondLst>
                                            <p:cond delay="0"/>
                                          </p:stCondLst>
                                        </p:cTn>
                                        <p:tgtEl>
                                          <p:spTgt spid="200716"/>
                                        </p:tgtEl>
                                        <p:attrNameLst>
                                          <p:attrName>style.visibility</p:attrName>
                                        </p:attrNameLst>
                                      </p:cBhvr>
                                      <p:to>
                                        <p:strVal val="visible"/>
                                      </p:to>
                                    </p:set>
                                    <p:animEffect transition="in" filter="wipe(left)">
                                      <p:cBhvr>
                                        <p:cTn id="39" dur="500"/>
                                        <p:tgtEl>
                                          <p:spTgt spid="200716"/>
                                        </p:tgtEl>
                                      </p:cBhvr>
                                    </p:animEffect>
                                  </p:childTnLst>
                                </p:cTn>
                              </p:par>
                            </p:childTnLst>
                          </p:cTn>
                        </p:par>
                        <p:par>
                          <p:cTn id="40" fill="hold" nodeType="afterGroup">
                            <p:stCondLst>
                              <p:cond delay="875"/>
                            </p:stCondLst>
                            <p:childTnLst>
                              <p:par>
                                <p:cTn id="41" presetID="22" presetClass="entr" presetSubtype="8" fill="hold" grpId="0" nodeType="afterEffect">
                                  <p:stCondLst>
                                    <p:cond delay="0"/>
                                  </p:stCondLst>
                                  <p:childTnLst>
                                    <p:set>
                                      <p:cBhvr>
                                        <p:cTn id="42" dur="1" fill="hold">
                                          <p:stCondLst>
                                            <p:cond delay="0"/>
                                          </p:stCondLst>
                                        </p:cTn>
                                        <p:tgtEl>
                                          <p:spTgt spid="200717"/>
                                        </p:tgtEl>
                                        <p:attrNameLst>
                                          <p:attrName>style.visibility</p:attrName>
                                        </p:attrNameLst>
                                      </p:cBhvr>
                                      <p:to>
                                        <p:strVal val="visible"/>
                                      </p:to>
                                    </p:set>
                                    <p:animEffect transition="in" filter="wipe(left)">
                                      <p:cBhvr>
                                        <p:cTn id="43" dur="500"/>
                                        <p:tgtEl>
                                          <p:spTgt spid="200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autoUpdateAnimBg="0"/>
      <p:bldP spid="200708" grpId="0" autoUpdateAnimBg="0"/>
      <p:bldP spid="200713" grpId="0" autoUpdateAnimBg="0"/>
      <p:bldP spid="200715" grpId="0" autoUpdateAnimBg="0"/>
      <p:bldP spid="200717" grpId="0" autoUpdateAnimBg="0"/>
      <p:bldP spid="20071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a:extLst>
              <a:ext uri="{FF2B5EF4-FFF2-40B4-BE49-F238E27FC236}">
                <a16:creationId xmlns:a16="http://schemas.microsoft.com/office/drawing/2014/main" id="{5C88CB9B-7AF3-4F18-8B80-B37C2E3AFF18}"/>
              </a:ext>
            </a:extLst>
          </p:cNvPr>
          <p:cNvSpPr>
            <a:spLocks noGrp="1"/>
          </p:cNvSpPr>
          <p:nvPr>
            <p:ph type="dt" sz="quarter" idx="10"/>
          </p:nvPr>
        </p:nvSpPr>
        <p:spPr/>
        <p:txBody>
          <a:bodyPr/>
          <a:lstStyle/>
          <a:p>
            <a:pPr>
              <a:defRPr/>
            </a:pPr>
            <a:fld id="{F932EBB6-8BEC-4BBC-AC63-1BA277340782}" type="datetime1">
              <a:rPr lang="zh-CN" altLang="en-US"/>
              <a:pPr>
                <a:defRPr/>
              </a:pPr>
              <a:t>2023/2/21</a:t>
            </a:fld>
            <a:endParaRPr lang="en-US" altLang="zh-CN"/>
          </a:p>
        </p:txBody>
      </p:sp>
      <p:sp>
        <p:nvSpPr>
          <p:cNvPr id="16" name="灯片编号占位符 5">
            <a:extLst>
              <a:ext uri="{FF2B5EF4-FFF2-40B4-BE49-F238E27FC236}">
                <a16:creationId xmlns:a16="http://schemas.microsoft.com/office/drawing/2014/main" id="{46D2CEC1-0185-4F08-B6A1-92B73D4A744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0D3270-76A6-4BDE-B2A9-CF8F058E8F3C}" type="slidenum">
              <a:rPr lang="en-US" altLang="zh-CN">
                <a:latin typeface="Garamond" panose="02020404030301010803" pitchFamily="18" charset="0"/>
              </a:rPr>
              <a:pPr eaLnBrk="1" hangingPunct="1"/>
              <a:t>49</a:t>
            </a:fld>
            <a:endParaRPr lang="en-US" altLang="zh-CN">
              <a:latin typeface="Garamond" panose="02020404030301010803" pitchFamily="18" charset="0"/>
            </a:endParaRPr>
          </a:p>
        </p:txBody>
      </p:sp>
      <p:sp>
        <p:nvSpPr>
          <p:cNvPr id="91140" name="Rectangle 2">
            <a:extLst>
              <a:ext uri="{FF2B5EF4-FFF2-40B4-BE49-F238E27FC236}">
                <a16:creationId xmlns:a16="http://schemas.microsoft.com/office/drawing/2014/main" id="{48C0BF47-C834-4975-9C92-B217916C686E}"/>
              </a:ext>
            </a:extLst>
          </p:cNvPr>
          <p:cNvSpPr>
            <a:spLocks noChangeArrowheads="1"/>
          </p:cNvSpPr>
          <p:nvPr/>
        </p:nvSpPr>
        <p:spPr bwMode="auto">
          <a:xfrm>
            <a:off x="1143000" y="533400"/>
            <a:ext cx="7696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800" b="1">
                <a:solidFill>
                  <a:srgbClr val="0000FF"/>
                </a:solidFill>
                <a:latin typeface="黑体" panose="02010609060101010101" pitchFamily="49" charset="-122"/>
                <a:ea typeface="黑体" panose="02010609060101010101" pitchFamily="49" charset="-122"/>
              </a:rPr>
              <a:t>例</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en-US" altLang="zh-CN" sz="2800" b="1">
                <a:solidFill>
                  <a:srgbClr val="0000FF"/>
                </a:solidFill>
                <a:latin typeface="Times New Roman" panose="02020603050405020304" pitchFamily="18" charset="0"/>
                <a:ea typeface="黑体" panose="02010609060101010101" pitchFamily="49" charset="-122"/>
              </a:rPr>
              <a:t>4</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假设一高温物体在冷却剂中均匀地冷却，</a:t>
            </a:r>
          </a:p>
        </p:txBody>
      </p:sp>
      <p:sp>
        <p:nvSpPr>
          <p:cNvPr id="201731" name="Rectangle 3">
            <a:extLst>
              <a:ext uri="{FF2B5EF4-FFF2-40B4-BE49-F238E27FC236}">
                <a16:creationId xmlns:a16="http://schemas.microsoft.com/office/drawing/2014/main" id="{10B687CF-DF4F-4921-9F1C-21B76BBA3169}"/>
              </a:ext>
            </a:extLst>
          </p:cNvPr>
          <p:cNvSpPr>
            <a:spLocks noChangeArrowheads="1"/>
          </p:cNvSpPr>
          <p:nvPr/>
        </p:nvSpPr>
        <p:spPr bwMode="auto">
          <a:xfrm>
            <a:off x="381000" y="1127125"/>
            <a:ext cx="8153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pPr>
            <a:r>
              <a:rPr kumimoji="1" lang="zh-CN" altLang="en-US" sz="2800" b="1">
                <a:latin typeface="Times New Roman" panose="02020603050405020304" pitchFamily="18" charset="0"/>
              </a:rPr>
              <a:t>　　　　　　　　　　　　　　　　　 物体的初始温度为 </a:t>
            </a:r>
            <a:r>
              <a:rPr kumimoji="1" lang="en-US" altLang="zh-CN" sz="2800" b="1">
                <a:latin typeface="Times New Roman" panose="02020603050405020304" pitchFamily="18" charset="0"/>
              </a:rPr>
              <a:t>200</a:t>
            </a:r>
            <a:r>
              <a:rPr kumimoji="1" lang="en-US" altLang="zh-CN" sz="2800" b="1">
                <a:latin typeface="Times New Roman" panose="02020603050405020304" pitchFamily="18" charset="0"/>
                <a:sym typeface="Symbol" panose="05050102010706020507" pitchFamily="18" charset="2"/>
              </a:rPr>
              <a:t>C</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，且由 </a:t>
            </a:r>
            <a:r>
              <a:rPr kumimoji="1" lang="en-US" altLang="zh-CN" sz="2800" b="1">
                <a:latin typeface="Times New Roman" panose="02020603050405020304" pitchFamily="18" charset="0"/>
              </a:rPr>
              <a:t>200</a:t>
            </a:r>
            <a:r>
              <a:rPr kumimoji="1" lang="en-US" altLang="zh-CN" sz="2800" b="1">
                <a:latin typeface="Times New Roman" panose="02020603050405020304" pitchFamily="18" charset="0"/>
                <a:sym typeface="Symbol" panose="05050102010706020507" pitchFamily="18" charset="2"/>
              </a:rPr>
              <a:t>C </a:t>
            </a:r>
            <a:r>
              <a:rPr kumimoji="1" lang="zh-CN" altLang="en-US" sz="2800" b="1">
                <a:latin typeface="Times New Roman" panose="02020603050405020304" pitchFamily="18" charset="0"/>
              </a:rPr>
              <a:t>冷却到 </a:t>
            </a:r>
            <a:r>
              <a:rPr kumimoji="1" lang="en-US" altLang="zh-CN" sz="2800" b="1">
                <a:latin typeface="Times New Roman" panose="02020603050405020304" pitchFamily="18" charset="0"/>
              </a:rPr>
              <a:t>100</a:t>
            </a:r>
            <a:r>
              <a:rPr kumimoji="1" lang="en-US" altLang="zh-CN" sz="2800" b="1">
                <a:latin typeface="Times New Roman" panose="02020603050405020304" pitchFamily="18" charset="0"/>
                <a:sym typeface="Symbol" panose="05050102010706020507" pitchFamily="18" charset="2"/>
              </a:rPr>
              <a:t>C </a:t>
            </a:r>
            <a:r>
              <a:rPr kumimoji="1" lang="zh-CN" altLang="en-US" sz="2800" b="1">
                <a:latin typeface="Times New Roman" panose="02020603050405020304" pitchFamily="18" charset="0"/>
              </a:rPr>
              <a:t>需要 </a:t>
            </a:r>
            <a:r>
              <a:rPr kumimoji="1" lang="en-US" altLang="zh-CN" sz="2800" b="1">
                <a:latin typeface="Times New Roman" panose="02020603050405020304" pitchFamily="18" charset="0"/>
              </a:rPr>
              <a:t>40 s.</a:t>
            </a:r>
          </a:p>
        </p:txBody>
      </p:sp>
      <p:sp>
        <p:nvSpPr>
          <p:cNvPr id="201732" name="Rectangle 4">
            <a:extLst>
              <a:ext uri="{FF2B5EF4-FFF2-40B4-BE49-F238E27FC236}">
                <a16:creationId xmlns:a16="http://schemas.microsoft.com/office/drawing/2014/main" id="{CA83BEC8-FA56-4558-BDAF-F44267AF116E}"/>
              </a:ext>
            </a:extLst>
          </p:cNvPr>
          <p:cNvSpPr>
            <a:spLocks noChangeArrowheads="1"/>
          </p:cNvSpPr>
          <p:nvPr/>
        </p:nvSpPr>
        <p:spPr bwMode="auto">
          <a:xfrm>
            <a:off x="374650" y="2193925"/>
            <a:ext cx="823595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pPr>
            <a:r>
              <a:rPr kumimoji="1" lang="zh-CN" altLang="en-US" sz="2800" b="1">
                <a:latin typeface="Times New Roman" panose="02020603050405020304" pitchFamily="18" charset="0"/>
              </a:rPr>
              <a:t>已知</a:t>
            </a:r>
            <a:r>
              <a:rPr kumimoji="1" lang="en-US" altLang="zh-CN" sz="2800" b="1">
                <a:latin typeface="宋体" panose="02010600030101010101" pitchFamily="2" charset="-122"/>
              </a:rPr>
              <a:t>(</a:t>
            </a:r>
            <a:r>
              <a:rPr kumimoji="1" lang="zh-CN" altLang="en-US" sz="2800" b="1">
                <a:latin typeface="Times New Roman" panose="02020603050405020304" pitchFamily="18" charset="0"/>
              </a:rPr>
              <a:t>冷却定律</a:t>
            </a:r>
            <a:r>
              <a:rPr kumimoji="1" lang="en-US" altLang="zh-CN" sz="2800" b="1">
                <a:latin typeface="宋体" panose="02010600030101010101" pitchFamily="2" charset="-122"/>
              </a:rPr>
              <a:t>)</a:t>
            </a:r>
            <a:r>
              <a:rPr kumimoji="1" lang="zh-CN" altLang="en-US" sz="2800" b="1">
                <a:latin typeface="Times New Roman" panose="02020603050405020304" pitchFamily="18" charset="0"/>
              </a:rPr>
              <a:t>：冷却速率与物体和介质的温度差成正比</a:t>
            </a:r>
            <a:r>
              <a:rPr kumimoji="1" lang="en-US" altLang="zh-CN" sz="2800" b="1">
                <a:latin typeface="Times New Roman" panose="02020603050405020304" pitchFamily="18" charset="0"/>
              </a:rPr>
              <a:t>.</a:t>
            </a:r>
          </a:p>
        </p:txBody>
      </p:sp>
      <p:sp>
        <p:nvSpPr>
          <p:cNvPr id="201733" name="Rectangle 5">
            <a:extLst>
              <a:ext uri="{FF2B5EF4-FFF2-40B4-BE49-F238E27FC236}">
                <a16:creationId xmlns:a16="http://schemas.microsoft.com/office/drawing/2014/main" id="{D0986325-EDA9-4DEF-BE45-56C81CBF9F56}"/>
              </a:ext>
            </a:extLst>
          </p:cNvPr>
          <p:cNvSpPr>
            <a:spLocks noChangeArrowheads="1"/>
          </p:cNvSpPr>
          <p:nvPr/>
        </p:nvSpPr>
        <p:spPr bwMode="auto">
          <a:xfrm>
            <a:off x="381000" y="1143000"/>
            <a:ext cx="6477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800" b="1">
                <a:latin typeface="Times New Roman" panose="02020603050405020304" pitchFamily="18" charset="0"/>
              </a:rPr>
              <a:t>其介质</a:t>
            </a:r>
            <a:r>
              <a:rPr kumimoji="1" lang="en-US" altLang="zh-CN" sz="2800" b="1">
                <a:latin typeface="宋体" panose="02010600030101010101" pitchFamily="2" charset="-122"/>
              </a:rPr>
              <a:t>(</a:t>
            </a:r>
            <a:r>
              <a:rPr kumimoji="1" lang="zh-CN" altLang="en-US" sz="2800" b="1">
                <a:latin typeface="Times New Roman" panose="02020603050405020304" pitchFamily="18" charset="0"/>
              </a:rPr>
              <a:t>冷却剂</a:t>
            </a:r>
            <a:r>
              <a:rPr kumimoji="1" lang="en-US" altLang="zh-CN" sz="2800" b="1">
                <a:latin typeface="宋体" panose="02010600030101010101" pitchFamily="2" charset="-122"/>
              </a:rPr>
              <a:t>)</a:t>
            </a:r>
            <a:r>
              <a:rPr kumimoji="1" lang="zh-CN" altLang="en-US" sz="2800" b="1">
                <a:latin typeface="Times New Roman" panose="02020603050405020304" pitchFamily="18" charset="0"/>
              </a:rPr>
              <a:t>温度始终保持为 </a:t>
            </a:r>
            <a:r>
              <a:rPr kumimoji="1" lang="en-US" altLang="zh-CN" sz="2800" b="1">
                <a:latin typeface="Times New Roman" panose="02020603050405020304" pitchFamily="18" charset="0"/>
              </a:rPr>
              <a:t>10</a:t>
            </a:r>
            <a:r>
              <a:rPr kumimoji="1" lang="en-US" altLang="zh-CN" sz="2800" b="1">
                <a:latin typeface="Times New Roman" panose="02020603050405020304" pitchFamily="18" charset="0"/>
                <a:sym typeface="Symbol" panose="05050102010706020507" pitchFamily="18" charset="2"/>
              </a:rPr>
              <a:t>C</a:t>
            </a:r>
            <a:r>
              <a:rPr kumimoji="1" lang="zh-CN" altLang="en-US" sz="2800" b="1">
                <a:latin typeface="Times New Roman" panose="02020603050405020304" pitchFamily="18" charset="0"/>
              </a:rPr>
              <a:t>，</a:t>
            </a:r>
          </a:p>
        </p:txBody>
      </p:sp>
      <p:sp>
        <p:nvSpPr>
          <p:cNvPr id="201734" name="Rectangle 6">
            <a:extLst>
              <a:ext uri="{FF2B5EF4-FFF2-40B4-BE49-F238E27FC236}">
                <a16:creationId xmlns:a16="http://schemas.microsoft.com/office/drawing/2014/main" id="{27EE8192-F68E-4BF7-B4F3-BF479F104AA2}"/>
              </a:ext>
            </a:extLst>
          </p:cNvPr>
          <p:cNvSpPr>
            <a:spLocks noChangeArrowheads="1"/>
          </p:cNvSpPr>
          <p:nvPr/>
        </p:nvSpPr>
        <p:spPr bwMode="auto">
          <a:xfrm>
            <a:off x="393700" y="2679700"/>
            <a:ext cx="83820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并求物体温度降到 </a:t>
            </a:r>
            <a:r>
              <a:rPr kumimoji="1" lang="en-US" altLang="zh-CN" sz="2800" b="1">
                <a:latin typeface="Times New Roman" panose="02020603050405020304" pitchFamily="18" charset="0"/>
              </a:rPr>
              <a:t>20</a:t>
            </a:r>
            <a:r>
              <a:rPr kumimoji="1" lang="en-US" altLang="zh-CN" sz="2800" b="1">
                <a:latin typeface="Times New Roman" panose="02020603050405020304" pitchFamily="18" charset="0"/>
                <a:sym typeface="Symbol" panose="05050102010706020507" pitchFamily="18" charset="2"/>
              </a:rPr>
              <a:t>C</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所需的时间</a:t>
            </a:r>
            <a:r>
              <a:rPr kumimoji="1" lang="en-US" altLang="zh-CN" sz="2800" b="1">
                <a:latin typeface="Times New Roman" panose="02020603050405020304" pitchFamily="18" charset="0"/>
              </a:rPr>
              <a:t>.</a:t>
            </a:r>
          </a:p>
        </p:txBody>
      </p:sp>
      <p:sp>
        <p:nvSpPr>
          <p:cNvPr id="201735" name="Rectangle 7">
            <a:extLst>
              <a:ext uri="{FF2B5EF4-FFF2-40B4-BE49-F238E27FC236}">
                <a16:creationId xmlns:a16="http://schemas.microsoft.com/office/drawing/2014/main" id="{42E62109-26B0-498A-9A68-C5AF062E1EDB}"/>
              </a:ext>
            </a:extLst>
          </p:cNvPr>
          <p:cNvSpPr>
            <a:spLocks noChangeArrowheads="1"/>
          </p:cNvSpPr>
          <p:nvPr/>
        </p:nvSpPr>
        <p:spPr bwMode="auto">
          <a:xfrm>
            <a:off x="1143000" y="4129088"/>
            <a:ext cx="4797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0000FF"/>
                </a:solidFill>
                <a:latin typeface="Times New Roman" panose="02020603050405020304" pitchFamily="18" charset="0"/>
                <a:ea typeface="黑体" panose="02010609060101010101" pitchFamily="49" charset="-122"/>
              </a:rPr>
              <a:t>解</a:t>
            </a:r>
            <a:r>
              <a:rPr kumimoji="1" lang="zh-CN" altLang="en-US" sz="2800" b="1">
                <a:latin typeface="Times New Roman" panose="02020603050405020304" pitchFamily="18" charset="0"/>
              </a:rPr>
              <a:t>　设物体温度为 </a:t>
            </a:r>
            <a:r>
              <a:rPr kumimoji="1" lang="en-US" altLang="zh-CN" sz="2800" b="1" i="1">
                <a:latin typeface="Symbol" panose="05050102010706020507" pitchFamily="18" charset="2"/>
              </a:rPr>
              <a:t>q </a:t>
            </a:r>
            <a:r>
              <a:rPr kumimoji="1" lang="en-US" altLang="zh-CN" sz="2800" b="1">
                <a:latin typeface="Times New Roman" panose="02020603050405020304" pitchFamily="18" charset="0"/>
              </a:rPr>
              <a:t>=</a:t>
            </a:r>
            <a:r>
              <a:rPr kumimoji="1" lang="en-US" altLang="zh-CN" sz="2800" b="1" i="1">
                <a:latin typeface="Symbol" panose="05050102010706020507" pitchFamily="18" charset="2"/>
              </a:rPr>
              <a:t> q </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a:t>
            </a:r>
          </a:p>
        </p:txBody>
      </p:sp>
      <p:sp>
        <p:nvSpPr>
          <p:cNvPr id="201736" name="Rectangle 8">
            <a:extLst>
              <a:ext uri="{FF2B5EF4-FFF2-40B4-BE49-F238E27FC236}">
                <a16:creationId xmlns:a16="http://schemas.microsoft.com/office/drawing/2014/main" id="{1776B9BB-79E3-49C1-B089-2EE6EA1BE3DB}"/>
              </a:ext>
            </a:extLst>
          </p:cNvPr>
          <p:cNvSpPr>
            <a:spLocks noChangeArrowheads="1"/>
          </p:cNvSpPr>
          <p:nvPr/>
        </p:nvSpPr>
        <p:spPr bwMode="auto">
          <a:xfrm>
            <a:off x="457200" y="4073525"/>
            <a:ext cx="8153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则物体的冷却速率为 </a:t>
            </a:r>
            <a:r>
              <a:rPr kumimoji="1" lang="en-US" altLang="zh-CN" sz="2800" b="1" i="1">
                <a:latin typeface="Symbol" panose="05050102010706020507" pitchFamily="18" charset="2"/>
              </a:rPr>
              <a:t>q </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a:t>
            </a:r>
          </a:p>
        </p:txBody>
      </p:sp>
      <p:sp>
        <p:nvSpPr>
          <p:cNvPr id="201737" name="Rectangle 9">
            <a:extLst>
              <a:ext uri="{FF2B5EF4-FFF2-40B4-BE49-F238E27FC236}">
                <a16:creationId xmlns:a16="http://schemas.microsoft.com/office/drawing/2014/main" id="{4A7C741E-43A3-49B6-A7F0-F55C29B1DFF6}"/>
              </a:ext>
            </a:extLst>
          </p:cNvPr>
          <p:cNvSpPr>
            <a:spLocks noChangeArrowheads="1"/>
          </p:cNvSpPr>
          <p:nvPr/>
        </p:nvSpPr>
        <p:spPr bwMode="auto">
          <a:xfrm>
            <a:off x="1905000" y="4597400"/>
            <a:ext cx="6705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50000"/>
              </a:spcBef>
            </a:pPr>
            <a:r>
              <a:rPr kumimoji="1" lang="zh-CN" altLang="en-US" sz="2800" b="1">
                <a:latin typeface="Times New Roman" panose="02020603050405020304" pitchFamily="18" charset="0"/>
              </a:rPr>
              <a:t>由冷却定律可得 </a:t>
            </a:r>
            <a:r>
              <a:rPr kumimoji="1" lang="en-US" altLang="zh-CN" sz="2800" b="1" i="1">
                <a:latin typeface="Symbol" panose="05050102010706020507" pitchFamily="18" charset="2"/>
              </a:rPr>
              <a:t>q </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应满足的微分方程为</a:t>
            </a:r>
          </a:p>
        </p:txBody>
      </p:sp>
      <p:sp>
        <p:nvSpPr>
          <p:cNvPr id="201738" name="Rectangle 10">
            <a:extLst>
              <a:ext uri="{FF2B5EF4-FFF2-40B4-BE49-F238E27FC236}">
                <a16:creationId xmlns:a16="http://schemas.microsoft.com/office/drawing/2014/main" id="{D7B4E960-612F-45F0-B696-B28F4DA0C01B}"/>
              </a:ext>
            </a:extLst>
          </p:cNvPr>
          <p:cNvSpPr>
            <a:spLocks noChangeArrowheads="1"/>
          </p:cNvSpPr>
          <p:nvPr/>
        </p:nvSpPr>
        <p:spPr bwMode="auto">
          <a:xfrm>
            <a:off x="2468563" y="5424488"/>
            <a:ext cx="4694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Symbol" panose="05050102010706020507" pitchFamily="18" charset="2"/>
              </a:rPr>
              <a:t>q </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k</a:t>
            </a:r>
            <a:r>
              <a:rPr kumimoji="1" lang="en-US" altLang="zh-CN" sz="2800" b="1">
                <a:latin typeface="Times New Roman" panose="02020603050405020304" pitchFamily="18" charset="0"/>
              </a:rPr>
              <a:t>[</a:t>
            </a:r>
            <a:r>
              <a:rPr kumimoji="1" lang="en-US" altLang="zh-CN" sz="2800" b="1" i="1">
                <a:latin typeface="Symbol" panose="05050102010706020507" pitchFamily="18" charset="2"/>
              </a:rPr>
              <a:t>q </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a:t>
            </a:r>
            <a:r>
              <a:rPr kumimoji="1" lang="en-US" altLang="zh-CN" sz="2800" b="1">
                <a:latin typeface="宋体" panose="02010600030101010101" pitchFamily="2" charset="-122"/>
              </a:rPr>
              <a:t>-</a:t>
            </a:r>
            <a:r>
              <a:rPr kumimoji="1" lang="en-US" altLang="zh-CN" sz="2800" b="1">
                <a:latin typeface="Times New Roman" panose="02020603050405020304" pitchFamily="18" charset="0"/>
              </a:rPr>
              <a:t>10] (</a:t>
            </a:r>
            <a:r>
              <a:rPr kumimoji="1" lang="en-US" altLang="zh-CN" sz="2800" b="1" i="1">
                <a:latin typeface="Times New Roman" panose="02020603050405020304" pitchFamily="18" charset="0"/>
              </a:rPr>
              <a:t>k</a:t>
            </a:r>
            <a:r>
              <a:rPr kumimoji="1" lang="en-US" altLang="zh-CN" sz="2800" b="1">
                <a:latin typeface="Times New Roman" panose="02020603050405020304" pitchFamily="18" charset="0"/>
              </a:rPr>
              <a:t> &gt; 0) </a:t>
            </a:r>
            <a:r>
              <a:rPr kumimoji="1" lang="zh-CN" altLang="en-US" sz="2800" b="1">
                <a:latin typeface="Times New Roman" panose="02020603050405020304" pitchFamily="18" charset="0"/>
              </a:rPr>
              <a:t>，</a:t>
            </a:r>
          </a:p>
        </p:txBody>
      </p:sp>
      <p:sp>
        <p:nvSpPr>
          <p:cNvPr id="201739" name="Rectangle 11">
            <a:extLst>
              <a:ext uri="{FF2B5EF4-FFF2-40B4-BE49-F238E27FC236}">
                <a16:creationId xmlns:a16="http://schemas.microsoft.com/office/drawing/2014/main" id="{E4EF51EE-3BEC-4D05-9E6D-8001FF645125}"/>
              </a:ext>
            </a:extLst>
          </p:cNvPr>
          <p:cNvSpPr>
            <a:spLocks noChangeArrowheads="1"/>
          </p:cNvSpPr>
          <p:nvPr/>
        </p:nvSpPr>
        <p:spPr bwMode="auto">
          <a:xfrm>
            <a:off x="1630363" y="2765425"/>
            <a:ext cx="591343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800" b="1">
                <a:latin typeface="Times New Roman" panose="02020603050405020304" pitchFamily="18" charset="0"/>
              </a:rPr>
              <a:t>试求物体温度</a:t>
            </a:r>
            <a:r>
              <a:rPr kumimoji="1" lang="zh-CN" altLang="en-US" sz="2800" b="1">
                <a:latin typeface="Symbol" panose="05050102010706020507" pitchFamily="18" charset="2"/>
              </a:rPr>
              <a:t> </a:t>
            </a:r>
            <a:r>
              <a:rPr kumimoji="1" lang="en-US" altLang="zh-CN" sz="2800" b="1" i="1">
                <a:latin typeface="Symbol" panose="05050102010706020507" pitchFamily="18" charset="2"/>
              </a:rPr>
              <a:t>q</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与时间 </a:t>
            </a:r>
            <a:r>
              <a:rPr kumimoji="1" lang="en-US" altLang="zh-CN" sz="2800" b="1" i="1">
                <a:latin typeface="Times New Roman" panose="02020603050405020304" pitchFamily="18" charset="0"/>
              </a:rPr>
              <a:t>t </a:t>
            </a:r>
            <a:r>
              <a:rPr kumimoji="1" lang="zh-CN" altLang="en-US" sz="2800" b="1">
                <a:latin typeface="Times New Roman" panose="02020603050405020304" pitchFamily="18" charset="0"/>
              </a:rPr>
              <a:t>的函数关系</a:t>
            </a:r>
            <a:r>
              <a:rPr kumimoji="1" lang="en-US" altLang="zh-CN" sz="2800" b="1">
                <a:latin typeface="Times New Roman" panose="02020603050405020304" pitchFamily="18" charset="0"/>
              </a:rPr>
              <a:t>,</a:t>
            </a:r>
          </a:p>
        </p:txBody>
      </p:sp>
      <p:pic>
        <p:nvPicPr>
          <p:cNvPr id="91150" name="Picture 12" descr="a1">
            <a:hlinkClick r:id="" action="ppaction://hlinkshowjump?jump=previousslide"/>
            <a:extLst>
              <a:ext uri="{FF2B5EF4-FFF2-40B4-BE49-F238E27FC236}">
                <a16:creationId xmlns:a16="http://schemas.microsoft.com/office/drawing/2014/main" id="{B7A0E078-1B8B-482A-9790-CA807E496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51" name="Picture 13" descr="a2">
            <a:hlinkClick r:id="" action="ppaction://hlinkshowjump?jump=nextslide"/>
            <a:extLst>
              <a:ext uri="{FF2B5EF4-FFF2-40B4-BE49-F238E27FC236}">
                <a16:creationId xmlns:a16="http://schemas.microsoft.com/office/drawing/2014/main" id="{CE04F65B-5BEB-454D-9A19-25E1BF7FC5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52" name="Picture 14" descr="a3">
            <a:hlinkClick r:id="rId4" action="ppaction://hlinksldjump"/>
            <a:extLst>
              <a:ext uri="{FF2B5EF4-FFF2-40B4-BE49-F238E27FC236}">
                <a16:creationId xmlns:a16="http://schemas.microsoft.com/office/drawing/2014/main" id="{4D495822-F3E9-46F9-AB68-53C6DBFD9F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33"/>
                                        </p:tgtEl>
                                        <p:attrNameLst>
                                          <p:attrName>style.visibility</p:attrName>
                                        </p:attrNameLst>
                                      </p:cBhvr>
                                      <p:to>
                                        <p:strVal val="visible"/>
                                      </p:to>
                                    </p:set>
                                    <p:animEffect transition="in" filter="wipe(left)">
                                      <p:cBhvr>
                                        <p:cTn id="7" dur="500"/>
                                        <p:tgtEl>
                                          <p:spTgt spid="2017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01731"/>
                                        </p:tgtEl>
                                        <p:attrNameLst>
                                          <p:attrName>style.visibility</p:attrName>
                                        </p:attrNameLst>
                                      </p:cBhvr>
                                      <p:to>
                                        <p:strVal val="visible"/>
                                      </p:to>
                                    </p:set>
                                    <p:animEffect transition="in" filter="wipe(left)">
                                      <p:cBhvr>
                                        <p:cTn id="12" dur="75"/>
                                        <p:tgtEl>
                                          <p:spTgt spid="2017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01732"/>
                                        </p:tgtEl>
                                        <p:attrNameLst>
                                          <p:attrName>style.visibility</p:attrName>
                                        </p:attrNameLst>
                                      </p:cBhvr>
                                      <p:to>
                                        <p:strVal val="visible"/>
                                      </p:to>
                                    </p:set>
                                    <p:animEffect transition="in" filter="wipe(left)">
                                      <p:cBhvr>
                                        <p:cTn id="17" dur="75"/>
                                        <p:tgtEl>
                                          <p:spTgt spid="2017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1739"/>
                                        </p:tgtEl>
                                        <p:attrNameLst>
                                          <p:attrName>style.visibility</p:attrName>
                                        </p:attrNameLst>
                                      </p:cBhvr>
                                      <p:to>
                                        <p:strVal val="visible"/>
                                      </p:to>
                                    </p:set>
                                    <p:animEffect transition="in" filter="wipe(left)">
                                      <p:cBhvr>
                                        <p:cTn id="22" dur="500"/>
                                        <p:tgtEl>
                                          <p:spTgt spid="2017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201734"/>
                                        </p:tgtEl>
                                        <p:attrNameLst>
                                          <p:attrName>style.visibility</p:attrName>
                                        </p:attrNameLst>
                                      </p:cBhvr>
                                      <p:to>
                                        <p:strVal val="visible"/>
                                      </p:to>
                                    </p:set>
                                    <p:animEffect transition="in" filter="wipe(left)">
                                      <p:cBhvr>
                                        <p:cTn id="27" dur="75"/>
                                        <p:tgtEl>
                                          <p:spTgt spid="2017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1735"/>
                                        </p:tgtEl>
                                        <p:attrNameLst>
                                          <p:attrName>style.visibility</p:attrName>
                                        </p:attrNameLst>
                                      </p:cBhvr>
                                      <p:to>
                                        <p:strVal val="visible"/>
                                      </p:to>
                                    </p:set>
                                    <p:animEffect transition="in" filter="wipe(left)">
                                      <p:cBhvr>
                                        <p:cTn id="32" dur="500"/>
                                        <p:tgtEl>
                                          <p:spTgt spid="2017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1736"/>
                                        </p:tgtEl>
                                        <p:attrNameLst>
                                          <p:attrName>style.visibility</p:attrName>
                                        </p:attrNameLst>
                                      </p:cBhvr>
                                      <p:to>
                                        <p:strVal val="visible"/>
                                      </p:to>
                                    </p:set>
                                    <p:animEffect transition="in" filter="wipe(left)">
                                      <p:cBhvr>
                                        <p:cTn id="37" dur="500"/>
                                        <p:tgtEl>
                                          <p:spTgt spid="2017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201737"/>
                                        </p:tgtEl>
                                        <p:attrNameLst>
                                          <p:attrName>style.visibility</p:attrName>
                                        </p:attrNameLst>
                                      </p:cBhvr>
                                      <p:to>
                                        <p:strVal val="visible"/>
                                      </p:to>
                                    </p:set>
                                    <p:animEffect transition="in" filter="wipe(left)">
                                      <p:cBhvr>
                                        <p:cTn id="42" dur="75"/>
                                        <p:tgtEl>
                                          <p:spTgt spid="201737"/>
                                        </p:tgtEl>
                                      </p:cBhvr>
                                    </p:animEffect>
                                  </p:childTnLst>
                                </p:cTn>
                              </p:par>
                            </p:childTnLst>
                          </p:cTn>
                        </p:par>
                        <p:par>
                          <p:cTn id="43" fill="hold" nodeType="afterGroup">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201738"/>
                                        </p:tgtEl>
                                        <p:attrNameLst>
                                          <p:attrName>style.visibility</p:attrName>
                                        </p:attrNameLst>
                                      </p:cBhvr>
                                      <p:to>
                                        <p:strVal val="visible"/>
                                      </p:to>
                                    </p:set>
                                    <p:animEffect transition="in" filter="wipe(left)">
                                      <p:cBhvr>
                                        <p:cTn id="46" dur="500"/>
                                        <p:tgtEl>
                                          <p:spTgt spid="201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autoUpdateAnimBg="0"/>
      <p:bldP spid="201732" grpId="0" autoUpdateAnimBg="0"/>
      <p:bldP spid="201733" grpId="0" autoUpdateAnimBg="0"/>
      <p:bldP spid="201734" grpId="0" autoUpdateAnimBg="0"/>
      <p:bldP spid="201735" grpId="0" autoUpdateAnimBg="0"/>
      <p:bldP spid="201736" grpId="0" autoUpdateAnimBg="0"/>
      <p:bldP spid="201737" grpId="0" autoUpdateAnimBg="0"/>
      <p:bldP spid="201738" grpId="0" autoUpdateAnimBg="0"/>
      <p:bldP spid="20173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D10B42E9-E4AB-4052-8CDF-49842A2C4E72}"/>
              </a:ext>
            </a:extLst>
          </p:cNvPr>
          <p:cNvSpPr>
            <a:spLocks noGrp="1"/>
          </p:cNvSpPr>
          <p:nvPr>
            <p:ph type="dt" sz="quarter" idx="10"/>
          </p:nvPr>
        </p:nvSpPr>
        <p:spPr/>
        <p:txBody>
          <a:bodyPr/>
          <a:lstStyle/>
          <a:p>
            <a:pPr>
              <a:defRPr/>
            </a:pPr>
            <a:fld id="{FD21CC77-E7AF-4175-A166-EDBB912AAC82}" type="datetime1">
              <a:rPr lang="zh-CN" altLang="en-US"/>
              <a:pPr>
                <a:defRPr/>
              </a:pPr>
              <a:t>2023/2/21</a:t>
            </a:fld>
            <a:endParaRPr lang="en-US" altLang="zh-CN"/>
          </a:p>
        </p:txBody>
      </p:sp>
      <p:sp>
        <p:nvSpPr>
          <p:cNvPr id="15" name="灯片编号占位符 5">
            <a:extLst>
              <a:ext uri="{FF2B5EF4-FFF2-40B4-BE49-F238E27FC236}">
                <a16:creationId xmlns:a16="http://schemas.microsoft.com/office/drawing/2014/main" id="{D2C3AF5C-DB04-4855-95A2-34A624E416D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F3133A-B9C6-4BC4-96CA-D8C0B96DDD3A}" type="slidenum">
              <a:rPr lang="en-US" altLang="zh-CN">
                <a:latin typeface="Garamond" panose="02020404030301010803" pitchFamily="18" charset="0"/>
              </a:rPr>
              <a:pPr eaLnBrk="1" hangingPunct="1"/>
              <a:t>5</a:t>
            </a:fld>
            <a:endParaRPr lang="en-US" altLang="zh-CN">
              <a:latin typeface="Garamond" panose="02020404030301010803" pitchFamily="18" charset="0"/>
            </a:endParaRPr>
          </a:p>
        </p:txBody>
      </p:sp>
      <p:sp>
        <p:nvSpPr>
          <p:cNvPr id="161794" name="Rectangle 2">
            <a:extLst>
              <a:ext uri="{FF2B5EF4-FFF2-40B4-BE49-F238E27FC236}">
                <a16:creationId xmlns:a16="http://schemas.microsoft.com/office/drawing/2014/main" id="{BF2D8D9F-AE1C-4559-8B2E-410967B85A12}"/>
              </a:ext>
            </a:extLst>
          </p:cNvPr>
          <p:cNvSpPr>
            <a:spLocks noChangeArrowheads="1"/>
          </p:cNvSpPr>
          <p:nvPr/>
        </p:nvSpPr>
        <p:spPr bwMode="auto">
          <a:xfrm>
            <a:off x="381000" y="1022350"/>
            <a:ext cx="80772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700" b="1">
                <a:solidFill>
                  <a:srgbClr val="FF3300"/>
                </a:solidFill>
                <a:latin typeface="黑体" panose="02010609060101010101" pitchFamily="49" charset="-122"/>
                <a:ea typeface="黑体" panose="02010609060101010101" pitchFamily="49" charset="-122"/>
              </a:rPr>
              <a:t>　　定义</a:t>
            </a:r>
            <a:r>
              <a:rPr kumimoji="1" lang="zh-CN" altLang="en-US" sz="2700" b="1">
                <a:solidFill>
                  <a:srgbClr val="FF3300"/>
                </a:solidFill>
                <a:latin typeface="Times New Roman" panose="02020603050405020304" pitchFamily="18" charset="0"/>
                <a:ea typeface="黑体" panose="02010609060101010101" pitchFamily="49" charset="-122"/>
              </a:rPr>
              <a:t> </a:t>
            </a:r>
            <a:r>
              <a:rPr kumimoji="1" lang="en-US" altLang="zh-CN" sz="2700" b="1">
                <a:solidFill>
                  <a:srgbClr val="FF3300"/>
                </a:solidFill>
                <a:latin typeface="Times New Roman" panose="02020603050405020304" pitchFamily="18" charset="0"/>
                <a:ea typeface="黑体" panose="02010609060101010101" pitchFamily="49" charset="-122"/>
              </a:rPr>
              <a:t>2</a:t>
            </a:r>
            <a:r>
              <a:rPr kumimoji="1" lang="en-US" altLang="zh-CN" sz="2700" b="1">
                <a:solidFill>
                  <a:srgbClr val="FF3300"/>
                </a:solidFill>
                <a:latin typeface="黑体" panose="02010609060101010101" pitchFamily="49" charset="-122"/>
                <a:ea typeface="黑体" panose="02010609060101010101" pitchFamily="49" charset="-122"/>
              </a:rPr>
              <a:t>  </a:t>
            </a:r>
            <a:r>
              <a:rPr kumimoji="1" lang="zh-CN" altLang="en-US" sz="2700" b="1">
                <a:latin typeface="黑体" panose="02010609060101010101" pitchFamily="49" charset="-122"/>
                <a:ea typeface="黑体" panose="02010609060101010101" pitchFamily="49" charset="-122"/>
              </a:rPr>
              <a:t>任何代入微分方程后使其成为恒等式的函数，都叫做该方程的解</a:t>
            </a:r>
            <a:r>
              <a:rPr kumimoji="1" lang="en-US" altLang="zh-CN" sz="2700" b="1">
                <a:latin typeface="黑体" panose="02010609060101010101" pitchFamily="49" charset="-122"/>
                <a:ea typeface="黑体" panose="02010609060101010101" pitchFamily="49" charset="-122"/>
              </a:rPr>
              <a:t>.</a:t>
            </a:r>
          </a:p>
        </p:txBody>
      </p:sp>
      <p:sp>
        <p:nvSpPr>
          <p:cNvPr id="161795" name="Text Box 3">
            <a:extLst>
              <a:ext uri="{FF2B5EF4-FFF2-40B4-BE49-F238E27FC236}">
                <a16:creationId xmlns:a16="http://schemas.microsoft.com/office/drawing/2014/main" id="{E9840948-10F3-48DB-B808-F0503E5B4576}"/>
              </a:ext>
            </a:extLst>
          </p:cNvPr>
          <p:cNvSpPr txBox="1">
            <a:spLocks noChangeArrowheads="1"/>
          </p:cNvSpPr>
          <p:nvPr/>
        </p:nvSpPr>
        <p:spPr bwMode="auto">
          <a:xfrm>
            <a:off x="1143000" y="381000"/>
            <a:ext cx="4876800" cy="641350"/>
          </a:xfrm>
          <a:prstGeom prst="rect">
            <a:avLst/>
          </a:prstGeom>
          <a:noFill/>
          <a:ln w="9525">
            <a:noFill/>
            <a:miter lim="800000"/>
            <a:headEnd/>
            <a:tailEnd/>
          </a:ln>
          <a:effectLst>
            <a:outerShdw dist="17961" dir="2700000" algn="ctr" rotWithShape="0">
              <a:schemeClr val="bg2"/>
            </a:outerShdw>
          </a:effectLst>
        </p:spPr>
        <p:txBody>
          <a:bodyPr>
            <a:spAutoFit/>
          </a:bodyPr>
          <a:lstStyle/>
          <a:p>
            <a:pPr eaLnBrk="0" hangingPunct="0">
              <a:defRPr/>
            </a:pPr>
            <a:r>
              <a:rPr lang="zh-CN" altLang="en-US" sz="3600" b="1">
                <a:solidFill>
                  <a:srgbClr val="9900FF"/>
                </a:solidFill>
                <a:latin typeface="黑体" pitchFamily="49" charset="-122"/>
                <a:ea typeface="黑体" pitchFamily="49" charset="-122"/>
              </a:rPr>
              <a:t>二、微分方程的解</a:t>
            </a:r>
          </a:p>
        </p:txBody>
      </p:sp>
      <p:sp>
        <p:nvSpPr>
          <p:cNvPr id="161796" name="Rectangle 4">
            <a:extLst>
              <a:ext uri="{FF2B5EF4-FFF2-40B4-BE49-F238E27FC236}">
                <a16:creationId xmlns:a16="http://schemas.microsoft.com/office/drawing/2014/main" id="{32E457B2-E7F4-4DAE-92B4-D0745BC65128}"/>
              </a:ext>
            </a:extLst>
          </p:cNvPr>
          <p:cNvSpPr>
            <a:spLocks noChangeArrowheads="1"/>
          </p:cNvSpPr>
          <p:nvPr/>
        </p:nvSpPr>
        <p:spPr bwMode="auto">
          <a:xfrm>
            <a:off x="368300" y="1511300"/>
            <a:ext cx="80010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pPr>
            <a:r>
              <a:rPr kumimoji="1" lang="en-US" altLang="zh-CN" sz="2700" b="1">
                <a:latin typeface="Times New Roman" panose="02020603050405020304" pitchFamily="18" charset="0"/>
              </a:rPr>
              <a:t>                                                </a:t>
            </a:r>
            <a:r>
              <a:rPr kumimoji="1" lang="zh-CN" altLang="en-US" sz="2700" b="1">
                <a:latin typeface="Times New Roman" panose="02020603050405020304" pitchFamily="18" charset="0"/>
                <a:ea typeface="黑体" panose="02010609060101010101" pitchFamily="49" charset="-122"/>
              </a:rPr>
              <a:t>若微分方程的解中含有任意常数的个数与方程的阶数相同</a:t>
            </a:r>
            <a:r>
              <a:rPr kumimoji="1" lang="zh-CN" altLang="en-US" sz="2700" b="1">
                <a:latin typeface="Times New Roman" panose="02020603050405020304" pitchFamily="18" charset="0"/>
              </a:rPr>
              <a:t>，</a:t>
            </a:r>
          </a:p>
        </p:txBody>
      </p:sp>
      <p:sp>
        <p:nvSpPr>
          <p:cNvPr id="161797" name="Rectangle 5">
            <a:extLst>
              <a:ext uri="{FF2B5EF4-FFF2-40B4-BE49-F238E27FC236}">
                <a16:creationId xmlns:a16="http://schemas.microsoft.com/office/drawing/2014/main" id="{10B517C4-9DDA-41ED-8D71-A3CA59AC60E7}"/>
              </a:ext>
            </a:extLst>
          </p:cNvPr>
          <p:cNvSpPr>
            <a:spLocks noChangeArrowheads="1"/>
          </p:cNvSpPr>
          <p:nvPr/>
        </p:nvSpPr>
        <p:spPr bwMode="auto">
          <a:xfrm>
            <a:off x="381000" y="1981200"/>
            <a:ext cx="796448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eaLnBrk="1" hangingPunct="1">
              <a:lnSpc>
                <a:spcPct val="110000"/>
              </a:lnSpc>
            </a:pPr>
            <a:r>
              <a:rPr kumimoji="1" lang="en-US" altLang="zh-CN" sz="2700" b="1">
                <a:latin typeface="Times New Roman" panose="02020603050405020304" pitchFamily="18" charset="0"/>
              </a:rPr>
              <a:t>                                                                </a:t>
            </a:r>
            <a:r>
              <a:rPr kumimoji="1" lang="zh-CN" altLang="en-US" sz="2700" b="1">
                <a:latin typeface="Times New Roman" panose="02020603050405020304" pitchFamily="18" charset="0"/>
                <a:ea typeface="黑体" panose="02010609060101010101" pitchFamily="49" charset="-122"/>
              </a:rPr>
              <a:t>且任意常数之间不能合并，则称此解为该方程的</a:t>
            </a:r>
            <a:r>
              <a:rPr kumimoji="1" lang="zh-CN" altLang="en-US" sz="2700" b="1">
                <a:solidFill>
                  <a:srgbClr val="FF3300"/>
                </a:solidFill>
                <a:latin typeface="Times New Roman" panose="02020603050405020304" pitchFamily="18" charset="0"/>
                <a:ea typeface="黑体" panose="02010609060101010101" pitchFamily="49" charset="-122"/>
              </a:rPr>
              <a:t>通解</a:t>
            </a:r>
            <a:r>
              <a:rPr kumimoji="1" lang="en-US" altLang="zh-CN" sz="2700" b="1">
                <a:latin typeface="宋体" panose="02010600030101010101" pitchFamily="2" charset="-122"/>
              </a:rPr>
              <a:t>(</a:t>
            </a:r>
            <a:r>
              <a:rPr kumimoji="1" lang="zh-CN" altLang="en-US" sz="2700" b="1">
                <a:latin typeface="Times New Roman" panose="02020603050405020304" pitchFamily="18" charset="0"/>
                <a:ea typeface="黑体" panose="02010609060101010101" pitchFamily="49" charset="-122"/>
              </a:rPr>
              <a:t>或一般解</a:t>
            </a:r>
            <a:r>
              <a:rPr kumimoji="1" lang="en-US" altLang="zh-CN" sz="2700" b="1">
                <a:latin typeface="宋体" panose="02010600030101010101" pitchFamily="2" charset="-122"/>
              </a:rPr>
              <a:t>)</a:t>
            </a:r>
            <a:r>
              <a:rPr kumimoji="1" lang="en-US" altLang="zh-CN" sz="2700" b="1">
                <a:latin typeface="Times New Roman" panose="02020603050405020304" pitchFamily="18" charset="0"/>
              </a:rPr>
              <a:t>.</a:t>
            </a:r>
          </a:p>
        </p:txBody>
      </p:sp>
      <p:sp>
        <p:nvSpPr>
          <p:cNvPr id="161798" name="Rectangle 6">
            <a:extLst>
              <a:ext uri="{FF2B5EF4-FFF2-40B4-BE49-F238E27FC236}">
                <a16:creationId xmlns:a16="http://schemas.microsoft.com/office/drawing/2014/main" id="{DF73022D-FEED-481A-881D-39C18BC28C14}"/>
              </a:ext>
            </a:extLst>
          </p:cNvPr>
          <p:cNvSpPr>
            <a:spLocks noChangeArrowheads="1"/>
          </p:cNvSpPr>
          <p:nvPr/>
        </p:nvSpPr>
        <p:spPr bwMode="auto">
          <a:xfrm>
            <a:off x="381000" y="2876550"/>
            <a:ext cx="82296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pPr>
            <a:r>
              <a:rPr kumimoji="1" lang="zh-CN" altLang="en-US" sz="2700" b="1">
                <a:latin typeface="黑体" panose="02010609060101010101" pitchFamily="49" charset="-122"/>
                <a:ea typeface="黑体" panose="02010609060101010101" pitchFamily="49" charset="-122"/>
              </a:rPr>
              <a:t>当通解中的各任意常数都取特定值时所得到的解，称为方程的</a:t>
            </a:r>
            <a:r>
              <a:rPr kumimoji="1" lang="zh-CN" altLang="en-US" sz="2700" b="1">
                <a:solidFill>
                  <a:srgbClr val="FF3300"/>
                </a:solidFill>
                <a:latin typeface="黑体" panose="02010609060101010101" pitchFamily="49" charset="-122"/>
                <a:ea typeface="黑体" panose="02010609060101010101" pitchFamily="49" charset="-122"/>
              </a:rPr>
              <a:t>特解</a:t>
            </a:r>
            <a:r>
              <a:rPr kumimoji="1" lang="en-US" altLang="zh-CN" sz="2700" b="1">
                <a:latin typeface="黑体" panose="02010609060101010101" pitchFamily="49" charset="-122"/>
                <a:ea typeface="黑体" panose="02010609060101010101" pitchFamily="49" charset="-122"/>
              </a:rPr>
              <a:t>.</a:t>
            </a:r>
          </a:p>
        </p:txBody>
      </p:sp>
      <p:sp>
        <p:nvSpPr>
          <p:cNvPr id="161799" name="Rectangle 7">
            <a:extLst>
              <a:ext uri="{FF2B5EF4-FFF2-40B4-BE49-F238E27FC236}">
                <a16:creationId xmlns:a16="http://schemas.microsoft.com/office/drawing/2014/main" id="{EFC457F3-1834-4FB1-891E-33FFC04B3B16}"/>
              </a:ext>
            </a:extLst>
          </p:cNvPr>
          <p:cNvSpPr>
            <a:spLocks noChangeArrowheads="1"/>
          </p:cNvSpPr>
          <p:nvPr/>
        </p:nvSpPr>
        <p:spPr bwMode="auto">
          <a:xfrm>
            <a:off x="381000" y="3886200"/>
            <a:ext cx="81534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pPr>
            <a:r>
              <a:rPr kumimoji="1" lang="zh-CN" altLang="en-US" sz="2700" b="1">
                <a:latin typeface="Times New Roman" panose="02020603050405020304" pitchFamily="18" charset="0"/>
              </a:rPr>
              <a:t>　　例如方程 </a:t>
            </a:r>
            <a:r>
              <a:rPr kumimoji="1" lang="en-US" altLang="zh-CN" sz="2700" b="1" i="1">
                <a:latin typeface="Times New Roman" panose="02020603050405020304" pitchFamily="18" charset="0"/>
              </a:rPr>
              <a:t>y</a:t>
            </a:r>
            <a:r>
              <a:rPr kumimoji="1" lang="en-US" altLang="zh-CN" sz="2700" b="1">
                <a:latin typeface="Times New Roman" panose="02020603050405020304" pitchFamily="18" charset="0"/>
                <a:sym typeface="Symbol" panose="05050102010706020507" pitchFamily="18" charset="2"/>
              </a:rPr>
              <a:t> </a:t>
            </a:r>
            <a:r>
              <a:rPr kumimoji="1" lang="en-US" altLang="zh-CN" sz="2700" b="1">
                <a:latin typeface="Times New Roman" panose="02020603050405020304" pitchFamily="18" charset="0"/>
              </a:rPr>
              <a:t>= 2</a:t>
            </a:r>
            <a:r>
              <a:rPr kumimoji="1" lang="en-US" altLang="zh-CN" sz="2700" b="1" i="1">
                <a:latin typeface="Times New Roman" panose="02020603050405020304" pitchFamily="18" charset="0"/>
              </a:rPr>
              <a:t>x </a:t>
            </a:r>
            <a:r>
              <a:rPr kumimoji="1" lang="zh-CN" altLang="en-US" sz="2700" b="1">
                <a:latin typeface="Times New Roman" panose="02020603050405020304" pitchFamily="18" charset="0"/>
              </a:rPr>
              <a:t>的解 </a:t>
            </a:r>
            <a:r>
              <a:rPr kumimoji="1" lang="en-US" altLang="zh-CN" sz="2700" b="1" i="1">
                <a:latin typeface="Times New Roman" panose="02020603050405020304" pitchFamily="18" charset="0"/>
              </a:rPr>
              <a:t>y</a:t>
            </a:r>
            <a:r>
              <a:rPr kumimoji="1" lang="en-US" altLang="zh-CN" sz="2700" b="1">
                <a:latin typeface="Times New Roman" panose="02020603050405020304" pitchFamily="18" charset="0"/>
                <a:sym typeface="Symbol" panose="05050102010706020507" pitchFamily="18" charset="2"/>
              </a:rPr>
              <a:t> </a:t>
            </a:r>
            <a:r>
              <a:rPr kumimoji="1" lang="en-US" altLang="zh-CN" sz="2700" b="1">
                <a:latin typeface="Times New Roman" panose="02020603050405020304" pitchFamily="18" charset="0"/>
              </a:rPr>
              <a:t>= </a:t>
            </a:r>
            <a:r>
              <a:rPr kumimoji="1" lang="en-US" altLang="zh-CN" sz="2700" b="1" i="1">
                <a:latin typeface="Times New Roman" panose="02020603050405020304" pitchFamily="18" charset="0"/>
              </a:rPr>
              <a:t>x</a:t>
            </a:r>
            <a:r>
              <a:rPr kumimoji="1" lang="en-US" altLang="zh-CN" sz="2700" b="1" baseline="30000">
                <a:latin typeface="Times New Roman" panose="02020603050405020304" pitchFamily="18" charset="0"/>
              </a:rPr>
              <a:t>2 </a:t>
            </a:r>
            <a:r>
              <a:rPr kumimoji="1" lang="en-US" altLang="zh-CN" sz="2700" b="1">
                <a:latin typeface="宋体" panose="02010600030101010101" pitchFamily="2" charset="-122"/>
              </a:rPr>
              <a:t>+</a:t>
            </a:r>
            <a:r>
              <a:rPr kumimoji="1" lang="en-US" altLang="zh-CN" sz="2700" b="1">
                <a:latin typeface="Times New Roman" panose="02020603050405020304" pitchFamily="18" charset="0"/>
              </a:rPr>
              <a:t> </a:t>
            </a:r>
            <a:r>
              <a:rPr kumimoji="1" lang="en-US" altLang="zh-CN" sz="2700" b="1" i="1">
                <a:latin typeface="Times New Roman" panose="02020603050405020304" pitchFamily="18" charset="0"/>
              </a:rPr>
              <a:t>C </a:t>
            </a:r>
            <a:r>
              <a:rPr kumimoji="1" lang="zh-CN" altLang="en-US" sz="2700" b="1">
                <a:latin typeface="Times New Roman" panose="02020603050405020304" pitchFamily="18" charset="0"/>
              </a:rPr>
              <a:t>中含有一个任意常数且与该方程的阶数相同，</a:t>
            </a:r>
            <a:r>
              <a:rPr kumimoji="1" lang="zh-CN" altLang="en-US" sz="2700" b="1" i="1">
                <a:latin typeface="Times New Roman" panose="02020603050405020304" pitchFamily="18" charset="0"/>
              </a:rPr>
              <a:t> </a:t>
            </a:r>
          </a:p>
        </p:txBody>
      </p:sp>
      <p:sp>
        <p:nvSpPr>
          <p:cNvPr id="161800" name="Rectangle 8">
            <a:extLst>
              <a:ext uri="{FF2B5EF4-FFF2-40B4-BE49-F238E27FC236}">
                <a16:creationId xmlns:a16="http://schemas.microsoft.com/office/drawing/2014/main" id="{A2A54436-73DB-4AAF-8D0B-785CE7ED055B}"/>
              </a:ext>
            </a:extLst>
          </p:cNvPr>
          <p:cNvSpPr>
            <a:spLocks noChangeArrowheads="1"/>
          </p:cNvSpPr>
          <p:nvPr/>
        </p:nvSpPr>
        <p:spPr bwMode="auto">
          <a:xfrm>
            <a:off x="381000" y="4349750"/>
            <a:ext cx="82296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700" b="1">
                <a:latin typeface="Times New Roman" panose="02020603050405020304" pitchFamily="18" charset="0"/>
              </a:rPr>
              <a:t>                                                    </a:t>
            </a:r>
            <a:r>
              <a:rPr kumimoji="1" lang="zh-CN" altLang="en-US" sz="2700" b="1">
                <a:latin typeface="Times New Roman" panose="02020603050405020304" pitchFamily="18" charset="0"/>
              </a:rPr>
              <a:t>因此，这个解是方程的通解；</a:t>
            </a:r>
          </a:p>
        </p:txBody>
      </p:sp>
      <p:sp>
        <p:nvSpPr>
          <p:cNvPr id="161801" name="Rectangle 9">
            <a:extLst>
              <a:ext uri="{FF2B5EF4-FFF2-40B4-BE49-F238E27FC236}">
                <a16:creationId xmlns:a16="http://schemas.microsoft.com/office/drawing/2014/main" id="{F3055A1E-6E32-4F0D-AB8F-BC6DA8C3270A}"/>
              </a:ext>
            </a:extLst>
          </p:cNvPr>
          <p:cNvSpPr>
            <a:spLocks noChangeArrowheads="1"/>
          </p:cNvSpPr>
          <p:nvPr/>
        </p:nvSpPr>
        <p:spPr bwMode="auto">
          <a:xfrm>
            <a:off x="444500" y="4845050"/>
            <a:ext cx="83820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700" b="1">
                <a:latin typeface="Times New Roman" panose="02020603050405020304" pitchFamily="18" charset="0"/>
              </a:rPr>
              <a:t>           </a:t>
            </a:r>
            <a:r>
              <a:rPr kumimoji="1" lang="zh-CN" altLang="en-US" sz="2700" b="1">
                <a:latin typeface="Times New Roman" panose="02020603050405020304" pitchFamily="18" charset="0"/>
              </a:rPr>
              <a:t>如果求满足条件  </a:t>
            </a:r>
            <a:r>
              <a:rPr kumimoji="1" lang="en-US" altLang="zh-CN" sz="2700" b="1" i="1">
                <a:latin typeface="Times New Roman" panose="02020603050405020304" pitchFamily="18" charset="0"/>
              </a:rPr>
              <a:t>y</a:t>
            </a:r>
            <a:r>
              <a:rPr kumimoji="1" lang="en-US" altLang="zh-CN" sz="2700" b="1">
                <a:latin typeface="Times New Roman" panose="02020603050405020304" pitchFamily="18" charset="0"/>
              </a:rPr>
              <a:t>(0) = 0  </a:t>
            </a:r>
            <a:r>
              <a:rPr kumimoji="1" lang="zh-CN" altLang="en-US" sz="2700" b="1">
                <a:latin typeface="Times New Roman" panose="02020603050405020304" pitchFamily="18" charset="0"/>
              </a:rPr>
              <a:t>的解，代入通解 </a:t>
            </a:r>
            <a:r>
              <a:rPr kumimoji="1" lang="en-US" altLang="zh-CN" sz="2700" b="1" i="1">
                <a:latin typeface="Times New Roman" panose="02020603050405020304" pitchFamily="18" charset="0"/>
              </a:rPr>
              <a:t>y</a:t>
            </a:r>
            <a:r>
              <a:rPr kumimoji="1" lang="en-US" altLang="zh-CN" sz="2700" b="1">
                <a:latin typeface="Times New Roman" panose="02020603050405020304" pitchFamily="18" charset="0"/>
                <a:sym typeface="Symbol" panose="05050102010706020507" pitchFamily="18" charset="2"/>
              </a:rPr>
              <a:t> </a:t>
            </a:r>
            <a:r>
              <a:rPr kumimoji="1" lang="en-US" altLang="zh-CN" sz="2700" b="1">
                <a:latin typeface="Times New Roman" panose="02020603050405020304" pitchFamily="18" charset="0"/>
              </a:rPr>
              <a:t>= </a:t>
            </a:r>
            <a:r>
              <a:rPr kumimoji="1" lang="en-US" altLang="zh-CN" sz="2700" b="1" i="1">
                <a:latin typeface="Times New Roman" panose="02020603050405020304" pitchFamily="18" charset="0"/>
              </a:rPr>
              <a:t>x</a:t>
            </a:r>
            <a:r>
              <a:rPr kumimoji="1" lang="en-US" altLang="zh-CN" sz="2700" b="1" baseline="30000">
                <a:latin typeface="Times New Roman" panose="02020603050405020304" pitchFamily="18" charset="0"/>
              </a:rPr>
              <a:t>2 </a:t>
            </a:r>
            <a:r>
              <a:rPr kumimoji="1" lang="en-US" altLang="zh-CN" sz="2700" b="1">
                <a:latin typeface="宋体" panose="02010600030101010101" pitchFamily="2" charset="-122"/>
              </a:rPr>
              <a:t>+</a:t>
            </a:r>
            <a:r>
              <a:rPr kumimoji="1" lang="en-US" altLang="zh-CN" sz="2700" b="1">
                <a:latin typeface="Times New Roman" panose="02020603050405020304" pitchFamily="18" charset="0"/>
              </a:rPr>
              <a:t> </a:t>
            </a:r>
            <a:r>
              <a:rPr kumimoji="1" lang="en-US" altLang="zh-CN" sz="2700" b="1" i="1">
                <a:latin typeface="Times New Roman" panose="02020603050405020304" pitchFamily="18" charset="0"/>
              </a:rPr>
              <a:t>C </a:t>
            </a:r>
            <a:r>
              <a:rPr kumimoji="1" lang="zh-CN" altLang="en-US" sz="2700" b="1">
                <a:latin typeface="Times New Roman" panose="02020603050405020304" pitchFamily="18" charset="0"/>
              </a:rPr>
              <a:t>中，</a:t>
            </a:r>
          </a:p>
        </p:txBody>
      </p:sp>
      <p:sp>
        <p:nvSpPr>
          <p:cNvPr id="161802" name="Rectangle 10">
            <a:extLst>
              <a:ext uri="{FF2B5EF4-FFF2-40B4-BE49-F238E27FC236}">
                <a16:creationId xmlns:a16="http://schemas.microsoft.com/office/drawing/2014/main" id="{36B92233-BB89-4F04-9E4B-C1C50C882051}"/>
              </a:ext>
            </a:extLst>
          </p:cNvPr>
          <p:cNvSpPr>
            <a:spLocks noChangeArrowheads="1"/>
          </p:cNvSpPr>
          <p:nvPr/>
        </p:nvSpPr>
        <p:spPr bwMode="auto">
          <a:xfrm>
            <a:off x="381000" y="5287963"/>
            <a:ext cx="83058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pPr>
            <a:r>
              <a:rPr kumimoji="1" lang="en-US" altLang="zh-CN" sz="2700" b="1">
                <a:latin typeface="Times New Roman" panose="02020603050405020304" pitchFamily="18" charset="0"/>
              </a:rPr>
              <a:t>              </a:t>
            </a:r>
            <a:r>
              <a:rPr kumimoji="1" lang="zh-CN" altLang="en-US" sz="2700" b="1">
                <a:latin typeface="Times New Roman" panose="02020603050405020304" pitchFamily="18" charset="0"/>
              </a:rPr>
              <a:t>得 </a:t>
            </a:r>
            <a:r>
              <a:rPr kumimoji="1" lang="en-US" altLang="zh-CN" sz="2700" b="1" i="1">
                <a:latin typeface="Times New Roman" panose="02020603050405020304" pitchFamily="18" charset="0"/>
              </a:rPr>
              <a:t>C </a:t>
            </a:r>
            <a:r>
              <a:rPr kumimoji="1" lang="en-US" altLang="zh-CN" sz="2700" b="1">
                <a:latin typeface="Times New Roman" panose="02020603050405020304" pitchFamily="18" charset="0"/>
              </a:rPr>
              <a:t>= 0</a:t>
            </a:r>
            <a:r>
              <a:rPr kumimoji="1" lang="zh-CN" altLang="en-US" sz="2700" b="1">
                <a:latin typeface="Times New Roman" panose="02020603050405020304" pitchFamily="18" charset="0"/>
              </a:rPr>
              <a:t>，那么 </a:t>
            </a:r>
            <a:r>
              <a:rPr kumimoji="1" lang="en-US" altLang="zh-CN" sz="2700" b="1" i="1">
                <a:latin typeface="Times New Roman" panose="02020603050405020304" pitchFamily="18" charset="0"/>
              </a:rPr>
              <a:t>y</a:t>
            </a:r>
            <a:r>
              <a:rPr kumimoji="1" lang="en-US" altLang="zh-CN" sz="2700" b="1">
                <a:latin typeface="Times New Roman" panose="02020603050405020304" pitchFamily="18" charset="0"/>
                <a:sym typeface="Symbol" panose="05050102010706020507" pitchFamily="18" charset="2"/>
              </a:rPr>
              <a:t> </a:t>
            </a:r>
            <a:r>
              <a:rPr kumimoji="1" lang="en-US" altLang="zh-CN" sz="2700" b="1">
                <a:latin typeface="Times New Roman" panose="02020603050405020304" pitchFamily="18" charset="0"/>
              </a:rPr>
              <a:t>= </a:t>
            </a:r>
            <a:r>
              <a:rPr kumimoji="1" lang="en-US" altLang="zh-CN" sz="2700" b="1" i="1">
                <a:latin typeface="Times New Roman" panose="02020603050405020304" pitchFamily="18" charset="0"/>
              </a:rPr>
              <a:t>x</a:t>
            </a:r>
            <a:r>
              <a:rPr kumimoji="1" lang="en-US" altLang="zh-CN" sz="2700" b="1" baseline="30000">
                <a:latin typeface="Times New Roman" panose="02020603050405020304" pitchFamily="18" charset="0"/>
              </a:rPr>
              <a:t>2</a:t>
            </a:r>
            <a:r>
              <a:rPr kumimoji="1" lang="en-US" altLang="zh-CN" sz="2700" b="1">
                <a:latin typeface="Times New Roman" panose="02020603050405020304" pitchFamily="18" charset="0"/>
              </a:rPr>
              <a:t> </a:t>
            </a:r>
            <a:r>
              <a:rPr kumimoji="1" lang="zh-CN" altLang="en-US" sz="2700" b="1">
                <a:latin typeface="Times New Roman" panose="02020603050405020304" pitchFamily="18" charset="0"/>
              </a:rPr>
              <a:t>就是方程 </a:t>
            </a:r>
            <a:r>
              <a:rPr kumimoji="1" lang="en-US" altLang="zh-CN" sz="2700" b="1" i="1">
                <a:latin typeface="Times New Roman" panose="02020603050405020304" pitchFamily="18" charset="0"/>
              </a:rPr>
              <a:t>y</a:t>
            </a:r>
            <a:r>
              <a:rPr kumimoji="1" lang="en-US" altLang="zh-CN" sz="2700" b="1">
                <a:latin typeface="Times New Roman" panose="02020603050405020304" pitchFamily="18" charset="0"/>
                <a:sym typeface="Symbol" panose="05050102010706020507" pitchFamily="18" charset="2"/>
              </a:rPr>
              <a:t> </a:t>
            </a:r>
            <a:r>
              <a:rPr kumimoji="1" lang="en-US" altLang="zh-CN" sz="2700" b="1">
                <a:latin typeface="Times New Roman" panose="02020603050405020304" pitchFamily="18" charset="0"/>
              </a:rPr>
              <a:t>= 2</a:t>
            </a:r>
            <a:r>
              <a:rPr kumimoji="1" lang="en-US" altLang="zh-CN" sz="2700" b="1" i="1">
                <a:latin typeface="Times New Roman" panose="02020603050405020304" pitchFamily="18" charset="0"/>
              </a:rPr>
              <a:t>x </a:t>
            </a:r>
            <a:r>
              <a:rPr kumimoji="1" lang="zh-CN" altLang="en-US" sz="2700" b="1">
                <a:latin typeface="Times New Roman" panose="02020603050405020304" pitchFamily="18" charset="0"/>
              </a:rPr>
              <a:t>的特解</a:t>
            </a:r>
            <a:r>
              <a:rPr kumimoji="1" lang="en-US" altLang="zh-CN" sz="2700" b="1">
                <a:latin typeface="Times New Roman" panose="02020603050405020304" pitchFamily="18" charset="0"/>
              </a:rPr>
              <a:t>.</a:t>
            </a:r>
          </a:p>
        </p:txBody>
      </p:sp>
      <p:pic>
        <p:nvPicPr>
          <p:cNvPr id="83981" name="Picture 11" descr="a1">
            <a:hlinkClick r:id="" action="ppaction://hlinkshowjump?jump=previousslide"/>
            <a:extLst>
              <a:ext uri="{FF2B5EF4-FFF2-40B4-BE49-F238E27FC236}">
                <a16:creationId xmlns:a16="http://schemas.microsoft.com/office/drawing/2014/main" id="{95D1B8D1-1FB8-4CB4-B95C-CDF6CF346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82" name="Picture 12" descr="a2">
            <a:hlinkClick r:id="" action="ppaction://hlinkshowjump?jump=nextslide"/>
            <a:extLst>
              <a:ext uri="{FF2B5EF4-FFF2-40B4-BE49-F238E27FC236}">
                <a16:creationId xmlns:a16="http://schemas.microsoft.com/office/drawing/2014/main" id="{B1273439-3414-43E7-B49D-F029B3C2E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83" name="Picture 13" descr="a3">
            <a:hlinkClick r:id="rId4" action="ppaction://hlinksldjump"/>
            <a:extLst>
              <a:ext uri="{FF2B5EF4-FFF2-40B4-BE49-F238E27FC236}">
                <a16:creationId xmlns:a16="http://schemas.microsoft.com/office/drawing/2014/main" id="{77E12ED8-A2FA-46B9-85AC-A306C6ABEA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1794"/>
                                        </p:tgtEl>
                                        <p:attrNameLst>
                                          <p:attrName>style.visibility</p:attrName>
                                        </p:attrNameLst>
                                      </p:cBhvr>
                                      <p:to>
                                        <p:strVal val="visible"/>
                                      </p:to>
                                    </p:set>
                                    <p:animEffect transition="in" filter="wipe(left)">
                                      <p:cBhvr>
                                        <p:cTn id="7" dur="75"/>
                                        <p:tgtEl>
                                          <p:spTgt spid="161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1796"/>
                                        </p:tgtEl>
                                        <p:attrNameLst>
                                          <p:attrName>style.visibility</p:attrName>
                                        </p:attrNameLst>
                                      </p:cBhvr>
                                      <p:to>
                                        <p:strVal val="visible"/>
                                      </p:to>
                                    </p:set>
                                    <p:animEffect transition="in" filter="wipe(left)">
                                      <p:cBhvr>
                                        <p:cTn id="12" dur="75"/>
                                        <p:tgtEl>
                                          <p:spTgt spid="161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1797"/>
                                        </p:tgtEl>
                                        <p:attrNameLst>
                                          <p:attrName>style.visibility</p:attrName>
                                        </p:attrNameLst>
                                      </p:cBhvr>
                                      <p:to>
                                        <p:strVal val="visible"/>
                                      </p:to>
                                    </p:set>
                                    <p:animEffect transition="in" filter="wipe(left)">
                                      <p:cBhvr>
                                        <p:cTn id="17" dur="75"/>
                                        <p:tgtEl>
                                          <p:spTgt spid="161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1798"/>
                                        </p:tgtEl>
                                        <p:attrNameLst>
                                          <p:attrName>style.visibility</p:attrName>
                                        </p:attrNameLst>
                                      </p:cBhvr>
                                      <p:to>
                                        <p:strVal val="visible"/>
                                      </p:to>
                                    </p:set>
                                    <p:animEffect transition="in" filter="wipe(left)">
                                      <p:cBhvr>
                                        <p:cTn id="22" dur="75"/>
                                        <p:tgtEl>
                                          <p:spTgt spid="1617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61799"/>
                                        </p:tgtEl>
                                        <p:attrNameLst>
                                          <p:attrName>style.visibility</p:attrName>
                                        </p:attrNameLst>
                                      </p:cBhvr>
                                      <p:to>
                                        <p:strVal val="visible"/>
                                      </p:to>
                                    </p:set>
                                    <p:animEffect transition="in" filter="wipe(left)">
                                      <p:cBhvr>
                                        <p:cTn id="27" dur="75"/>
                                        <p:tgtEl>
                                          <p:spTgt spid="1617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61800"/>
                                        </p:tgtEl>
                                        <p:attrNameLst>
                                          <p:attrName>style.visibility</p:attrName>
                                        </p:attrNameLst>
                                      </p:cBhvr>
                                      <p:to>
                                        <p:strVal val="visible"/>
                                      </p:to>
                                    </p:set>
                                    <p:animEffect transition="in" filter="wipe(left)">
                                      <p:cBhvr>
                                        <p:cTn id="32" dur="75"/>
                                        <p:tgtEl>
                                          <p:spTgt spid="1618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61801"/>
                                        </p:tgtEl>
                                        <p:attrNameLst>
                                          <p:attrName>style.visibility</p:attrName>
                                        </p:attrNameLst>
                                      </p:cBhvr>
                                      <p:to>
                                        <p:strVal val="visible"/>
                                      </p:to>
                                    </p:set>
                                    <p:animEffect transition="in" filter="wipe(left)">
                                      <p:cBhvr>
                                        <p:cTn id="37" dur="75"/>
                                        <p:tgtEl>
                                          <p:spTgt spid="1618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61802"/>
                                        </p:tgtEl>
                                        <p:attrNameLst>
                                          <p:attrName>style.visibility</p:attrName>
                                        </p:attrNameLst>
                                      </p:cBhvr>
                                      <p:to>
                                        <p:strVal val="visible"/>
                                      </p:to>
                                    </p:set>
                                    <p:animEffect transition="in" filter="wipe(left)">
                                      <p:cBhvr>
                                        <p:cTn id="42" dur="75"/>
                                        <p:tgtEl>
                                          <p:spTgt spid="161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P spid="161796" grpId="0" autoUpdateAnimBg="0"/>
      <p:bldP spid="161797" grpId="0" autoUpdateAnimBg="0"/>
      <p:bldP spid="161798" grpId="0" autoUpdateAnimBg="0"/>
      <p:bldP spid="161799" grpId="0" autoUpdateAnimBg="0"/>
      <p:bldP spid="161800" grpId="0" autoUpdateAnimBg="0"/>
      <p:bldP spid="161801" grpId="0" autoUpdateAnimBg="0"/>
      <p:bldP spid="16180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a:extLst>
              <a:ext uri="{FF2B5EF4-FFF2-40B4-BE49-F238E27FC236}">
                <a16:creationId xmlns:a16="http://schemas.microsoft.com/office/drawing/2014/main" id="{43429AC1-E750-4B79-B76D-B5F934844589}"/>
              </a:ext>
            </a:extLst>
          </p:cNvPr>
          <p:cNvSpPr>
            <a:spLocks noGrp="1"/>
          </p:cNvSpPr>
          <p:nvPr>
            <p:ph type="dt" sz="quarter" idx="10"/>
          </p:nvPr>
        </p:nvSpPr>
        <p:spPr/>
        <p:txBody>
          <a:bodyPr/>
          <a:lstStyle/>
          <a:p>
            <a:pPr>
              <a:defRPr/>
            </a:pPr>
            <a:fld id="{E8F63C3B-886F-4580-8C4E-60C978F65892}" type="datetime1">
              <a:rPr lang="zh-CN" altLang="en-US"/>
              <a:pPr>
                <a:defRPr/>
              </a:pPr>
              <a:t>2023/2/21</a:t>
            </a:fld>
            <a:endParaRPr lang="en-US" altLang="zh-CN"/>
          </a:p>
        </p:txBody>
      </p:sp>
      <p:sp>
        <p:nvSpPr>
          <p:cNvPr id="16" name="灯片编号占位符 5">
            <a:extLst>
              <a:ext uri="{FF2B5EF4-FFF2-40B4-BE49-F238E27FC236}">
                <a16:creationId xmlns:a16="http://schemas.microsoft.com/office/drawing/2014/main" id="{6BFC50C7-147B-48CB-83CD-03454C51E07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A24498-8DAB-4BD4-845A-FB48F9A9CDBB}" type="slidenum">
              <a:rPr lang="en-US" altLang="zh-CN">
                <a:latin typeface="Garamond" panose="02020404030301010803" pitchFamily="18" charset="0"/>
              </a:rPr>
              <a:pPr eaLnBrk="1" hangingPunct="1"/>
              <a:t>50</a:t>
            </a:fld>
            <a:endParaRPr lang="en-US" altLang="zh-CN">
              <a:latin typeface="Garamond" panose="02020404030301010803" pitchFamily="18" charset="0"/>
            </a:endParaRPr>
          </a:p>
        </p:txBody>
      </p:sp>
      <p:sp>
        <p:nvSpPr>
          <p:cNvPr id="39942" name="Rectangle 2">
            <a:extLst>
              <a:ext uri="{FF2B5EF4-FFF2-40B4-BE49-F238E27FC236}">
                <a16:creationId xmlns:a16="http://schemas.microsoft.com/office/drawing/2014/main" id="{65B0CFE0-7A89-41D9-A421-9D15385B1291}"/>
              </a:ext>
            </a:extLst>
          </p:cNvPr>
          <p:cNvSpPr>
            <a:spLocks noChangeArrowheads="1"/>
          </p:cNvSpPr>
          <p:nvPr/>
        </p:nvSpPr>
        <p:spPr bwMode="auto">
          <a:xfrm>
            <a:off x="914400" y="609600"/>
            <a:ext cx="5884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另由题意知 </a:t>
            </a:r>
            <a:r>
              <a:rPr kumimoji="1" lang="en-US" altLang="zh-CN" sz="2800" b="1" i="1">
                <a:latin typeface="Symbol" panose="05050102010706020507" pitchFamily="18" charset="2"/>
              </a:rPr>
              <a:t>q</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所满足的初始条件为</a:t>
            </a:r>
          </a:p>
        </p:txBody>
      </p:sp>
      <p:sp>
        <p:nvSpPr>
          <p:cNvPr id="202755" name="Rectangle 3">
            <a:extLst>
              <a:ext uri="{FF2B5EF4-FFF2-40B4-BE49-F238E27FC236}">
                <a16:creationId xmlns:a16="http://schemas.microsoft.com/office/drawing/2014/main" id="{C254053F-6D42-4ABA-BBC2-12C09771686A}"/>
              </a:ext>
            </a:extLst>
          </p:cNvPr>
          <p:cNvSpPr>
            <a:spLocks noChangeArrowheads="1"/>
          </p:cNvSpPr>
          <p:nvPr/>
        </p:nvSpPr>
        <p:spPr bwMode="auto">
          <a:xfrm>
            <a:off x="3811588" y="1371600"/>
            <a:ext cx="1979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Symbol" panose="05050102010706020507" pitchFamily="18" charset="2"/>
              </a:rPr>
              <a:t>q </a:t>
            </a:r>
            <a:r>
              <a:rPr kumimoji="1" lang="en-US" altLang="zh-CN" sz="2800" b="1">
                <a:latin typeface="Symbol" panose="05050102010706020507" pitchFamily="18" charset="2"/>
              </a:rPr>
              <a:t>|</a:t>
            </a:r>
            <a:r>
              <a:rPr kumimoji="1" lang="en-US" altLang="zh-CN" sz="2800" b="1" i="1" baseline="-25000">
                <a:latin typeface="Times New Roman" panose="02020603050405020304" pitchFamily="18" charset="0"/>
              </a:rPr>
              <a:t>t </a:t>
            </a:r>
            <a:r>
              <a:rPr kumimoji="1" lang="en-US" altLang="zh-CN" sz="2800" b="1" baseline="-25000">
                <a:latin typeface="Times New Roman" panose="02020603050405020304" pitchFamily="18" charset="0"/>
              </a:rPr>
              <a:t>= 0</a:t>
            </a:r>
            <a:r>
              <a:rPr kumimoji="1" lang="en-US" altLang="zh-CN" sz="2800" b="1">
                <a:latin typeface="Times New Roman" panose="02020603050405020304" pitchFamily="18" charset="0"/>
              </a:rPr>
              <a:t> = 200.</a:t>
            </a:r>
          </a:p>
        </p:txBody>
      </p:sp>
      <p:sp>
        <p:nvSpPr>
          <p:cNvPr id="202756" name="Rectangle 4">
            <a:extLst>
              <a:ext uri="{FF2B5EF4-FFF2-40B4-BE49-F238E27FC236}">
                <a16:creationId xmlns:a16="http://schemas.microsoft.com/office/drawing/2014/main" id="{F5A09F85-9F21-4842-89F3-87BAA5D22CC2}"/>
              </a:ext>
            </a:extLst>
          </p:cNvPr>
          <p:cNvSpPr>
            <a:spLocks noChangeArrowheads="1"/>
          </p:cNvSpPr>
          <p:nvPr/>
        </p:nvSpPr>
        <p:spPr bwMode="auto">
          <a:xfrm>
            <a:off x="914400" y="198755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于是，初值问题是</a:t>
            </a:r>
          </a:p>
        </p:txBody>
      </p:sp>
      <p:graphicFrame>
        <p:nvGraphicFramePr>
          <p:cNvPr id="202757" name="Object 5">
            <a:extLst>
              <a:ext uri="{FF2B5EF4-FFF2-40B4-BE49-F238E27FC236}">
                <a16:creationId xmlns:a16="http://schemas.microsoft.com/office/drawing/2014/main" id="{10EDAD7B-55E3-4920-AA75-3F6F18C9A493}"/>
              </a:ext>
            </a:extLst>
          </p:cNvPr>
          <p:cNvGraphicFramePr>
            <a:graphicFrameLocks noChangeAspect="1"/>
          </p:cNvGraphicFramePr>
          <p:nvPr/>
        </p:nvGraphicFramePr>
        <p:xfrm>
          <a:off x="3298825" y="2657475"/>
          <a:ext cx="3025775" cy="979488"/>
        </p:xfrm>
        <a:graphic>
          <a:graphicData uri="http://schemas.openxmlformats.org/presentationml/2006/ole">
            <mc:AlternateContent xmlns:mc="http://schemas.openxmlformats.org/markup-compatibility/2006">
              <mc:Choice xmlns:v="urn:schemas-microsoft-com:vml" Requires="v">
                <p:oleObj spid="_x0000_s39963" name="Equation" r:id="rId3" imgW="1409400" imgH="457200" progId="Equation.3">
                  <p:embed/>
                </p:oleObj>
              </mc:Choice>
              <mc:Fallback>
                <p:oleObj name="Equation" r:id="rId3" imgW="14094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8825" y="2657475"/>
                        <a:ext cx="3025775"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58" name="Rectangle 6">
            <a:extLst>
              <a:ext uri="{FF2B5EF4-FFF2-40B4-BE49-F238E27FC236}">
                <a16:creationId xmlns:a16="http://schemas.microsoft.com/office/drawing/2014/main" id="{B44AAB2A-7D56-47E2-B562-FD0D7D0B5A75}"/>
              </a:ext>
            </a:extLst>
          </p:cNvPr>
          <p:cNvSpPr>
            <a:spLocks noChangeArrowheads="1"/>
          </p:cNvSpPr>
          <p:nvPr/>
        </p:nvSpPr>
        <p:spPr bwMode="auto">
          <a:xfrm>
            <a:off x="941388" y="3768725"/>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解此初值问题，得特解</a:t>
            </a:r>
          </a:p>
        </p:txBody>
      </p:sp>
      <p:sp>
        <p:nvSpPr>
          <p:cNvPr id="202759" name="Rectangle 7">
            <a:extLst>
              <a:ext uri="{FF2B5EF4-FFF2-40B4-BE49-F238E27FC236}">
                <a16:creationId xmlns:a16="http://schemas.microsoft.com/office/drawing/2014/main" id="{9103CC50-34B8-431F-A336-44DD23BC9A29}"/>
              </a:ext>
            </a:extLst>
          </p:cNvPr>
          <p:cNvSpPr>
            <a:spLocks noChangeArrowheads="1"/>
          </p:cNvSpPr>
          <p:nvPr/>
        </p:nvSpPr>
        <p:spPr bwMode="auto">
          <a:xfrm>
            <a:off x="4746625" y="3786188"/>
            <a:ext cx="2949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Symbol" panose="05050102010706020507" pitchFamily="18" charset="2"/>
              </a:rPr>
              <a:t>q</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 10 </a:t>
            </a:r>
            <a:r>
              <a:rPr kumimoji="1" lang="en-US" altLang="zh-CN" sz="2800" b="1">
                <a:latin typeface="宋体" panose="02010600030101010101" pitchFamily="2" charset="-122"/>
              </a:rPr>
              <a:t>+</a:t>
            </a:r>
            <a:r>
              <a:rPr kumimoji="1" lang="en-US" altLang="zh-CN" sz="2800" b="1">
                <a:latin typeface="Times New Roman" panose="02020603050405020304" pitchFamily="18" charset="0"/>
              </a:rPr>
              <a:t> 190e</a:t>
            </a:r>
            <a:r>
              <a:rPr kumimoji="1" lang="en-US" altLang="zh-CN" sz="2800" b="1" baseline="30000">
                <a:latin typeface="宋体" panose="02010600030101010101" pitchFamily="2" charset="-122"/>
              </a:rPr>
              <a:t>-</a:t>
            </a:r>
            <a:r>
              <a:rPr kumimoji="1" lang="en-US" altLang="zh-CN" sz="2800" b="1" i="1" baseline="30000">
                <a:latin typeface="Times New Roman" panose="02020603050405020304" pitchFamily="18" charset="0"/>
              </a:rPr>
              <a:t>kt </a:t>
            </a:r>
            <a:r>
              <a:rPr kumimoji="1" lang="en-US" altLang="zh-CN" sz="2800" b="1">
                <a:latin typeface="Times New Roman" panose="02020603050405020304" pitchFamily="18" charset="0"/>
              </a:rPr>
              <a:t>.</a:t>
            </a:r>
          </a:p>
        </p:txBody>
      </p:sp>
      <p:pic>
        <p:nvPicPr>
          <p:cNvPr id="39947" name="Picture 8" descr="a1">
            <a:hlinkClick r:id="" action="ppaction://hlinkshowjump?jump=previousslide"/>
            <a:extLst>
              <a:ext uri="{FF2B5EF4-FFF2-40B4-BE49-F238E27FC236}">
                <a16:creationId xmlns:a16="http://schemas.microsoft.com/office/drawing/2014/main" id="{F8021596-8058-4D77-B57B-6A6B5F0A45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8" name="Picture 9" descr="a2">
            <a:hlinkClick r:id="" action="ppaction://hlinkshowjump?jump=nextslide"/>
            <a:extLst>
              <a:ext uri="{FF2B5EF4-FFF2-40B4-BE49-F238E27FC236}">
                <a16:creationId xmlns:a16="http://schemas.microsoft.com/office/drawing/2014/main" id="{F46420A8-612F-488C-A25A-B65CB1D3D8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9" name="Picture 10" descr="a3">
            <a:hlinkClick r:id="rId7" action="ppaction://hlinksldjump"/>
            <a:extLst>
              <a:ext uri="{FF2B5EF4-FFF2-40B4-BE49-F238E27FC236}">
                <a16:creationId xmlns:a16="http://schemas.microsoft.com/office/drawing/2014/main" id="{4007C582-4FB6-4246-9719-940B3F0780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63" name="Rectangle 11">
            <a:extLst>
              <a:ext uri="{FF2B5EF4-FFF2-40B4-BE49-F238E27FC236}">
                <a16:creationId xmlns:a16="http://schemas.microsoft.com/office/drawing/2014/main" id="{5E73A232-542C-4999-8606-910C3D77B918}"/>
              </a:ext>
            </a:extLst>
          </p:cNvPr>
          <p:cNvSpPr>
            <a:spLocks noChangeArrowheads="1"/>
          </p:cNvSpPr>
          <p:nvPr/>
        </p:nvSpPr>
        <p:spPr bwMode="auto">
          <a:xfrm>
            <a:off x="876300" y="553085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因此，得</a:t>
            </a:r>
          </a:p>
        </p:txBody>
      </p:sp>
      <p:graphicFrame>
        <p:nvGraphicFramePr>
          <p:cNvPr id="202764" name="Object 12">
            <a:extLst>
              <a:ext uri="{FF2B5EF4-FFF2-40B4-BE49-F238E27FC236}">
                <a16:creationId xmlns:a16="http://schemas.microsoft.com/office/drawing/2014/main" id="{EACEE0CD-972C-4282-BB36-257BB6FE4FC2}"/>
              </a:ext>
            </a:extLst>
          </p:cNvPr>
          <p:cNvGraphicFramePr>
            <a:graphicFrameLocks noChangeAspect="1"/>
          </p:cNvGraphicFramePr>
          <p:nvPr/>
        </p:nvGraphicFramePr>
        <p:xfrm>
          <a:off x="3598863" y="5416550"/>
          <a:ext cx="2039937" cy="831850"/>
        </p:xfrm>
        <a:graphic>
          <a:graphicData uri="http://schemas.openxmlformats.org/presentationml/2006/ole">
            <mc:AlternateContent xmlns:mc="http://schemas.openxmlformats.org/markup-compatibility/2006">
              <mc:Choice xmlns:v="urn:schemas-microsoft-com:vml" Requires="v">
                <p:oleObj spid="_x0000_s39964" name="Equation" r:id="rId9" imgW="965160" imgH="393480" progId="Equation.3">
                  <p:embed/>
                </p:oleObj>
              </mc:Choice>
              <mc:Fallback>
                <p:oleObj name="Equation" r:id="rId9" imgW="965160" imgH="3934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8863" y="5416550"/>
                        <a:ext cx="2039937"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65" name="Rectangle 13">
            <a:extLst>
              <a:ext uri="{FF2B5EF4-FFF2-40B4-BE49-F238E27FC236}">
                <a16:creationId xmlns:a16="http://schemas.microsoft.com/office/drawing/2014/main" id="{658A2D1E-B659-477E-B05A-290C41C528F5}"/>
              </a:ext>
            </a:extLst>
          </p:cNvPr>
          <p:cNvSpPr>
            <a:spLocks noChangeArrowheads="1"/>
          </p:cNvSpPr>
          <p:nvPr/>
        </p:nvSpPr>
        <p:spPr bwMode="auto">
          <a:xfrm>
            <a:off x="876300" y="45942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由于 </a:t>
            </a:r>
            <a:r>
              <a:rPr kumimoji="1" lang="zh-CN" altLang="en-US" sz="2800" b="1" i="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sym typeface="Symbol" panose="05050102010706020507" pitchFamily="18" charset="2"/>
              </a:rPr>
              <a:t>(40)</a:t>
            </a:r>
            <a:r>
              <a:rPr kumimoji="1" lang="en-US" altLang="zh-CN" sz="2800" b="1">
                <a:latin typeface="Times New Roman" panose="02020603050405020304" pitchFamily="18" charset="0"/>
              </a:rPr>
              <a:t> = 100</a:t>
            </a:r>
            <a:r>
              <a:rPr kumimoji="1" lang="zh-CN" altLang="en-US" sz="2800" b="1">
                <a:latin typeface="Times New Roman" panose="02020603050405020304" pitchFamily="18" charset="0"/>
              </a:rPr>
              <a:t>，</a:t>
            </a:r>
          </a:p>
        </p:txBody>
      </p:sp>
      <p:sp>
        <p:nvSpPr>
          <p:cNvPr id="202766" name="Rectangle 14">
            <a:extLst>
              <a:ext uri="{FF2B5EF4-FFF2-40B4-BE49-F238E27FC236}">
                <a16:creationId xmlns:a16="http://schemas.microsoft.com/office/drawing/2014/main" id="{1B99F21A-9650-456E-8D43-26A2E3C4C872}"/>
              </a:ext>
            </a:extLst>
          </p:cNvPr>
          <p:cNvSpPr>
            <a:spLocks noChangeArrowheads="1"/>
          </p:cNvSpPr>
          <p:nvPr/>
        </p:nvSpPr>
        <p:spPr bwMode="auto">
          <a:xfrm>
            <a:off x="3975100" y="4600575"/>
            <a:ext cx="3873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即 </a:t>
            </a:r>
            <a:r>
              <a:rPr kumimoji="1" lang="en-US" altLang="zh-CN" sz="2800" b="1">
                <a:latin typeface="Times New Roman" panose="02020603050405020304" pitchFamily="18" charset="0"/>
              </a:rPr>
              <a:t>100 = 10 + 190e</a:t>
            </a:r>
            <a:r>
              <a:rPr kumimoji="1" lang="en-US" altLang="zh-CN" sz="2800" b="1" baseline="30000">
                <a:latin typeface="宋体" panose="02010600030101010101" pitchFamily="2" charset="-122"/>
              </a:rPr>
              <a:t>-</a:t>
            </a:r>
            <a:r>
              <a:rPr kumimoji="1" lang="en-US" altLang="zh-CN" sz="2800" b="1" baseline="30000">
                <a:latin typeface="Times New Roman" panose="02020603050405020304" pitchFamily="18" charset="0"/>
              </a:rPr>
              <a:t>40</a:t>
            </a:r>
            <a:r>
              <a:rPr kumimoji="1" lang="en-US" altLang="zh-CN" sz="2800" b="1" i="1" baseline="30000">
                <a:latin typeface="Times New Roman" panose="02020603050405020304" pitchFamily="18" charset="0"/>
              </a:rPr>
              <a:t>k </a:t>
            </a:r>
            <a:r>
              <a:rPr kumimoji="1" lang="zh-CN" altLang="en-US" sz="2800" b="1">
                <a:latin typeface="Times New Roman" panose="02020603050405020304" pitchFamily="18" charset="0"/>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2755"/>
                                        </p:tgtEl>
                                        <p:attrNameLst>
                                          <p:attrName>style.visibility</p:attrName>
                                        </p:attrNameLst>
                                      </p:cBhvr>
                                      <p:to>
                                        <p:strVal val="visible"/>
                                      </p:to>
                                    </p:set>
                                    <p:animEffect transition="in" filter="wipe(left)">
                                      <p:cBhvr>
                                        <p:cTn id="7" dur="500"/>
                                        <p:tgtEl>
                                          <p:spTgt spid="202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2756"/>
                                        </p:tgtEl>
                                        <p:attrNameLst>
                                          <p:attrName>style.visibility</p:attrName>
                                        </p:attrNameLst>
                                      </p:cBhvr>
                                      <p:to>
                                        <p:strVal val="visible"/>
                                      </p:to>
                                    </p:set>
                                    <p:animEffect transition="in" filter="wipe(left)">
                                      <p:cBhvr>
                                        <p:cTn id="12" dur="500"/>
                                        <p:tgtEl>
                                          <p:spTgt spid="20275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02757"/>
                                        </p:tgtEl>
                                        <p:attrNameLst>
                                          <p:attrName>style.visibility</p:attrName>
                                        </p:attrNameLst>
                                      </p:cBhvr>
                                      <p:to>
                                        <p:strVal val="visible"/>
                                      </p:to>
                                    </p:set>
                                    <p:animEffect transition="in" filter="wipe(left)">
                                      <p:cBhvr>
                                        <p:cTn id="16" dur="500"/>
                                        <p:tgtEl>
                                          <p:spTgt spid="20275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2758"/>
                                        </p:tgtEl>
                                        <p:attrNameLst>
                                          <p:attrName>style.visibility</p:attrName>
                                        </p:attrNameLst>
                                      </p:cBhvr>
                                      <p:to>
                                        <p:strVal val="visible"/>
                                      </p:to>
                                    </p:set>
                                    <p:animEffect transition="in" filter="wipe(left)">
                                      <p:cBhvr>
                                        <p:cTn id="21" dur="500"/>
                                        <p:tgtEl>
                                          <p:spTgt spid="202758"/>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02759"/>
                                        </p:tgtEl>
                                        <p:attrNameLst>
                                          <p:attrName>style.visibility</p:attrName>
                                        </p:attrNameLst>
                                      </p:cBhvr>
                                      <p:to>
                                        <p:strVal val="visible"/>
                                      </p:to>
                                    </p:set>
                                    <p:animEffect transition="in" filter="wipe(left)">
                                      <p:cBhvr>
                                        <p:cTn id="25" dur="500"/>
                                        <p:tgtEl>
                                          <p:spTgt spid="20275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2765"/>
                                        </p:tgtEl>
                                        <p:attrNameLst>
                                          <p:attrName>style.visibility</p:attrName>
                                        </p:attrNameLst>
                                      </p:cBhvr>
                                      <p:to>
                                        <p:strVal val="visible"/>
                                      </p:to>
                                    </p:set>
                                    <p:animEffect transition="in" filter="wipe(left)">
                                      <p:cBhvr>
                                        <p:cTn id="30" dur="500"/>
                                        <p:tgtEl>
                                          <p:spTgt spid="20276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2766"/>
                                        </p:tgtEl>
                                        <p:attrNameLst>
                                          <p:attrName>style.visibility</p:attrName>
                                        </p:attrNameLst>
                                      </p:cBhvr>
                                      <p:to>
                                        <p:strVal val="visible"/>
                                      </p:to>
                                    </p:set>
                                    <p:animEffect transition="in" filter="wipe(left)">
                                      <p:cBhvr>
                                        <p:cTn id="35" dur="500"/>
                                        <p:tgtEl>
                                          <p:spTgt spid="20276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2763"/>
                                        </p:tgtEl>
                                        <p:attrNameLst>
                                          <p:attrName>style.visibility</p:attrName>
                                        </p:attrNameLst>
                                      </p:cBhvr>
                                      <p:to>
                                        <p:strVal val="visible"/>
                                      </p:to>
                                    </p:set>
                                    <p:animEffect transition="in" filter="wipe(left)">
                                      <p:cBhvr>
                                        <p:cTn id="40" dur="500"/>
                                        <p:tgtEl>
                                          <p:spTgt spid="202763"/>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202764"/>
                                        </p:tgtEl>
                                        <p:attrNameLst>
                                          <p:attrName>style.visibility</p:attrName>
                                        </p:attrNameLst>
                                      </p:cBhvr>
                                      <p:to>
                                        <p:strVal val="visible"/>
                                      </p:to>
                                    </p:set>
                                    <p:animEffect transition="in" filter="wipe(left)">
                                      <p:cBhvr>
                                        <p:cTn id="44" dur="500"/>
                                        <p:tgtEl>
                                          <p:spTgt spid="202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utoUpdateAnimBg="0"/>
      <p:bldP spid="202756" grpId="0" autoUpdateAnimBg="0"/>
      <p:bldP spid="202758" grpId="0" autoUpdateAnimBg="0"/>
      <p:bldP spid="202759" grpId="0" autoUpdateAnimBg="0"/>
      <p:bldP spid="202763" grpId="0" autoUpdateAnimBg="0"/>
      <p:bldP spid="202765" grpId="0" autoUpdateAnimBg="0"/>
      <p:bldP spid="20276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C4108442-3E4C-45A6-A416-EB1D8E4CBBC8}"/>
              </a:ext>
            </a:extLst>
          </p:cNvPr>
          <p:cNvSpPr>
            <a:spLocks noGrp="1"/>
          </p:cNvSpPr>
          <p:nvPr>
            <p:ph type="dt" sz="quarter" idx="10"/>
          </p:nvPr>
        </p:nvSpPr>
        <p:spPr/>
        <p:txBody>
          <a:bodyPr/>
          <a:lstStyle/>
          <a:p>
            <a:pPr>
              <a:defRPr/>
            </a:pPr>
            <a:fld id="{1893057A-5FA0-45EE-9A8A-6EF2F47F1184}" type="datetime1">
              <a:rPr lang="zh-CN" altLang="en-US"/>
              <a:pPr>
                <a:defRPr/>
              </a:pPr>
              <a:t>2023/2/21</a:t>
            </a:fld>
            <a:endParaRPr lang="en-US" altLang="zh-CN"/>
          </a:p>
        </p:txBody>
      </p:sp>
      <p:sp>
        <p:nvSpPr>
          <p:cNvPr id="13" name="灯片编号占位符 5">
            <a:extLst>
              <a:ext uri="{FF2B5EF4-FFF2-40B4-BE49-F238E27FC236}">
                <a16:creationId xmlns:a16="http://schemas.microsoft.com/office/drawing/2014/main" id="{7101DE4D-FEB3-4688-BCD9-A308C896E61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6C14A2-3AC4-4D62-9D5A-148011A4724A}" type="slidenum">
              <a:rPr lang="en-US" altLang="zh-CN">
                <a:latin typeface="Garamond" panose="02020404030301010803" pitchFamily="18" charset="0"/>
              </a:rPr>
              <a:pPr eaLnBrk="1" hangingPunct="1"/>
              <a:t>51</a:t>
            </a:fld>
            <a:endParaRPr lang="en-US" altLang="zh-CN">
              <a:latin typeface="Garamond" panose="02020404030301010803" pitchFamily="18" charset="0"/>
            </a:endParaRPr>
          </a:p>
        </p:txBody>
      </p:sp>
      <p:sp>
        <p:nvSpPr>
          <p:cNvPr id="203778" name="Rectangle 2">
            <a:extLst>
              <a:ext uri="{FF2B5EF4-FFF2-40B4-BE49-F238E27FC236}">
                <a16:creationId xmlns:a16="http://schemas.microsoft.com/office/drawing/2014/main" id="{0EAB2B32-7998-4D18-8EFB-20CF053A25D7}"/>
              </a:ext>
            </a:extLst>
          </p:cNvPr>
          <p:cNvSpPr>
            <a:spLocks noChangeArrowheads="1"/>
          </p:cNvSpPr>
          <p:nvPr/>
        </p:nvSpPr>
        <p:spPr bwMode="auto">
          <a:xfrm>
            <a:off x="1676400" y="4052888"/>
            <a:ext cx="4498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最后，将 </a:t>
            </a:r>
            <a:r>
              <a:rPr kumimoji="1" lang="en-US" altLang="zh-CN" sz="2800" b="1" i="1">
                <a:latin typeface="Symbol" panose="05050102010706020507" pitchFamily="18" charset="2"/>
              </a:rPr>
              <a:t>q</a:t>
            </a:r>
            <a:r>
              <a:rPr kumimoji="1" lang="en-US" altLang="zh-CN" sz="2800" b="1">
                <a:latin typeface="Times New Roman" panose="02020603050405020304" pitchFamily="18" charset="0"/>
              </a:rPr>
              <a:t> = 20 </a:t>
            </a:r>
            <a:r>
              <a:rPr kumimoji="1" lang="zh-CN" altLang="en-US" sz="2800" b="1">
                <a:latin typeface="Times New Roman" panose="02020603050405020304" pitchFamily="18" charset="0"/>
              </a:rPr>
              <a:t>代入上式，</a:t>
            </a:r>
          </a:p>
        </p:txBody>
      </p:sp>
      <p:graphicFrame>
        <p:nvGraphicFramePr>
          <p:cNvPr id="203779" name="Object 3">
            <a:extLst>
              <a:ext uri="{FF2B5EF4-FFF2-40B4-BE49-F238E27FC236}">
                <a16:creationId xmlns:a16="http://schemas.microsoft.com/office/drawing/2014/main" id="{E157467D-8039-47B3-932D-6A6791DEE04B}"/>
              </a:ext>
            </a:extLst>
          </p:cNvPr>
          <p:cNvGraphicFramePr>
            <a:graphicFrameLocks noChangeAspect="1"/>
          </p:cNvGraphicFramePr>
          <p:nvPr/>
        </p:nvGraphicFramePr>
        <p:xfrm>
          <a:off x="3482975" y="4724400"/>
          <a:ext cx="3016250" cy="835025"/>
        </p:xfrm>
        <a:graphic>
          <a:graphicData uri="http://schemas.openxmlformats.org/presentationml/2006/ole">
            <mc:AlternateContent xmlns:mc="http://schemas.openxmlformats.org/markup-compatibility/2006">
              <mc:Choice xmlns:v="urn:schemas-microsoft-com:vml" Requires="v">
                <p:oleObj spid="_x0000_s40994" name="Equation" r:id="rId3" imgW="1422360" imgH="393480" progId="Equation.3">
                  <p:embed/>
                </p:oleObj>
              </mc:Choice>
              <mc:Fallback>
                <p:oleObj name="Equation" r:id="rId3" imgW="142236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2975" y="4724400"/>
                        <a:ext cx="3016250"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80" name="Rectangle 4">
            <a:extLst>
              <a:ext uri="{FF2B5EF4-FFF2-40B4-BE49-F238E27FC236}">
                <a16:creationId xmlns:a16="http://schemas.microsoft.com/office/drawing/2014/main" id="{D8A45720-34D9-4A64-A041-AE4DE1F46F84}"/>
              </a:ext>
            </a:extLst>
          </p:cNvPr>
          <p:cNvSpPr>
            <a:spLocks noChangeArrowheads="1"/>
          </p:cNvSpPr>
          <p:nvPr/>
        </p:nvSpPr>
        <p:spPr bwMode="auto">
          <a:xfrm>
            <a:off x="914400" y="5653088"/>
            <a:ext cx="685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即物体温度降到 </a:t>
            </a:r>
            <a:r>
              <a:rPr kumimoji="1" lang="en-US" altLang="zh-CN" sz="2800" b="1">
                <a:latin typeface="Times New Roman" panose="02020603050405020304" pitchFamily="18" charset="0"/>
              </a:rPr>
              <a:t>20</a:t>
            </a:r>
            <a:r>
              <a:rPr kumimoji="1" lang="en-US" altLang="zh-CN" sz="2800" b="1">
                <a:latin typeface="Times New Roman" panose="02020603050405020304" pitchFamily="18" charset="0"/>
                <a:sym typeface="Symbol" panose="05050102010706020507" pitchFamily="18" charset="2"/>
              </a:rPr>
              <a:t>C </a:t>
            </a:r>
            <a:r>
              <a:rPr kumimoji="1" lang="zh-CN" altLang="en-US" sz="2800" b="1">
                <a:latin typeface="Times New Roman" panose="02020603050405020304" pitchFamily="18" charset="0"/>
              </a:rPr>
              <a:t>大约需要 </a:t>
            </a:r>
            <a:r>
              <a:rPr kumimoji="1" lang="en-US" altLang="zh-CN" sz="2800" b="1">
                <a:latin typeface="Times New Roman" panose="02020603050405020304" pitchFamily="18" charset="0"/>
              </a:rPr>
              <a:t>2 min38 s .      </a:t>
            </a:r>
          </a:p>
        </p:txBody>
      </p:sp>
      <p:pic>
        <p:nvPicPr>
          <p:cNvPr id="40970" name="Picture 5" descr="a1">
            <a:hlinkClick r:id="" action="ppaction://hlinkshowjump?jump=previousslide"/>
            <a:extLst>
              <a:ext uri="{FF2B5EF4-FFF2-40B4-BE49-F238E27FC236}">
                <a16:creationId xmlns:a16="http://schemas.microsoft.com/office/drawing/2014/main" id="{B40241FF-AED7-4B31-BE8A-B727F7A0A7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6" descr="a3">
            <a:hlinkClick r:id="rId6" action="ppaction://hlinksldjump"/>
            <a:extLst>
              <a:ext uri="{FF2B5EF4-FFF2-40B4-BE49-F238E27FC236}">
                <a16:creationId xmlns:a16="http://schemas.microsoft.com/office/drawing/2014/main" id="{712FC42D-66B0-48C2-B2E2-1A43BF81D1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2" name="Rectangle 7">
            <a:extLst>
              <a:ext uri="{FF2B5EF4-FFF2-40B4-BE49-F238E27FC236}">
                <a16:creationId xmlns:a16="http://schemas.microsoft.com/office/drawing/2014/main" id="{5F2D33FD-B6DB-47AC-AD9C-B4BB76BB18AB}"/>
              </a:ext>
            </a:extLst>
          </p:cNvPr>
          <p:cNvSpPr>
            <a:spLocks noChangeArrowheads="1"/>
          </p:cNvSpPr>
          <p:nvPr/>
        </p:nvSpPr>
        <p:spPr bwMode="auto">
          <a:xfrm>
            <a:off x="914400" y="533400"/>
            <a:ext cx="6538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从而得物体温度 </a:t>
            </a:r>
            <a:r>
              <a:rPr kumimoji="1" lang="en-US" altLang="zh-CN" sz="2800" b="1" i="1">
                <a:latin typeface="Symbol" panose="05050102010706020507" pitchFamily="18" charset="2"/>
              </a:rPr>
              <a:t>q</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与时间 </a:t>
            </a:r>
            <a:r>
              <a:rPr kumimoji="1" lang="en-US" altLang="zh-CN" sz="2800" b="1" i="1">
                <a:latin typeface="Times New Roman" panose="02020603050405020304" pitchFamily="18" charset="0"/>
              </a:rPr>
              <a:t>t </a:t>
            </a:r>
            <a:r>
              <a:rPr kumimoji="1" lang="zh-CN" altLang="en-US" sz="2800" b="1">
                <a:latin typeface="Times New Roman" panose="02020603050405020304" pitchFamily="18" charset="0"/>
              </a:rPr>
              <a:t>的函数关系为</a:t>
            </a:r>
          </a:p>
        </p:txBody>
      </p:sp>
      <p:graphicFrame>
        <p:nvGraphicFramePr>
          <p:cNvPr id="203784" name="Object 8">
            <a:extLst>
              <a:ext uri="{FF2B5EF4-FFF2-40B4-BE49-F238E27FC236}">
                <a16:creationId xmlns:a16="http://schemas.microsoft.com/office/drawing/2014/main" id="{D5D8D9E7-8CEF-4F6D-A0E4-F286E4CA97E0}"/>
              </a:ext>
            </a:extLst>
          </p:cNvPr>
          <p:cNvGraphicFramePr>
            <a:graphicFrameLocks noChangeAspect="1"/>
          </p:cNvGraphicFramePr>
          <p:nvPr/>
        </p:nvGraphicFramePr>
        <p:xfrm>
          <a:off x="2946400" y="1157288"/>
          <a:ext cx="3052763" cy="796925"/>
        </p:xfrm>
        <a:graphic>
          <a:graphicData uri="http://schemas.openxmlformats.org/presentationml/2006/ole">
            <mc:AlternateContent xmlns:mc="http://schemas.openxmlformats.org/markup-compatibility/2006">
              <mc:Choice xmlns:v="urn:schemas-microsoft-com:vml" Requires="v">
                <p:oleObj spid="_x0000_s40995" name="Equation" r:id="rId8" imgW="1409400" imgH="368280" progId="Equation.3">
                  <p:embed/>
                </p:oleObj>
              </mc:Choice>
              <mc:Fallback>
                <p:oleObj name="Equation" r:id="rId8" imgW="1409400" imgH="36828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6400" y="1157288"/>
                        <a:ext cx="3052763"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785" name="Object 9">
            <a:extLst>
              <a:ext uri="{FF2B5EF4-FFF2-40B4-BE49-F238E27FC236}">
                <a16:creationId xmlns:a16="http://schemas.microsoft.com/office/drawing/2014/main" id="{7E7E0F25-C687-462B-A7BB-14D0245071FA}"/>
              </a:ext>
            </a:extLst>
          </p:cNvPr>
          <p:cNvGraphicFramePr>
            <a:graphicFrameLocks noChangeAspect="1"/>
          </p:cNvGraphicFramePr>
          <p:nvPr/>
        </p:nvGraphicFramePr>
        <p:xfrm>
          <a:off x="3551238" y="1938338"/>
          <a:ext cx="2392362" cy="881062"/>
        </p:xfrm>
        <a:graphic>
          <a:graphicData uri="http://schemas.openxmlformats.org/presentationml/2006/ole">
            <mc:AlternateContent xmlns:mc="http://schemas.openxmlformats.org/markup-compatibility/2006">
              <mc:Choice xmlns:v="urn:schemas-microsoft-com:vml" Requires="v">
                <p:oleObj spid="_x0000_s40996" name="Equation" r:id="rId10" imgW="1104840" imgH="406080" progId="Equation.3">
                  <p:embed/>
                </p:oleObj>
              </mc:Choice>
              <mc:Fallback>
                <p:oleObj name="Equation" r:id="rId10" imgW="1104840" imgH="40608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51238" y="1938338"/>
                        <a:ext cx="2392362"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786" name="Object 10">
            <a:extLst>
              <a:ext uri="{FF2B5EF4-FFF2-40B4-BE49-F238E27FC236}">
                <a16:creationId xmlns:a16="http://schemas.microsoft.com/office/drawing/2014/main" id="{9E9B2437-A811-4EE3-91E5-33A0058D6A87}"/>
              </a:ext>
            </a:extLst>
          </p:cNvPr>
          <p:cNvGraphicFramePr>
            <a:graphicFrameLocks noChangeAspect="1"/>
          </p:cNvGraphicFramePr>
          <p:nvPr/>
        </p:nvGraphicFramePr>
        <p:xfrm>
          <a:off x="3581400" y="2895600"/>
          <a:ext cx="2362200" cy="1125538"/>
        </p:xfrm>
        <a:graphic>
          <a:graphicData uri="http://schemas.openxmlformats.org/presentationml/2006/ole">
            <mc:AlternateContent xmlns:mc="http://schemas.openxmlformats.org/markup-compatibility/2006">
              <mc:Choice xmlns:v="urn:schemas-microsoft-com:vml" Requires="v">
                <p:oleObj spid="_x0000_s40997" name="Equation" r:id="rId12" imgW="1091880" imgH="520560" progId="Equation.3">
                  <p:embed/>
                </p:oleObj>
              </mc:Choice>
              <mc:Fallback>
                <p:oleObj name="Equation" r:id="rId12" imgW="1091880" imgH="52056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81400" y="2895600"/>
                        <a:ext cx="2362200" cy="1125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87" name="Rectangle 11">
            <a:extLst>
              <a:ext uri="{FF2B5EF4-FFF2-40B4-BE49-F238E27FC236}">
                <a16:creationId xmlns:a16="http://schemas.microsoft.com/office/drawing/2014/main" id="{5FACD8BC-A3C7-430F-BBA2-97FA4C058E54}"/>
              </a:ext>
            </a:extLst>
          </p:cNvPr>
          <p:cNvSpPr>
            <a:spLocks noChangeArrowheads="1"/>
          </p:cNvSpPr>
          <p:nvPr/>
        </p:nvSpPr>
        <p:spPr bwMode="auto">
          <a:xfrm>
            <a:off x="6096000" y="40386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并解出</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3784"/>
                                        </p:tgtEl>
                                        <p:attrNameLst>
                                          <p:attrName>style.visibility</p:attrName>
                                        </p:attrNameLst>
                                      </p:cBhvr>
                                      <p:to>
                                        <p:strVal val="visible"/>
                                      </p:to>
                                    </p:set>
                                    <p:animEffect transition="in" filter="wipe(left)">
                                      <p:cBhvr>
                                        <p:cTn id="7" dur="500"/>
                                        <p:tgtEl>
                                          <p:spTgt spid="2037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3785"/>
                                        </p:tgtEl>
                                        <p:attrNameLst>
                                          <p:attrName>style.visibility</p:attrName>
                                        </p:attrNameLst>
                                      </p:cBhvr>
                                      <p:to>
                                        <p:strVal val="visible"/>
                                      </p:to>
                                    </p:set>
                                    <p:animEffect transition="in" filter="wipe(left)">
                                      <p:cBhvr>
                                        <p:cTn id="12" dur="500"/>
                                        <p:tgtEl>
                                          <p:spTgt spid="2037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3786"/>
                                        </p:tgtEl>
                                        <p:attrNameLst>
                                          <p:attrName>style.visibility</p:attrName>
                                        </p:attrNameLst>
                                      </p:cBhvr>
                                      <p:to>
                                        <p:strVal val="visible"/>
                                      </p:to>
                                    </p:set>
                                    <p:animEffect transition="in" filter="wipe(left)">
                                      <p:cBhvr>
                                        <p:cTn id="17" dur="500"/>
                                        <p:tgtEl>
                                          <p:spTgt spid="2037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3778"/>
                                        </p:tgtEl>
                                        <p:attrNameLst>
                                          <p:attrName>style.visibility</p:attrName>
                                        </p:attrNameLst>
                                      </p:cBhvr>
                                      <p:to>
                                        <p:strVal val="visible"/>
                                      </p:to>
                                    </p:set>
                                    <p:animEffect transition="in" filter="wipe(left)">
                                      <p:cBhvr>
                                        <p:cTn id="22" dur="500"/>
                                        <p:tgtEl>
                                          <p:spTgt spid="2037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3787"/>
                                        </p:tgtEl>
                                        <p:attrNameLst>
                                          <p:attrName>style.visibility</p:attrName>
                                        </p:attrNameLst>
                                      </p:cBhvr>
                                      <p:to>
                                        <p:strVal val="visible"/>
                                      </p:to>
                                    </p:set>
                                    <p:animEffect transition="in" filter="wipe(left)">
                                      <p:cBhvr>
                                        <p:cTn id="27" dur="500"/>
                                        <p:tgtEl>
                                          <p:spTgt spid="203787"/>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03779"/>
                                        </p:tgtEl>
                                        <p:attrNameLst>
                                          <p:attrName>style.visibility</p:attrName>
                                        </p:attrNameLst>
                                      </p:cBhvr>
                                      <p:to>
                                        <p:strVal val="visible"/>
                                      </p:to>
                                    </p:set>
                                    <p:animEffect transition="in" filter="wipe(left)">
                                      <p:cBhvr>
                                        <p:cTn id="31" dur="500"/>
                                        <p:tgtEl>
                                          <p:spTgt spid="20377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3780"/>
                                        </p:tgtEl>
                                        <p:attrNameLst>
                                          <p:attrName>style.visibility</p:attrName>
                                        </p:attrNameLst>
                                      </p:cBhvr>
                                      <p:to>
                                        <p:strVal val="visible"/>
                                      </p:to>
                                    </p:set>
                                    <p:animEffect transition="in" filter="wipe(left)">
                                      <p:cBhvr>
                                        <p:cTn id="36" dur="500"/>
                                        <p:tgtEl>
                                          <p:spTgt spid="203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utoUpdateAnimBg="0"/>
      <p:bldP spid="203780" grpId="0" autoUpdateAnimBg="0"/>
      <p:bldP spid="20378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4363B044-6BAD-4EEF-98D0-7670C17BC7AA}"/>
              </a:ext>
            </a:extLst>
          </p:cNvPr>
          <p:cNvSpPr>
            <a:spLocks noGrp="1"/>
          </p:cNvSpPr>
          <p:nvPr>
            <p:ph type="dt" sz="quarter" idx="10"/>
          </p:nvPr>
        </p:nvSpPr>
        <p:spPr/>
        <p:txBody>
          <a:bodyPr/>
          <a:lstStyle/>
          <a:p>
            <a:pPr>
              <a:defRPr/>
            </a:pPr>
            <a:fld id="{F66CC770-D101-4F88-A44F-C8F5FE0A05F7}" type="datetime1">
              <a:rPr lang="zh-CN" altLang="en-US"/>
              <a:pPr>
                <a:defRPr/>
              </a:pPr>
              <a:t>2023/2/21</a:t>
            </a:fld>
            <a:endParaRPr lang="en-US" altLang="zh-CN"/>
          </a:p>
        </p:txBody>
      </p:sp>
      <p:sp>
        <p:nvSpPr>
          <p:cNvPr id="14" name="灯片编号占位符 5">
            <a:extLst>
              <a:ext uri="{FF2B5EF4-FFF2-40B4-BE49-F238E27FC236}">
                <a16:creationId xmlns:a16="http://schemas.microsoft.com/office/drawing/2014/main" id="{91A40719-C533-4074-9219-36C157B2582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647E6D-C893-44C8-9F67-EE0F90C61479}" type="slidenum">
              <a:rPr lang="en-US" altLang="zh-CN">
                <a:latin typeface="Garamond" panose="02020404030301010803" pitchFamily="18" charset="0"/>
              </a:rPr>
              <a:pPr eaLnBrk="1" hangingPunct="1"/>
              <a:t>6</a:t>
            </a:fld>
            <a:endParaRPr lang="en-US" altLang="zh-CN">
              <a:latin typeface="Garamond" panose="02020404030301010803" pitchFamily="18" charset="0"/>
            </a:endParaRPr>
          </a:p>
        </p:txBody>
      </p:sp>
      <p:sp>
        <p:nvSpPr>
          <p:cNvPr id="162818" name="Rectangle 2">
            <a:extLst>
              <a:ext uri="{FF2B5EF4-FFF2-40B4-BE49-F238E27FC236}">
                <a16:creationId xmlns:a16="http://schemas.microsoft.com/office/drawing/2014/main" id="{7364C0B3-3E3E-4205-BD0E-781B5251C7F7}"/>
              </a:ext>
            </a:extLst>
          </p:cNvPr>
          <p:cNvSpPr>
            <a:spLocks noChangeArrowheads="1"/>
          </p:cNvSpPr>
          <p:nvPr/>
        </p:nvSpPr>
        <p:spPr bwMode="auto">
          <a:xfrm>
            <a:off x="1117600" y="3219450"/>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二阶微分方程的初始条件是</a:t>
            </a:r>
          </a:p>
        </p:txBody>
      </p:sp>
      <p:graphicFrame>
        <p:nvGraphicFramePr>
          <p:cNvPr id="162819" name="Object 3">
            <a:extLst>
              <a:ext uri="{FF2B5EF4-FFF2-40B4-BE49-F238E27FC236}">
                <a16:creationId xmlns:a16="http://schemas.microsoft.com/office/drawing/2014/main" id="{6E2A0EC0-7F30-40AB-85B4-808CB9DC4B5D}"/>
              </a:ext>
            </a:extLst>
          </p:cNvPr>
          <p:cNvGraphicFramePr>
            <a:graphicFrameLocks noChangeAspect="1"/>
          </p:cNvGraphicFramePr>
          <p:nvPr/>
        </p:nvGraphicFramePr>
        <p:xfrm>
          <a:off x="1219200" y="4057650"/>
          <a:ext cx="3429000" cy="514350"/>
        </p:xfrm>
        <a:graphic>
          <a:graphicData uri="http://schemas.openxmlformats.org/presentationml/2006/ole">
            <mc:AlternateContent xmlns:mc="http://schemas.openxmlformats.org/markup-compatibility/2006">
              <mc:Choice xmlns:v="urn:schemas-microsoft-com:vml" Requires="v">
                <p:oleObj spid="_x0000_s2071" name="公式" r:id="rId3" imgW="1676160" imgH="241200" progId="Equation.3">
                  <p:embed/>
                </p:oleObj>
              </mc:Choice>
              <mc:Fallback>
                <p:oleObj name="公式" r:id="rId3" imgW="167616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057650"/>
                        <a:ext cx="34290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20" name="Rectangle 4">
            <a:extLst>
              <a:ext uri="{FF2B5EF4-FFF2-40B4-BE49-F238E27FC236}">
                <a16:creationId xmlns:a16="http://schemas.microsoft.com/office/drawing/2014/main" id="{C120D77A-E261-42AC-90B2-AA4CEAC175A5}"/>
              </a:ext>
            </a:extLst>
          </p:cNvPr>
          <p:cNvSpPr>
            <a:spLocks noChangeArrowheads="1"/>
          </p:cNvSpPr>
          <p:nvPr/>
        </p:nvSpPr>
        <p:spPr bwMode="auto">
          <a:xfrm>
            <a:off x="4648200" y="4041775"/>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即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baseline="-25000">
                <a:latin typeface="Times New Roman" panose="02020603050405020304" pitchFamily="18" charset="0"/>
              </a:rPr>
              <a:t>0</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y</a:t>
            </a:r>
            <a:r>
              <a:rPr kumimoji="1" lang="en-US" altLang="zh-CN" sz="2800" b="1" baseline="-25000">
                <a:latin typeface="Times New Roman" panose="02020603050405020304" pitchFamily="18" charset="0"/>
              </a:rPr>
              <a:t>0</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与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baseline="-25000">
                <a:latin typeface="Times New Roman" panose="02020603050405020304" pitchFamily="18" charset="0"/>
              </a:rPr>
              <a:t>0</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rPr>
              <a:t>0</a:t>
            </a:r>
            <a:r>
              <a:rPr kumimoji="1" lang="zh-CN" altLang="en-US" sz="2800" b="1">
                <a:latin typeface="Times New Roman" panose="02020603050405020304" pitchFamily="18" charset="0"/>
              </a:rPr>
              <a:t>，</a:t>
            </a:r>
          </a:p>
        </p:txBody>
      </p:sp>
      <p:sp>
        <p:nvSpPr>
          <p:cNvPr id="162821" name="Rectangle 5">
            <a:extLst>
              <a:ext uri="{FF2B5EF4-FFF2-40B4-BE49-F238E27FC236}">
                <a16:creationId xmlns:a16="http://schemas.microsoft.com/office/drawing/2014/main" id="{41E524A3-F938-4C5F-856B-9E9A6BFF7B0A}"/>
              </a:ext>
            </a:extLst>
          </p:cNvPr>
          <p:cNvSpPr>
            <a:spLocks noChangeArrowheads="1"/>
          </p:cNvSpPr>
          <p:nvPr/>
        </p:nvSpPr>
        <p:spPr bwMode="auto">
          <a:xfrm>
            <a:off x="381000" y="4616450"/>
            <a:ext cx="82296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sz="2800" b="1">
                <a:latin typeface="黑体" panose="02010609060101010101" pitchFamily="49" charset="-122"/>
                <a:ea typeface="黑体" panose="02010609060101010101" pitchFamily="49" charset="-122"/>
              </a:rPr>
              <a:t>　　一个微分方程与其初始条件构成的问题，称为</a:t>
            </a:r>
            <a:r>
              <a:rPr kumimoji="1" lang="zh-CN" altLang="en-US" sz="2800" b="1">
                <a:solidFill>
                  <a:srgbClr val="FF3300"/>
                </a:solidFill>
                <a:latin typeface="黑体" panose="02010609060101010101" pitchFamily="49" charset="-122"/>
                <a:ea typeface="黑体" panose="02010609060101010101" pitchFamily="49" charset="-122"/>
              </a:rPr>
              <a:t>初值问题</a:t>
            </a:r>
            <a:r>
              <a:rPr kumimoji="1" lang="en-US" altLang="zh-CN" sz="2800" b="1">
                <a:latin typeface="黑体" panose="02010609060101010101" pitchFamily="49" charset="-122"/>
                <a:ea typeface="黑体" panose="02010609060101010101" pitchFamily="49" charset="-122"/>
              </a:rPr>
              <a:t>.</a:t>
            </a:r>
          </a:p>
        </p:txBody>
      </p:sp>
      <p:sp>
        <p:nvSpPr>
          <p:cNvPr id="162822" name="Rectangle 6">
            <a:extLst>
              <a:ext uri="{FF2B5EF4-FFF2-40B4-BE49-F238E27FC236}">
                <a16:creationId xmlns:a16="http://schemas.microsoft.com/office/drawing/2014/main" id="{D6DC8EC4-D35E-44DC-ACBE-D038D9C6FA8A}"/>
              </a:ext>
            </a:extLst>
          </p:cNvPr>
          <p:cNvSpPr>
            <a:spLocks noChangeArrowheads="1"/>
          </p:cNvSpPr>
          <p:nvPr/>
        </p:nvSpPr>
        <p:spPr bwMode="auto">
          <a:xfrm>
            <a:off x="2165350" y="5475288"/>
            <a:ext cx="5988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求解某初值问题，就是求方程的特解</a:t>
            </a:r>
            <a:r>
              <a:rPr kumimoji="1" lang="en-US" altLang="zh-CN" sz="2800" b="1">
                <a:latin typeface="Times New Roman" panose="02020603050405020304" pitchFamily="18" charset="0"/>
              </a:rPr>
              <a:t>.</a:t>
            </a:r>
          </a:p>
        </p:txBody>
      </p:sp>
      <p:pic>
        <p:nvPicPr>
          <p:cNvPr id="2058" name="Picture 7" descr="a1">
            <a:hlinkClick r:id="" action="ppaction://hlinkshowjump?jump=previousslide"/>
            <a:extLst>
              <a:ext uri="{FF2B5EF4-FFF2-40B4-BE49-F238E27FC236}">
                <a16:creationId xmlns:a16="http://schemas.microsoft.com/office/drawing/2014/main" id="{314DD684-D000-43A4-A62C-B67E240ED2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8" descr="a2">
            <a:hlinkClick r:id="" action="ppaction://hlinkshowjump?jump=nextslide"/>
            <a:extLst>
              <a:ext uri="{FF2B5EF4-FFF2-40B4-BE49-F238E27FC236}">
                <a16:creationId xmlns:a16="http://schemas.microsoft.com/office/drawing/2014/main" id="{8DF8AD4E-B788-4DBA-80DA-039482DD1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Picture 9" descr="a3">
            <a:hlinkClick r:id="rId7" action="ppaction://hlinksldjump"/>
            <a:extLst>
              <a:ext uri="{FF2B5EF4-FFF2-40B4-BE49-F238E27FC236}">
                <a16:creationId xmlns:a16="http://schemas.microsoft.com/office/drawing/2014/main" id="{CE30BBB7-F2FD-4ECD-9CF3-892E991B74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Rectangle 10">
            <a:extLst>
              <a:ext uri="{FF2B5EF4-FFF2-40B4-BE49-F238E27FC236}">
                <a16:creationId xmlns:a16="http://schemas.microsoft.com/office/drawing/2014/main" id="{53965117-78FE-4414-88E3-B746E565B3D4}"/>
              </a:ext>
            </a:extLst>
          </p:cNvPr>
          <p:cNvSpPr>
            <a:spLocks noChangeArrowheads="1"/>
          </p:cNvSpPr>
          <p:nvPr/>
        </p:nvSpPr>
        <p:spPr bwMode="auto">
          <a:xfrm>
            <a:off x="381000" y="819150"/>
            <a:ext cx="80010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kumimoji="1" lang="zh-CN" altLang="en-US" sz="2700" b="1">
                <a:latin typeface="Times New Roman" panose="02020603050405020304" pitchFamily="18" charset="0"/>
              </a:rPr>
              <a:t>　　用来确定通解中的任意常数的附加条件一般称为初始条件</a:t>
            </a:r>
            <a:r>
              <a:rPr kumimoji="1" lang="en-US" altLang="zh-CN" sz="2700" b="1">
                <a:latin typeface="Times New Roman" panose="02020603050405020304" pitchFamily="18" charset="0"/>
              </a:rPr>
              <a:t>.</a:t>
            </a:r>
          </a:p>
        </p:txBody>
      </p:sp>
      <p:graphicFrame>
        <p:nvGraphicFramePr>
          <p:cNvPr id="162827" name="Object 11">
            <a:extLst>
              <a:ext uri="{FF2B5EF4-FFF2-40B4-BE49-F238E27FC236}">
                <a16:creationId xmlns:a16="http://schemas.microsoft.com/office/drawing/2014/main" id="{E0025694-0ADC-4385-A7E0-86E8A090F226}"/>
              </a:ext>
            </a:extLst>
          </p:cNvPr>
          <p:cNvGraphicFramePr>
            <a:graphicFrameLocks noChangeAspect="1"/>
          </p:cNvGraphicFramePr>
          <p:nvPr/>
        </p:nvGraphicFramePr>
        <p:xfrm>
          <a:off x="2574925" y="2392363"/>
          <a:ext cx="4054475" cy="579437"/>
        </p:xfrm>
        <a:graphic>
          <a:graphicData uri="http://schemas.openxmlformats.org/presentationml/2006/ole">
            <mc:AlternateContent xmlns:mc="http://schemas.openxmlformats.org/markup-compatibility/2006">
              <mc:Choice xmlns:v="urn:schemas-microsoft-com:vml" Requires="v">
                <p:oleObj spid="_x0000_s2072" name="Equation" r:id="rId9" imgW="1688760" imgH="241200" progId="Equation.3">
                  <p:embed/>
                </p:oleObj>
              </mc:Choice>
              <mc:Fallback>
                <p:oleObj name="Equation" r:id="rId9" imgW="1688760" imgH="241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4925" y="2392363"/>
                        <a:ext cx="40544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28" name="Rectangle 12">
            <a:extLst>
              <a:ext uri="{FF2B5EF4-FFF2-40B4-BE49-F238E27FC236}">
                <a16:creationId xmlns:a16="http://schemas.microsoft.com/office/drawing/2014/main" id="{7086C9E1-9FAE-4CF3-BC35-3474FACE97A2}"/>
              </a:ext>
            </a:extLst>
          </p:cNvPr>
          <p:cNvSpPr>
            <a:spLocks noChangeArrowheads="1"/>
          </p:cNvSpPr>
          <p:nvPr/>
        </p:nvSpPr>
        <p:spPr bwMode="auto">
          <a:xfrm>
            <a:off x="2362200" y="1447800"/>
            <a:ext cx="50069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700" b="1">
                <a:latin typeface="Times New Roman" panose="02020603050405020304" pitchFamily="18" charset="0"/>
              </a:rPr>
              <a:t>通常一阶微分方程的初始条件是</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2828"/>
                                        </p:tgtEl>
                                        <p:attrNameLst>
                                          <p:attrName>style.visibility</p:attrName>
                                        </p:attrNameLst>
                                      </p:cBhvr>
                                      <p:to>
                                        <p:strVal val="visible"/>
                                      </p:to>
                                    </p:set>
                                    <p:animEffect transition="in" filter="wipe(left)">
                                      <p:cBhvr>
                                        <p:cTn id="7" dur="75"/>
                                        <p:tgtEl>
                                          <p:spTgt spid="162828"/>
                                        </p:tgtEl>
                                      </p:cBhvr>
                                    </p:animEffect>
                                  </p:childTnLst>
                                </p:cTn>
                              </p:par>
                            </p:childTnLst>
                          </p:cTn>
                        </p:par>
                        <p:par>
                          <p:cTn id="8" fill="hold" nodeType="afterGroup">
                            <p:stCondLst>
                              <p:cond delay="1050"/>
                            </p:stCondLst>
                            <p:childTnLst>
                              <p:par>
                                <p:cTn id="9" presetID="22" presetClass="entr" presetSubtype="8" fill="hold" nodeType="afterEffect">
                                  <p:stCondLst>
                                    <p:cond delay="0"/>
                                  </p:stCondLst>
                                  <p:childTnLst>
                                    <p:set>
                                      <p:cBhvr>
                                        <p:cTn id="10" dur="1" fill="hold">
                                          <p:stCondLst>
                                            <p:cond delay="0"/>
                                          </p:stCondLst>
                                        </p:cTn>
                                        <p:tgtEl>
                                          <p:spTgt spid="162827"/>
                                        </p:tgtEl>
                                        <p:attrNameLst>
                                          <p:attrName>style.visibility</p:attrName>
                                        </p:attrNameLst>
                                      </p:cBhvr>
                                      <p:to>
                                        <p:strVal val="visible"/>
                                      </p:to>
                                    </p:set>
                                    <p:animEffect transition="in" filter="wipe(left)">
                                      <p:cBhvr>
                                        <p:cTn id="11" dur="500"/>
                                        <p:tgtEl>
                                          <p:spTgt spid="1628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2818"/>
                                        </p:tgtEl>
                                        <p:attrNameLst>
                                          <p:attrName>style.visibility</p:attrName>
                                        </p:attrNameLst>
                                      </p:cBhvr>
                                      <p:to>
                                        <p:strVal val="visible"/>
                                      </p:to>
                                    </p:set>
                                    <p:animEffect transition="in" filter="wipe(left)">
                                      <p:cBhvr>
                                        <p:cTn id="16" dur="500"/>
                                        <p:tgtEl>
                                          <p:spTgt spid="162818"/>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62819"/>
                                        </p:tgtEl>
                                        <p:attrNameLst>
                                          <p:attrName>style.visibility</p:attrName>
                                        </p:attrNameLst>
                                      </p:cBhvr>
                                      <p:to>
                                        <p:strVal val="visible"/>
                                      </p:to>
                                    </p:set>
                                    <p:animEffect transition="in" filter="wipe(left)">
                                      <p:cBhvr>
                                        <p:cTn id="20" dur="500"/>
                                        <p:tgtEl>
                                          <p:spTgt spid="1628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2820"/>
                                        </p:tgtEl>
                                        <p:attrNameLst>
                                          <p:attrName>style.visibility</p:attrName>
                                        </p:attrNameLst>
                                      </p:cBhvr>
                                      <p:to>
                                        <p:strVal val="visible"/>
                                      </p:to>
                                    </p:set>
                                    <p:animEffect transition="in" filter="wipe(left)">
                                      <p:cBhvr>
                                        <p:cTn id="25" dur="500"/>
                                        <p:tgtEl>
                                          <p:spTgt spid="1628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62821"/>
                                        </p:tgtEl>
                                        <p:attrNameLst>
                                          <p:attrName>style.visibility</p:attrName>
                                        </p:attrNameLst>
                                      </p:cBhvr>
                                      <p:to>
                                        <p:strVal val="visible"/>
                                      </p:to>
                                    </p:set>
                                    <p:animEffect transition="in" filter="wipe(left)">
                                      <p:cBhvr>
                                        <p:cTn id="30" dur="75"/>
                                        <p:tgtEl>
                                          <p:spTgt spid="16282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2822"/>
                                        </p:tgtEl>
                                        <p:attrNameLst>
                                          <p:attrName>style.visibility</p:attrName>
                                        </p:attrNameLst>
                                      </p:cBhvr>
                                      <p:to>
                                        <p:strVal val="visible"/>
                                      </p:to>
                                    </p:set>
                                    <p:animEffect transition="in" filter="wipe(left)">
                                      <p:cBhvr>
                                        <p:cTn id="35" dur="500"/>
                                        <p:tgtEl>
                                          <p:spTgt spid="16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utoUpdateAnimBg="0"/>
      <p:bldP spid="162820" grpId="0" autoUpdateAnimBg="0"/>
      <p:bldP spid="162821" grpId="0" autoUpdateAnimBg="0"/>
      <p:bldP spid="162822" grpId="0" autoUpdateAnimBg="0"/>
      <p:bldP spid="16282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a:extLst>
              <a:ext uri="{FF2B5EF4-FFF2-40B4-BE49-F238E27FC236}">
                <a16:creationId xmlns:a16="http://schemas.microsoft.com/office/drawing/2014/main" id="{847F6DE2-D8FE-417F-8A46-EE57AA58807F}"/>
              </a:ext>
            </a:extLst>
          </p:cNvPr>
          <p:cNvSpPr>
            <a:spLocks noGrp="1"/>
          </p:cNvSpPr>
          <p:nvPr>
            <p:ph type="dt" sz="quarter" idx="10"/>
          </p:nvPr>
        </p:nvSpPr>
        <p:spPr/>
        <p:txBody>
          <a:bodyPr/>
          <a:lstStyle/>
          <a:p>
            <a:pPr>
              <a:defRPr/>
            </a:pPr>
            <a:fld id="{A8C7D0D8-278C-40A6-885C-261257211374}" type="datetime1">
              <a:rPr lang="zh-CN" altLang="en-US"/>
              <a:pPr>
                <a:defRPr/>
              </a:pPr>
              <a:t>2023/2/21</a:t>
            </a:fld>
            <a:endParaRPr lang="en-US" altLang="zh-CN"/>
          </a:p>
        </p:txBody>
      </p:sp>
      <p:sp>
        <p:nvSpPr>
          <p:cNvPr id="18" name="灯片编号占位符 5">
            <a:extLst>
              <a:ext uri="{FF2B5EF4-FFF2-40B4-BE49-F238E27FC236}">
                <a16:creationId xmlns:a16="http://schemas.microsoft.com/office/drawing/2014/main" id="{53F7E62E-0D57-4292-B045-B413EE2B542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2F3BFD-5CAE-4881-9614-7AD85BBF022F}" type="slidenum">
              <a:rPr lang="en-US" altLang="zh-CN">
                <a:latin typeface="Garamond" panose="02020404030301010803" pitchFamily="18" charset="0"/>
              </a:rPr>
              <a:pPr eaLnBrk="1" hangingPunct="1"/>
              <a:t>7</a:t>
            </a:fld>
            <a:endParaRPr lang="en-US" altLang="zh-CN">
              <a:latin typeface="Garamond" panose="02020404030301010803" pitchFamily="18" charset="0"/>
            </a:endParaRPr>
          </a:p>
        </p:txBody>
      </p:sp>
      <p:sp>
        <p:nvSpPr>
          <p:cNvPr id="84996" name="Rectangle 2">
            <a:extLst>
              <a:ext uri="{FF2B5EF4-FFF2-40B4-BE49-F238E27FC236}">
                <a16:creationId xmlns:a16="http://schemas.microsoft.com/office/drawing/2014/main" id="{8DDFF8F3-4CF8-40B4-B378-179BB1C9851A}"/>
              </a:ext>
            </a:extLst>
          </p:cNvPr>
          <p:cNvSpPr>
            <a:spLocks noChangeArrowheads="1"/>
          </p:cNvSpPr>
          <p:nvPr/>
        </p:nvSpPr>
        <p:spPr bwMode="auto">
          <a:xfrm>
            <a:off x="1104900" y="609600"/>
            <a:ext cx="6040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例</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en-US" altLang="zh-CN" sz="2800" b="1">
                <a:solidFill>
                  <a:srgbClr val="0000FF"/>
                </a:solidFill>
                <a:latin typeface="Times New Roman" panose="02020603050405020304" pitchFamily="18" charset="0"/>
                <a:ea typeface="黑体" panose="02010609060101010101" pitchFamily="49" charset="-122"/>
              </a:rPr>
              <a:t>1</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验证函数 </a:t>
            </a:r>
            <a:r>
              <a:rPr kumimoji="1" lang="en-US" altLang="zh-CN" sz="2800" b="1" i="1">
                <a:latin typeface="Times New Roman" panose="02020603050405020304" pitchFamily="18" charset="0"/>
              </a:rPr>
              <a:t>y </a:t>
            </a:r>
            <a:r>
              <a:rPr kumimoji="1" lang="en-US" altLang="zh-CN" sz="2800" b="1">
                <a:latin typeface="Times New Roman" panose="02020603050405020304" pitchFamily="18" charset="0"/>
              </a:rPr>
              <a:t>= 3e </a:t>
            </a:r>
            <a:r>
              <a:rPr kumimoji="1" lang="en-US" altLang="zh-CN" sz="2800" b="1" baseline="30000">
                <a:latin typeface="Times New Roman" panose="02020603050405020304" pitchFamily="18" charset="0"/>
              </a:rPr>
              <a:t>– </a:t>
            </a:r>
            <a:r>
              <a:rPr kumimoji="1" lang="en-US" altLang="zh-CN" sz="2800" b="1" i="1" baseline="30000">
                <a:latin typeface="Times New Roman" panose="02020603050405020304" pitchFamily="18" charset="0"/>
              </a:rPr>
              <a:t>x </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e </a:t>
            </a:r>
            <a:r>
              <a:rPr kumimoji="1" lang="en-US" altLang="zh-CN" sz="2800" b="1" baseline="30000">
                <a:latin typeface="Times New Roman" panose="02020603050405020304" pitchFamily="18" charset="0"/>
              </a:rPr>
              <a:t>– </a:t>
            </a:r>
            <a:r>
              <a:rPr kumimoji="1" lang="en-US" altLang="zh-CN" sz="2800" b="1" i="1" baseline="30000">
                <a:latin typeface="Times New Roman" panose="02020603050405020304" pitchFamily="18" charset="0"/>
              </a:rPr>
              <a:t>x </a:t>
            </a:r>
            <a:r>
              <a:rPr kumimoji="1" lang="zh-CN" altLang="en-US" sz="2800" b="1">
                <a:latin typeface="Times New Roman" panose="02020603050405020304" pitchFamily="18" charset="0"/>
              </a:rPr>
              <a:t>是方程</a:t>
            </a:r>
          </a:p>
        </p:txBody>
      </p:sp>
      <p:sp>
        <p:nvSpPr>
          <p:cNvPr id="163843" name="Rectangle 3">
            <a:extLst>
              <a:ext uri="{FF2B5EF4-FFF2-40B4-BE49-F238E27FC236}">
                <a16:creationId xmlns:a16="http://schemas.microsoft.com/office/drawing/2014/main" id="{0F35A29F-FD30-4C2E-A8AE-C337D51B7D54}"/>
              </a:ext>
            </a:extLst>
          </p:cNvPr>
          <p:cNvSpPr>
            <a:spLocks noChangeArrowheads="1"/>
          </p:cNvSpPr>
          <p:nvPr/>
        </p:nvSpPr>
        <p:spPr bwMode="auto">
          <a:xfrm>
            <a:off x="3429000" y="129540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 </a:t>
            </a:r>
            <a:r>
              <a:rPr kumimoji="1" lang="en-US" altLang="zh-CN" sz="2800" b="1">
                <a:latin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sym typeface="Symbol" panose="05050102010706020507" pitchFamily="18" charset="2"/>
              </a:rPr>
              <a:t> 2</a:t>
            </a:r>
            <a:r>
              <a:rPr kumimoji="1" lang="en-US" altLang="zh-CN" sz="2800" b="1" i="1">
                <a:latin typeface="Times New Roman" panose="02020603050405020304" pitchFamily="18" charset="0"/>
                <a:sym typeface="Symbol" panose="05050102010706020507" pitchFamily="18" charset="2"/>
              </a:rPr>
              <a:t>y</a:t>
            </a:r>
            <a:r>
              <a:rPr kumimoji="1" lang="en-US" altLang="zh-CN" sz="2800" b="1">
                <a:latin typeface="Times New Roman" panose="02020603050405020304" pitchFamily="18" charset="0"/>
                <a:sym typeface="Symbol" panose="05050102010706020507" pitchFamily="18" charset="2"/>
              </a:rPr>
              <a:t> </a:t>
            </a:r>
            <a:r>
              <a:rPr kumimoji="1" lang="en-US" altLang="zh-CN" sz="2800" b="1">
                <a:latin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sym typeface="Symbol" panose="05050102010706020507" pitchFamily="18" charset="2"/>
              </a:rPr>
              <a:t> </a:t>
            </a:r>
            <a:r>
              <a:rPr kumimoji="1" lang="en-US" altLang="zh-CN" sz="2800" b="1" i="1">
                <a:latin typeface="Times New Roman" panose="02020603050405020304" pitchFamily="18" charset="0"/>
                <a:sym typeface="Symbol" panose="05050102010706020507" pitchFamily="18" charset="2"/>
              </a:rPr>
              <a:t>y</a:t>
            </a:r>
            <a:r>
              <a:rPr kumimoji="1" lang="en-US" altLang="zh-CN" sz="2800" b="1">
                <a:latin typeface="Times New Roman" panose="02020603050405020304" pitchFamily="18" charset="0"/>
                <a:sym typeface="Symbol" panose="05050102010706020507" pitchFamily="18" charset="2"/>
              </a:rPr>
              <a:t> = 0</a:t>
            </a:r>
            <a:endParaRPr kumimoji="1" lang="en-US" altLang="zh-CN" sz="2800" b="1">
              <a:latin typeface="Times New Roman" panose="02020603050405020304" pitchFamily="18" charset="0"/>
            </a:endParaRPr>
          </a:p>
        </p:txBody>
      </p:sp>
      <p:sp>
        <p:nvSpPr>
          <p:cNvPr id="163844" name="Rectangle 4">
            <a:extLst>
              <a:ext uri="{FF2B5EF4-FFF2-40B4-BE49-F238E27FC236}">
                <a16:creationId xmlns:a16="http://schemas.microsoft.com/office/drawing/2014/main" id="{99DD9913-C72B-42A2-AA06-BCF8F4E53C4A}"/>
              </a:ext>
            </a:extLst>
          </p:cNvPr>
          <p:cNvSpPr>
            <a:spLocks noChangeArrowheads="1"/>
          </p:cNvSpPr>
          <p:nvPr/>
        </p:nvSpPr>
        <p:spPr bwMode="auto">
          <a:xfrm>
            <a:off x="395288" y="1860550"/>
            <a:ext cx="1281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的解</a:t>
            </a:r>
            <a:r>
              <a:rPr kumimoji="1" lang="en-US" altLang="zh-CN" sz="2800" b="1">
                <a:latin typeface="Times New Roman" panose="02020603050405020304" pitchFamily="18" charset="0"/>
              </a:rPr>
              <a:t>.</a:t>
            </a:r>
          </a:p>
        </p:txBody>
      </p:sp>
      <p:sp>
        <p:nvSpPr>
          <p:cNvPr id="163845" name="Rectangle 5">
            <a:extLst>
              <a:ext uri="{FF2B5EF4-FFF2-40B4-BE49-F238E27FC236}">
                <a16:creationId xmlns:a16="http://schemas.microsoft.com/office/drawing/2014/main" id="{ECC16298-B4E3-4563-8A48-045FCE928D38}"/>
              </a:ext>
            </a:extLst>
          </p:cNvPr>
          <p:cNvSpPr>
            <a:spLocks noChangeArrowheads="1"/>
          </p:cNvSpPr>
          <p:nvPr/>
        </p:nvSpPr>
        <p:spPr bwMode="auto">
          <a:xfrm>
            <a:off x="1066800" y="2560638"/>
            <a:ext cx="5059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解</a:t>
            </a:r>
            <a:r>
              <a:rPr kumimoji="1" lang="zh-CN" altLang="en-US" sz="2800" b="1">
                <a:latin typeface="Times New Roman" panose="02020603050405020304" pitchFamily="18" charset="0"/>
              </a:rPr>
              <a:t>   求 </a:t>
            </a:r>
            <a:r>
              <a:rPr kumimoji="1" lang="en-US" altLang="zh-CN" sz="2800" b="1" i="1">
                <a:latin typeface="Times New Roman" panose="02020603050405020304" pitchFamily="18" charset="0"/>
              </a:rPr>
              <a:t>y </a:t>
            </a:r>
            <a:r>
              <a:rPr kumimoji="1" lang="en-US" altLang="zh-CN" sz="2800" b="1">
                <a:latin typeface="Times New Roman" panose="02020603050405020304" pitchFamily="18" charset="0"/>
              </a:rPr>
              <a:t>= 3e </a:t>
            </a:r>
            <a:r>
              <a:rPr kumimoji="1" lang="en-US" altLang="zh-CN" sz="2800" b="1" baseline="30000">
                <a:latin typeface="Times New Roman" panose="02020603050405020304" pitchFamily="18" charset="0"/>
              </a:rPr>
              <a:t>– </a:t>
            </a:r>
            <a:r>
              <a:rPr kumimoji="1" lang="en-US" altLang="zh-CN" sz="2800" b="1" i="1" baseline="30000">
                <a:latin typeface="Times New Roman" panose="02020603050405020304" pitchFamily="18" charset="0"/>
              </a:rPr>
              <a:t>x </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e </a:t>
            </a:r>
            <a:r>
              <a:rPr kumimoji="1" lang="en-US" altLang="zh-CN" sz="2800" b="1" baseline="30000">
                <a:latin typeface="Times New Roman" panose="02020603050405020304" pitchFamily="18" charset="0"/>
              </a:rPr>
              <a:t>– </a:t>
            </a:r>
            <a:r>
              <a:rPr kumimoji="1" lang="en-US" altLang="zh-CN" sz="2800" b="1" i="1" baseline="30000">
                <a:latin typeface="Times New Roman" panose="02020603050405020304" pitchFamily="18" charset="0"/>
              </a:rPr>
              <a:t>x </a:t>
            </a:r>
            <a:r>
              <a:rPr kumimoji="1" lang="zh-CN" altLang="en-US" sz="2800" b="1">
                <a:latin typeface="Times New Roman" panose="02020603050405020304" pitchFamily="18" charset="0"/>
              </a:rPr>
              <a:t>的导数，</a:t>
            </a:r>
          </a:p>
        </p:txBody>
      </p:sp>
      <p:sp>
        <p:nvSpPr>
          <p:cNvPr id="163846" name="Rectangle 6">
            <a:extLst>
              <a:ext uri="{FF2B5EF4-FFF2-40B4-BE49-F238E27FC236}">
                <a16:creationId xmlns:a16="http://schemas.microsoft.com/office/drawing/2014/main" id="{D16D0C8F-7619-4244-9D89-6188AF463480}"/>
              </a:ext>
            </a:extLst>
          </p:cNvPr>
          <p:cNvSpPr>
            <a:spLocks noChangeArrowheads="1"/>
          </p:cNvSpPr>
          <p:nvPr/>
        </p:nvSpPr>
        <p:spPr bwMode="auto">
          <a:xfrm>
            <a:off x="1828800" y="3276600"/>
            <a:ext cx="305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Times New Roman" panose="02020603050405020304" pitchFamily="18" charset="0"/>
                <a:sym typeface="Symbol" panose="05050102010706020507" pitchFamily="18" charset="2"/>
              </a:rPr>
              <a:t>y</a:t>
            </a:r>
            <a:r>
              <a:rPr kumimoji="1" lang="en-US" altLang="zh-CN" sz="2800" b="1">
                <a:latin typeface="Times New Roman" panose="02020603050405020304" pitchFamily="18" charset="0"/>
                <a:sym typeface="Symbol" panose="05050102010706020507" pitchFamily="18" charset="2"/>
              </a:rPr>
              <a:t> </a:t>
            </a:r>
            <a:r>
              <a:rPr kumimoji="1" lang="en-US" altLang="zh-CN" sz="2800" b="1">
                <a:latin typeface="宋体" panose="02010600030101010101" pitchFamily="2" charset="-122"/>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 4e </a:t>
            </a:r>
            <a:r>
              <a:rPr kumimoji="1" lang="en-US" altLang="zh-CN" sz="2800" b="1" baseline="30000">
                <a:latin typeface="Times New Roman" panose="02020603050405020304" pitchFamily="18" charset="0"/>
                <a:sym typeface="Symbol" panose="05050102010706020507" pitchFamily="18" charset="2"/>
              </a:rPr>
              <a:t>– </a:t>
            </a:r>
            <a:r>
              <a:rPr kumimoji="1" lang="en-US" altLang="zh-CN" sz="2800" b="1" i="1" baseline="30000">
                <a:latin typeface="Times New Roman" panose="02020603050405020304" pitchFamily="18" charset="0"/>
                <a:sym typeface="Symbol" panose="05050102010706020507" pitchFamily="18" charset="2"/>
              </a:rPr>
              <a:t>x</a:t>
            </a:r>
            <a:r>
              <a:rPr kumimoji="1" lang="en-US" altLang="zh-CN" sz="2800" b="1">
                <a:latin typeface="Times New Roman" panose="02020603050405020304" pitchFamily="18" charset="0"/>
                <a:sym typeface="Symbol" panose="05050102010706020507" pitchFamily="18" charset="2"/>
              </a:rPr>
              <a:t> + </a:t>
            </a:r>
            <a:r>
              <a:rPr kumimoji="1" lang="en-US" altLang="zh-CN" sz="2800" b="1" i="1">
                <a:latin typeface="Times New Roman" panose="02020603050405020304" pitchFamily="18" charset="0"/>
                <a:sym typeface="Symbol" panose="05050102010706020507" pitchFamily="18" charset="2"/>
              </a:rPr>
              <a:t>x</a:t>
            </a:r>
            <a:r>
              <a:rPr kumimoji="1" lang="en-US" altLang="zh-CN" sz="2800" b="1">
                <a:latin typeface="Times New Roman" panose="02020603050405020304" pitchFamily="18" charset="0"/>
                <a:sym typeface="Symbol" panose="05050102010706020507" pitchFamily="18" charset="2"/>
              </a:rPr>
              <a:t>e </a:t>
            </a:r>
            <a:r>
              <a:rPr kumimoji="1" lang="en-US" altLang="zh-CN" sz="2800" b="1" baseline="30000">
                <a:latin typeface="宋体" panose="02010600030101010101" pitchFamily="2" charset="-122"/>
                <a:sym typeface="Symbol" panose="05050102010706020507" pitchFamily="18" charset="2"/>
              </a:rPr>
              <a:t>-</a:t>
            </a:r>
            <a:r>
              <a:rPr kumimoji="1" lang="en-US" altLang="zh-CN" sz="2800" b="1" baseline="30000">
                <a:latin typeface="Times New Roman" panose="02020603050405020304" pitchFamily="18" charset="0"/>
                <a:sym typeface="Symbol" panose="05050102010706020507" pitchFamily="18" charset="2"/>
              </a:rPr>
              <a:t> </a:t>
            </a:r>
            <a:r>
              <a:rPr kumimoji="1" lang="en-US" altLang="zh-CN" sz="2800" i="1" baseline="30000">
                <a:latin typeface="Times New Roman" panose="02020603050405020304" pitchFamily="18" charset="0"/>
                <a:sym typeface="Symbol" panose="05050102010706020507" pitchFamily="18" charset="2"/>
              </a:rPr>
              <a:t>x</a:t>
            </a:r>
            <a:r>
              <a:rPr kumimoji="1" lang="en-US" altLang="zh-CN" sz="2800" b="1">
                <a:latin typeface="Times New Roman" panose="02020603050405020304" pitchFamily="18" charset="0"/>
                <a:sym typeface="Symbol" panose="05050102010706020507" pitchFamily="18" charset="2"/>
              </a:rPr>
              <a:t>,</a:t>
            </a:r>
          </a:p>
        </p:txBody>
      </p:sp>
      <p:sp>
        <p:nvSpPr>
          <p:cNvPr id="163847" name="Rectangle 7">
            <a:extLst>
              <a:ext uri="{FF2B5EF4-FFF2-40B4-BE49-F238E27FC236}">
                <a16:creationId xmlns:a16="http://schemas.microsoft.com/office/drawing/2014/main" id="{F6799EB8-0E9D-4B83-8FE0-63693B38DC93}"/>
              </a:ext>
            </a:extLst>
          </p:cNvPr>
          <p:cNvSpPr>
            <a:spLocks noChangeArrowheads="1"/>
          </p:cNvSpPr>
          <p:nvPr/>
        </p:nvSpPr>
        <p:spPr bwMode="auto">
          <a:xfrm>
            <a:off x="5081588" y="3276600"/>
            <a:ext cx="2767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 = 5e </a:t>
            </a:r>
            <a:r>
              <a:rPr kumimoji="1" lang="en-US" altLang="zh-CN" sz="2800" b="1" baseline="30000">
                <a:latin typeface="Times New Roman" panose="02020603050405020304" pitchFamily="18" charset="0"/>
                <a:sym typeface="Symbol" panose="05050102010706020507" pitchFamily="18" charset="2"/>
              </a:rPr>
              <a:t>– </a:t>
            </a:r>
            <a:r>
              <a:rPr kumimoji="1" lang="en-US" altLang="zh-CN" sz="2800" b="1" i="1" baseline="30000">
                <a:latin typeface="Times New Roman" panose="02020603050405020304" pitchFamily="18" charset="0"/>
                <a:sym typeface="Symbol" panose="05050102010706020507" pitchFamily="18" charset="2"/>
              </a:rPr>
              <a:t>x</a:t>
            </a:r>
            <a:r>
              <a:rPr kumimoji="1" lang="en-US" altLang="zh-CN" sz="2800" b="1" i="1">
                <a:latin typeface="Times New Roman" panose="02020603050405020304" pitchFamily="18" charset="0"/>
                <a:sym typeface="Symbol" panose="05050102010706020507" pitchFamily="18" charset="2"/>
              </a:rPr>
              <a:t> </a:t>
            </a:r>
            <a:r>
              <a:rPr kumimoji="1" lang="en-US" altLang="zh-CN" sz="2800" b="1">
                <a:latin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sym typeface="Symbol" panose="05050102010706020507" pitchFamily="18" charset="2"/>
              </a:rPr>
              <a:t> </a:t>
            </a:r>
            <a:r>
              <a:rPr kumimoji="1" lang="en-US" altLang="zh-CN" sz="2800" b="1" i="1">
                <a:latin typeface="Times New Roman" panose="02020603050405020304" pitchFamily="18" charset="0"/>
                <a:sym typeface="Symbol" panose="05050102010706020507" pitchFamily="18" charset="2"/>
              </a:rPr>
              <a:t>x</a:t>
            </a:r>
            <a:r>
              <a:rPr kumimoji="1" lang="en-US" altLang="zh-CN" sz="2800" b="1">
                <a:latin typeface="Times New Roman" panose="02020603050405020304" pitchFamily="18" charset="0"/>
                <a:sym typeface="Symbol" panose="05050102010706020507" pitchFamily="18" charset="2"/>
              </a:rPr>
              <a:t>e </a:t>
            </a:r>
            <a:r>
              <a:rPr kumimoji="1" lang="en-US" altLang="zh-CN" sz="2800" b="1" baseline="30000">
                <a:latin typeface="宋体" panose="02010600030101010101" pitchFamily="2" charset="-122"/>
                <a:sym typeface="Symbol" panose="05050102010706020507" pitchFamily="18" charset="2"/>
              </a:rPr>
              <a:t>-</a:t>
            </a:r>
            <a:r>
              <a:rPr kumimoji="1" lang="en-US" altLang="zh-CN" sz="2800" b="1" baseline="30000">
                <a:latin typeface="Times New Roman" panose="02020603050405020304" pitchFamily="18" charset="0"/>
                <a:sym typeface="Symbol" panose="05050102010706020507" pitchFamily="18" charset="2"/>
              </a:rPr>
              <a:t> </a:t>
            </a:r>
            <a:r>
              <a:rPr kumimoji="1" lang="en-US" altLang="zh-CN" sz="2800" b="1" i="1" baseline="30000">
                <a:latin typeface="Times New Roman" panose="02020603050405020304" pitchFamily="18" charset="0"/>
                <a:sym typeface="Symbol" panose="05050102010706020507" pitchFamily="18" charset="2"/>
              </a:rPr>
              <a:t>x</a:t>
            </a:r>
            <a:r>
              <a:rPr kumimoji="1" lang="en-US" altLang="zh-CN" sz="2800" b="1">
                <a:latin typeface="Times New Roman" panose="02020603050405020304" pitchFamily="18" charset="0"/>
                <a:sym typeface="Symbol" panose="05050102010706020507" pitchFamily="18" charset="2"/>
              </a:rPr>
              <a:t>,</a:t>
            </a:r>
          </a:p>
        </p:txBody>
      </p:sp>
      <p:sp>
        <p:nvSpPr>
          <p:cNvPr id="163848" name="Rectangle 8">
            <a:extLst>
              <a:ext uri="{FF2B5EF4-FFF2-40B4-BE49-F238E27FC236}">
                <a16:creationId xmlns:a16="http://schemas.microsoft.com/office/drawing/2014/main" id="{CB989B83-B75F-49CE-818D-4EFEFC8C90A4}"/>
              </a:ext>
            </a:extLst>
          </p:cNvPr>
          <p:cNvSpPr>
            <a:spLocks noChangeArrowheads="1"/>
          </p:cNvSpPr>
          <p:nvPr/>
        </p:nvSpPr>
        <p:spPr bwMode="auto">
          <a:xfrm>
            <a:off x="393700" y="4043363"/>
            <a:ext cx="561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将 </a:t>
            </a:r>
            <a:r>
              <a:rPr kumimoji="1" lang="en-US" altLang="zh-CN" sz="2800" b="1" i="1">
                <a:latin typeface="Times New Roman" panose="02020603050405020304" pitchFamily="18" charset="0"/>
                <a:sym typeface="Symbol" panose="05050102010706020507" pitchFamily="18" charset="2"/>
              </a:rPr>
              <a:t>y</a:t>
            </a:r>
            <a:r>
              <a:rPr kumimoji="1" lang="zh-CN" altLang="en-US" sz="2800" b="1">
                <a:latin typeface="Times New Roman" panose="02020603050405020304" pitchFamily="18" charset="0"/>
                <a:sym typeface="Symbol" panose="05050102010706020507" pitchFamily="18" charset="2"/>
              </a:rPr>
              <a:t>，</a:t>
            </a:r>
            <a:r>
              <a:rPr kumimoji="1" lang="en-US" altLang="zh-CN" sz="2800" b="1" i="1">
                <a:latin typeface="Times New Roman" panose="02020603050405020304" pitchFamily="18" charset="0"/>
                <a:sym typeface="Symbol" panose="05050102010706020507" pitchFamily="18" charset="2"/>
              </a:rPr>
              <a:t>y</a:t>
            </a:r>
            <a:r>
              <a:rPr kumimoji="1" lang="en-US" altLang="zh-CN" sz="2800" b="1">
                <a:latin typeface="Times New Roman" panose="02020603050405020304" pitchFamily="18" charset="0"/>
                <a:sym typeface="Symbol" panose="05050102010706020507" pitchFamily="18" charset="2"/>
              </a:rPr>
              <a:t> </a:t>
            </a:r>
            <a:r>
              <a:rPr kumimoji="1" lang="zh-CN" altLang="en-US" sz="2800" b="1">
                <a:latin typeface="Times New Roman" panose="02020603050405020304" pitchFamily="18" charset="0"/>
                <a:sym typeface="Symbol" panose="05050102010706020507" pitchFamily="18" charset="2"/>
              </a:rPr>
              <a:t>及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sym typeface="Symbol" panose="05050102010706020507" pitchFamily="18" charset="2"/>
              </a:rPr>
              <a:t>  </a:t>
            </a:r>
            <a:r>
              <a:rPr kumimoji="1" lang="zh-CN" altLang="en-US" sz="2800" b="1">
                <a:latin typeface="Times New Roman" panose="02020603050405020304" pitchFamily="18" charset="0"/>
                <a:sym typeface="Symbol" panose="05050102010706020507" pitchFamily="18" charset="2"/>
              </a:rPr>
              <a:t>代入原方程的左边，</a:t>
            </a:r>
          </a:p>
        </p:txBody>
      </p:sp>
      <p:sp>
        <p:nvSpPr>
          <p:cNvPr id="163849" name="Rectangle 9">
            <a:extLst>
              <a:ext uri="{FF2B5EF4-FFF2-40B4-BE49-F238E27FC236}">
                <a16:creationId xmlns:a16="http://schemas.microsoft.com/office/drawing/2014/main" id="{713AB436-79A9-4F2F-A1F9-185CA8F4C47B}"/>
              </a:ext>
            </a:extLst>
          </p:cNvPr>
          <p:cNvSpPr>
            <a:spLocks noChangeArrowheads="1"/>
          </p:cNvSpPr>
          <p:nvPr/>
        </p:nvSpPr>
        <p:spPr bwMode="auto">
          <a:xfrm>
            <a:off x="457200" y="4591050"/>
            <a:ext cx="8172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sym typeface="Symbol" panose="05050102010706020507" pitchFamily="18" charset="2"/>
              </a:rPr>
              <a:t>(5e </a:t>
            </a:r>
            <a:r>
              <a:rPr kumimoji="1" lang="en-US" altLang="zh-CN" sz="2800" b="1" baseline="30000">
                <a:latin typeface="Times New Roman" panose="02020603050405020304" pitchFamily="18" charset="0"/>
                <a:sym typeface="Symbol" panose="05050102010706020507" pitchFamily="18" charset="2"/>
              </a:rPr>
              <a:t>– </a:t>
            </a:r>
            <a:r>
              <a:rPr kumimoji="1" lang="en-US" altLang="zh-CN" sz="2800" b="1" i="1" baseline="30000">
                <a:latin typeface="Times New Roman" panose="02020603050405020304" pitchFamily="18" charset="0"/>
                <a:sym typeface="Symbol" panose="05050102010706020507" pitchFamily="18" charset="2"/>
              </a:rPr>
              <a:t>x</a:t>
            </a:r>
            <a:r>
              <a:rPr kumimoji="1" lang="en-US" altLang="zh-CN" sz="2800" b="1" i="1">
                <a:latin typeface="Times New Roman" panose="02020603050405020304" pitchFamily="18" charset="0"/>
                <a:sym typeface="Symbol" panose="05050102010706020507" pitchFamily="18" charset="2"/>
              </a:rPr>
              <a:t> </a:t>
            </a:r>
            <a:r>
              <a:rPr kumimoji="1" lang="en-US" altLang="zh-CN" sz="2800" b="1">
                <a:latin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sym typeface="Symbol" panose="05050102010706020507" pitchFamily="18" charset="2"/>
              </a:rPr>
              <a:t> </a:t>
            </a:r>
            <a:r>
              <a:rPr kumimoji="1" lang="en-US" altLang="zh-CN" sz="2800" b="1" i="1">
                <a:latin typeface="Times New Roman" panose="02020603050405020304" pitchFamily="18" charset="0"/>
                <a:sym typeface="Symbol" panose="05050102010706020507" pitchFamily="18" charset="2"/>
              </a:rPr>
              <a:t>x</a:t>
            </a:r>
            <a:r>
              <a:rPr kumimoji="1" lang="en-US" altLang="zh-CN" sz="2800" b="1">
                <a:latin typeface="Times New Roman" panose="02020603050405020304" pitchFamily="18" charset="0"/>
                <a:sym typeface="Symbol" panose="05050102010706020507" pitchFamily="18" charset="2"/>
              </a:rPr>
              <a:t>e </a:t>
            </a:r>
            <a:r>
              <a:rPr kumimoji="1" lang="en-US" altLang="zh-CN" sz="2800" b="1" baseline="30000">
                <a:latin typeface="宋体" panose="02010600030101010101" pitchFamily="2" charset="-122"/>
                <a:sym typeface="Symbol" panose="05050102010706020507" pitchFamily="18" charset="2"/>
              </a:rPr>
              <a:t>-</a:t>
            </a:r>
            <a:r>
              <a:rPr kumimoji="1" lang="en-US" altLang="zh-CN" sz="2800" b="1" baseline="30000">
                <a:latin typeface="Times New Roman" panose="02020603050405020304" pitchFamily="18" charset="0"/>
                <a:sym typeface="Symbol" panose="05050102010706020507" pitchFamily="18" charset="2"/>
              </a:rPr>
              <a:t> </a:t>
            </a:r>
            <a:r>
              <a:rPr kumimoji="1" lang="en-US" altLang="zh-CN" sz="2800" b="1" i="1" baseline="30000">
                <a:latin typeface="Times New Roman" panose="02020603050405020304" pitchFamily="18" charset="0"/>
                <a:sym typeface="Symbol" panose="05050102010706020507" pitchFamily="18" charset="2"/>
              </a:rPr>
              <a:t>x</a:t>
            </a:r>
            <a:r>
              <a:rPr kumimoji="1" lang="en-US" altLang="zh-CN" sz="2800" b="1">
                <a:latin typeface="Times New Roman" panose="02020603050405020304" pitchFamily="18" charset="0"/>
                <a:sym typeface="Symbol" panose="05050102010706020507" pitchFamily="18" charset="2"/>
              </a:rPr>
              <a:t>) </a:t>
            </a:r>
            <a:r>
              <a:rPr kumimoji="1" lang="en-US" altLang="zh-CN" sz="2800" b="1">
                <a:latin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sym typeface="Symbol" panose="05050102010706020507" pitchFamily="18" charset="2"/>
              </a:rPr>
              <a:t> 2(</a:t>
            </a:r>
            <a:r>
              <a:rPr kumimoji="1" lang="en-US" altLang="zh-CN" sz="2800" b="1">
                <a:latin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sym typeface="Symbol" panose="05050102010706020507" pitchFamily="18" charset="2"/>
              </a:rPr>
              <a:t> 4e </a:t>
            </a:r>
            <a:r>
              <a:rPr kumimoji="1" lang="en-US" altLang="zh-CN" sz="2800" b="1" baseline="30000">
                <a:latin typeface="Times New Roman" panose="02020603050405020304" pitchFamily="18" charset="0"/>
                <a:sym typeface="Symbol" panose="05050102010706020507" pitchFamily="18" charset="2"/>
              </a:rPr>
              <a:t>– </a:t>
            </a:r>
            <a:r>
              <a:rPr kumimoji="1" lang="en-US" altLang="zh-CN" sz="2800" b="1" i="1" baseline="30000">
                <a:latin typeface="Times New Roman" panose="02020603050405020304" pitchFamily="18" charset="0"/>
                <a:sym typeface="Symbol" panose="05050102010706020507" pitchFamily="18" charset="2"/>
              </a:rPr>
              <a:t>x</a:t>
            </a:r>
            <a:r>
              <a:rPr kumimoji="1" lang="en-US" altLang="zh-CN" sz="2800" b="1">
                <a:latin typeface="Times New Roman" panose="02020603050405020304" pitchFamily="18" charset="0"/>
                <a:sym typeface="Symbol" panose="05050102010706020507" pitchFamily="18" charset="2"/>
              </a:rPr>
              <a:t> + </a:t>
            </a:r>
            <a:r>
              <a:rPr kumimoji="1" lang="en-US" altLang="zh-CN" sz="2800" b="1" i="1">
                <a:latin typeface="Times New Roman" panose="02020603050405020304" pitchFamily="18" charset="0"/>
                <a:sym typeface="Symbol" panose="05050102010706020507" pitchFamily="18" charset="2"/>
              </a:rPr>
              <a:t>x</a:t>
            </a:r>
            <a:r>
              <a:rPr kumimoji="1" lang="en-US" altLang="zh-CN" sz="2800" b="1">
                <a:latin typeface="Times New Roman" panose="02020603050405020304" pitchFamily="18" charset="0"/>
                <a:sym typeface="Symbol" panose="05050102010706020507" pitchFamily="18" charset="2"/>
              </a:rPr>
              <a:t>e </a:t>
            </a:r>
            <a:r>
              <a:rPr kumimoji="1" lang="en-US" altLang="zh-CN" sz="2800" b="1" baseline="30000">
                <a:latin typeface="宋体" panose="02010600030101010101" pitchFamily="2" charset="-122"/>
                <a:sym typeface="Symbol" panose="05050102010706020507" pitchFamily="18" charset="2"/>
              </a:rPr>
              <a:t>-</a:t>
            </a:r>
            <a:r>
              <a:rPr kumimoji="1" lang="en-US" altLang="zh-CN" sz="2800" b="1" baseline="30000">
                <a:latin typeface="Times New Roman" panose="02020603050405020304" pitchFamily="18" charset="0"/>
                <a:sym typeface="Symbol" panose="05050102010706020507" pitchFamily="18" charset="2"/>
              </a:rPr>
              <a:t> </a:t>
            </a:r>
            <a:r>
              <a:rPr kumimoji="1" lang="en-US" altLang="zh-CN" sz="2800" i="1" baseline="30000">
                <a:latin typeface="Times New Roman" panose="02020603050405020304" pitchFamily="18" charset="0"/>
                <a:sym typeface="Symbol" panose="05050102010706020507" pitchFamily="18" charset="2"/>
              </a:rPr>
              <a:t>x</a:t>
            </a:r>
            <a:r>
              <a:rPr kumimoji="1" lang="en-US" altLang="zh-CN" sz="2800" b="1">
                <a:latin typeface="Times New Roman" panose="02020603050405020304" pitchFamily="18" charset="0"/>
                <a:sym typeface="Symbol" panose="05050102010706020507" pitchFamily="18" charset="2"/>
              </a:rPr>
              <a:t>) </a:t>
            </a:r>
            <a:r>
              <a:rPr kumimoji="1" lang="en-US" altLang="zh-CN" sz="2800" b="1">
                <a:latin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sym typeface="Symbol" panose="05050102010706020507" pitchFamily="18" charset="2"/>
              </a:rPr>
              <a:t> 3e </a:t>
            </a:r>
            <a:r>
              <a:rPr kumimoji="1" lang="en-US" altLang="zh-CN" sz="2800" b="1" baseline="30000">
                <a:latin typeface="Times New Roman" panose="02020603050405020304" pitchFamily="18" charset="0"/>
                <a:sym typeface="Symbol" panose="05050102010706020507" pitchFamily="18" charset="2"/>
              </a:rPr>
              <a:t>– </a:t>
            </a:r>
            <a:r>
              <a:rPr kumimoji="1" lang="en-US" altLang="zh-CN" sz="2800" b="1" i="1" baseline="30000">
                <a:latin typeface="Times New Roman" panose="02020603050405020304" pitchFamily="18" charset="0"/>
                <a:sym typeface="Symbol" panose="05050102010706020507" pitchFamily="18" charset="2"/>
              </a:rPr>
              <a:t>x</a:t>
            </a:r>
            <a:r>
              <a:rPr kumimoji="1" lang="en-US" altLang="zh-CN" sz="2800" b="1">
                <a:latin typeface="Times New Roman" panose="02020603050405020304" pitchFamily="18" charset="0"/>
                <a:sym typeface="Symbol" panose="05050102010706020507" pitchFamily="18" charset="2"/>
              </a:rPr>
              <a:t> – </a:t>
            </a:r>
            <a:r>
              <a:rPr kumimoji="1" lang="en-US" altLang="zh-CN" sz="2800" b="1" i="1">
                <a:latin typeface="Times New Roman" panose="02020603050405020304" pitchFamily="18" charset="0"/>
                <a:sym typeface="Symbol" panose="05050102010706020507" pitchFamily="18" charset="2"/>
              </a:rPr>
              <a:t>x</a:t>
            </a:r>
            <a:r>
              <a:rPr kumimoji="1" lang="en-US" altLang="zh-CN" sz="2800" b="1">
                <a:latin typeface="Times New Roman" panose="02020603050405020304" pitchFamily="18" charset="0"/>
                <a:sym typeface="Symbol" panose="05050102010706020507" pitchFamily="18" charset="2"/>
              </a:rPr>
              <a:t>e </a:t>
            </a:r>
            <a:r>
              <a:rPr kumimoji="1" lang="en-US" altLang="zh-CN" sz="2800" b="1" baseline="30000">
                <a:latin typeface="Times New Roman" panose="02020603050405020304" pitchFamily="18" charset="0"/>
                <a:sym typeface="Symbol" panose="05050102010706020507" pitchFamily="18" charset="2"/>
              </a:rPr>
              <a:t>– </a:t>
            </a:r>
            <a:r>
              <a:rPr kumimoji="1" lang="en-US" altLang="zh-CN" sz="2800" b="1" i="1" baseline="30000">
                <a:latin typeface="Times New Roman" panose="02020603050405020304" pitchFamily="18" charset="0"/>
                <a:sym typeface="Symbol" panose="05050102010706020507" pitchFamily="18" charset="2"/>
              </a:rPr>
              <a:t>x</a:t>
            </a:r>
            <a:r>
              <a:rPr kumimoji="1" lang="en-US" altLang="zh-CN" sz="2800" b="1" i="1">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 0</a:t>
            </a:r>
            <a:r>
              <a:rPr kumimoji="1" lang="zh-CN" altLang="en-US" sz="2800" b="1">
                <a:latin typeface="Times New Roman" panose="02020603050405020304" pitchFamily="18" charset="0"/>
                <a:sym typeface="Symbol" panose="05050102010706020507" pitchFamily="18" charset="2"/>
              </a:rPr>
              <a:t>，</a:t>
            </a:r>
          </a:p>
        </p:txBody>
      </p:sp>
      <p:sp>
        <p:nvSpPr>
          <p:cNvPr id="163850" name="Rectangle 10">
            <a:extLst>
              <a:ext uri="{FF2B5EF4-FFF2-40B4-BE49-F238E27FC236}">
                <a16:creationId xmlns:a16="http://schemas.microsoft.com/office/drawing/2014/main" id="{BF73E853-FE19-4FDB-AD13-3621DABA185E}"/>
              </a:ext>
            </a:extLst>
          </p:cNvPr>
          <p:cNvSpPr>
            <a:spLocks noChangeArrowheads="1"/>
          </p:cNvSpPr>
          <p:nvPr/>
        </p:nvSpPr>
        <p:spPr bwMode="auto">
          <a:xfrm>
            <a:off x="381000" y="511016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pPr>
            <a:r>
              <a:rPr kumimoji="1" lang="zh-CN" altLang="en-US" sz="2800" b="1">
                <a:latin typeface="Times New Roman" panose="02020603050405020304" pitchFamily="18" charset="0"/>
                <a:sym typeface="Symbol" panose="05050102010706020507" pitchFamily="18" charset="2"/>
              </a:rPr>
              <a:t>即函数 </a:t>
            </a:r>
            <a:r>
              <a:rPr kumimoji="1" lang="en-US" altLang="zh-CN" sz="2800" b="1" i="1">
                <a:latin typeface="Times New Roman" panose="02020603050405020304" pitchFamily="18" charset="0"/>
              </a:rPr>
              <a:t>y </a:t>
            </a:r>
            <a:r>
              <a:rPr kumimoji="1" lang="en-US" altLang="zh-CN" sz="2800" b="1">
                <a:latin typeface="Times New Roman" panose="02020603050405020304" pitchFamily="18" charset="0"/>
              </a:rPr>
              <a:t>= 3e </a:t>
            </a:r>
            <a:r>
              <a:rPr kumimoji="1" lang="en-US" altLang="zh-CN" sz="2800" b="1" baseline="30000">
                <a:latin typeface="Times New Roman" panose="02020603050405020304" pitchFamily="18" charset="0"/>
              </a:rPr>
              <a:t>– </a:t>
            </a:r>
            <a:r>
              <a:rPr kumimoji="1" lang="en-US" altLang="zh-CN" sz="2800" b="1" i="1" baseline="30000">
                <a:latin typeface="Times New Roman" panose="02020603050405020304" pitchFamily="18" charset="0"/>
              </a:rPr>
              <a:t>x </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e </a:t>
            </a:r>
            <a:r>
              <a:rPr kumimoji="1" lang="en-US" altLang="zh-CN" sz="2800" b="1" baseline="30000">
                <a:latin typeface="Times New Roman" panose="02020603050405020304" pitchFamily="18" charset="0"/>
              </a:rPr>
              <a:t>– </a:t>
            </a:r>
            <a:r>
              <a:rPr kumimoji="1" lang="en-US" altLang="zh-CN" sz="2800" b="1" i="1" baseline="30000">
                <a:latin typeface="Times New Roman" panose="02020603050405020304" pitchFamily="18" charset="0"/>
              </a:rPr>
              <a:t>x</a:t>
            </a:r>
            <a:r>
              <a:rPr kumimoji="1" lang="en-US" altLang="zh-CN" sz="2800" b="1" i="1">
                <a:latin typeface="Times New Roman" panose="02020603050405020304" pitchFamily="18" charset="0"/>
              </a:rPr>
              <a:t> </a:t>
            </a:r>
            <a:r>
              <a:rPr kumimoji="1" lang="zh-CN" altLang="en-US" sz="2800" b="1">
                <a:latin typeface="Times New Roman" panose="02020603050405020304" pitchFamily="18" charset="0"/>
                <a:sym typeface="Symbol" panose="05050102010706020507" pitchFamily="18" charset="2"/>
              </a:rPr>
              <a:t>满足原方程，</a:t>
            </a:r>
          </a:p>
        </p:txBody>
      </p:sp>
      <p:pic>
        <p:nvPicPr>
          <p:cNvPr id="85005" name="Picture 11" descr="a1">
            <a:hlinkClick r:id="" action="ppaction://hlinkshowjump?jump=previousslide"/>
            <a:extLst>
              <a:ext uri="{FF2B5EF4-FFF2-40B4-BE49-F238E27FC236}">
                <a16:creationId xmlns:a16="http://schemas.microsoft.com/office/drawing/2014/main" id="{3430C137-8738-4812-9797-0FE44AB19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6" name="Picture 12" descr="a2">
            <a:hlinkClick r:id="" action="ppaction://hlinkshowjump?jump=nextslide"/>
            <a:extLst>
              <a:ext uri="{FF2B5EF4-FFF2-40B4-BE49-F238E27FC236}">
                <a16:creationId xmlns:a16="http://schemas.microsoft.com/office/drawing/2014/main" id="{CB978C89-8316-42B9-9E7A-A38047FC2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7" name="Picture 13" descr="a3">
            <a:hlinkClick r:id="rId4" action="ppaction://hlinksldjump"/>
            <a:extLst>
              <a:ext uri="{FF2B5EF4-FFF2-40B4-BE49-F238E27FC236}">
                <a16:creationId xmlns:a16="http://schemas.microsoft.com/office/drawing/2014/main" id="{90BC1888-B7F7-4CA4-9992-71D6C364A2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54" name="Rectangle 14">
            <a:extLst>
              <a:ext uri="{FF2B5EF4-FFF2-40B4-BE49-F238E27FC236}">
                <a16:creationId xmlns:a16="http://schemas.microsoft.com/office/drawing/2014/main" id="{13660F5C-CAC1-4C33-A74E-4C6263436B22}"/>
              </a:ext>
            </a:extLst>
          </p:cNvPr>
          <p:cNvSpPr>
            <a:spLocks noChangeArrowheads="1"/>
          </p:cNvSpPr>
          <p:nvPr/>
        </p:nvSpPr>
        <p:spPr bwMode="auto">
          <a:xfrm>
            <a:off x="6011863" y="2532063"/>
            <a:ext cx="541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得</a:t>
            </a:r>
          </a:p>
        </p:txBody>
      </p:sp>
      <p:sp>
        <p:nvSpPr>
          <p:cNvPr id="163855" name="Rectangle 15">
            <a:extLst>
              <a:ext uri="{FF2B5EF4-FFF2-40B4-BE49-F238E27FC236}">
                <a16:creationId xmlns:a16="http://schemas.microsoft.com/office/drawing/2014/main" id="{01627E06-F9AD-4C82-99FE-2D5729BAF3A3}"/>
              </a:ext>
            </a:extLst>
          </p:cNvPr>
          <p:cNvSpPr>
            <a:spLocks noChangeArrowheads="1"/>
          </p:cNvSpPr>
          <p:nvPr/>
        </p:nvSpPr>
        <p:spPr bwMode="auto">
          <a:xfrm>
            <a:off x="5715000" y="4037013"/>
            <a:ext cx="541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sym typeface="Symbol" panose="05050102010706020507" pitchFamily="18" charset="2"/>
              </a:rPr>
              <a:t>有</a:t>
            </a:r>
          </a:p>
        </p:txBody>
      </p:sp>
      <p:sp>
        <p:nvSpPr>
          <p:cNvPr id="163856" name="Rectangle 16">
            <a:extLst>
              <a:ext uri="{FF2B5EF4-FFF2-40B4-BE49-F238E27FC236}">
                <a16:creationId xmlns:a16="http://schemas.microsoft.com/office/drawing/2014/main" id="{67A56FCF-9B04-4537-8774-1A6F4269257B}"/>
              </a:ext>
            </a:extLst>
          </p:cNvPr>
          <p:cNvSpPr>
            <a:spLocks noChangeArrowheads="1"/>
          </p:cNvSpPr>
          <p:nvPr/>
        </p:nvSpPr>
        <p:spPr bwMode="auto">
          <a:xfrm>
            <a:off x="379413" y="4978400"/>
            <a:ext cx="80772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1" lang="zh-CN" altLang="en-US" sz="2800" b="1">
                <a:latin typeface="Times New Roman" panose="02020603050405020304" pitchFamily="18" charset="0"/>
                <a:sym typeface="Symbol" panose="05050102010706020507" pitchFamily="18" charset="2"/>
              </a:rPr>
              <a:t>　　　　　　　　　　　　　　　　所以该函数是所给二阶微分方程的解</a:t>
            </a:r>
            <a:r>
              <a:rPr kumimoji="1" lang="en-US" altLang="zh-CN" sz="2800" b="1">
                <a:latin typeface="Times New Roman" panose="02020603050405020304" pitchFamily="18" charset="0"/>
                <a:sym typeface="Symbol" panose="05050102010706020507" pitchFamily="18" charset="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843"/>
                                        </p:tgtEl>
                                        <p:attrNameLst>
                                          <p:attrName>style.visibility</p:attrName>
                                        </p:attrNameLst>
                                      </p:cBhvr>
                                      <p:to>
                                        <p:strVal val="visible"/>
                                      </p:to>
                                    </p:set>
                                    <p:animEffect transition="in" filter="wipe(left)">
                                      <p:cBhvr>
                                        <p:cTn id="7" dur="500"/>
                                        <p:tgtEl>
                                          <p:spTgt spid="1638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3844"/>
                                        </p:tgtEl>
                                        <p:attrNameLst>
                                          <p:attrName>style.visibility</p:attrName>
                                        </p:attrNameLst>
                                      </p:cBhvr>
                                      <p:to>
                                        <p:strVal val="visible"/>
                                      </p:to>
                                    </p:set>
                                    <p:animEffect transition="in" filter="wipe(left)">
                                      <p:cBhvr>
                                        <p:cTn id="11" dur="500"/>
                                        <p:tgtEl>
                                          <p:spTgt spid="1638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3845"/>
                                        </p:tgtEl>
                                        <p:attrNameLst>
                                          <p:attrName>style.visibility</p:attrName>
                                        </p:attrNameLst>
                                      </p:cBhvr>
                                      <p:to>
                                        <p:strVal val="visible"/>
                                      </p:to>
                                    </p:set>
                                    <p:animEffect transition="in" filter="wipe(left)">
                                      <p:cBhvr>
                                        <p:cTn id="16" dur="500"/>
                                        <p:tgtEl>
                                          <p:spTgt spid="1638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3854"/>
                                        </p:tgtEl>
                                        <p:attrNameLst>
                                          <p:attrName>style.visibility</p:attrName>
                                        </p:attrNameLst>
                                      </p:cBhvr>
                                      <p:to>
                                        <p:strVal val="visible"/>
                                      </p:to>
                                    </p:set>
                                    <p:animEffect transition="in" filter="wipe(left)">
                                      <p:cBhvr>
                                        <p:cTn id="21" dur="500"/>
                                        <p:tgtEl>
                                          <p:spTgt spid="163854"/>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63846"/>
                                        </p:tgtEl>
                                        <p:attrNameLst>
                                          <p:attrName>style.visibility</p:attrName>
                                        </p:attrNameLst>
                                      </p:cBhvr>
                                      <p:to>
                                        <p:strVal val="visible"/>
                                      </p:to>
                                    </p:set>
                                    <p:animEffect transition="in" filter="wipe(left)">
                                      <p:cBhvr>
                                        <p:cTn id="25" dur="500"/>
                                        <p:tgtEl>
                                          <p:spTgt spid="16384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3847"/>
                                        </p:tgtEl>
                                        <p:attrNameLst>
                                          <p:attrName>style.visibility</p:attrName>
                                        </p:attrNameLst>
                                      </p:cBhvr>
                                      <p:to>
                                        <p:strVal val="visible"/>
                                      </p:to>
                                    </p:set>
                                    <p:animEffect transition="in" filter="wipe(left)">
                                      <p:cBhvr>
                                        <p:cTn id="30" dur="500"/>
                                        <p:tgtEl>
                                          <p:spTgt spid="16384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3848"/>
                                        </p:tgtEl>
                                        <p:attrNameLst>
                                          <p:attrName>style.visibility</p:attrName>
                                        </p:attrNameLst>
                                      </p:cBhvr>
                                      <p:to>
                                        <p:strVal val="visible"/>
                                      </p:to>
                                    </p:set>
                                    <p:animEffect transition="in" filter="wipe(left)">
                                      <p:cBhvr>
                                        <p:cTn id="35" dur="500"/>
                                        <p:tgtEl>
                                          <p:spTgt spid="16384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3855"/>
                                        </p:tgtEl>
                                        <p:attrNameLst>
                                          <p:attrName>style.visibility</p:attrName>
                                        </p:attrNameLst>
                                      </p:cBhvr>
                                      <p:to>
                                        <p:strVal val="visible"/>
                                      </p:to>
                                    </p:set>
                                    <p:animEffect transition="in" filter="wipe(left)">
                                      <p:cBhvr>
                                        <p:cTn id="40" dur="500"/>
                                        <p:tgtEl>
                                          <p:spTgt spid="163855"/>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63849"/>
                                        </p:tgtEl>
                                        <p:attrNameLst>
                                          <p:attrName>style.visibility</p:attrName>
                                        </p:attrNameLst>
                                      </p:cBhvr>
                                      <p:to>
                                        <p:strVal val="visible"/>
                                      </p:to>
                                    </p:set>
                                    <p:animEffect transition="in" filter="wipe(left)">
                                      <p:cBhvr>
                                        <p:cTn id="44" dur="500"/>
                                        <p:tgtEl>
                                          <p:spTgt spid="1638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iterate type="lt">
                                    <p:tmPct val="100000"/>
                                  </p:iterate>
                                  <p:childTnLst>
                                    <p:set>
                                      <p:cBhvr>
                                        <p:cTn id="48" dur="1" fill="hold">
                                          <p:stCondLst>
                                            <p:cond delay="0"/>
                                          </p:stCondLst>
                                        </p:cTn>
                                        <p:tgtEl>
                                          <p:spTgt spid="163850"/>
                                        </p:tgtEl>
                                        <p:attrNameLst>
                                          <p:attrName>style.visibility</p:attrName>
                                        </p:attrNameLst>
                                      </p:cBhvr>
                                      <p:to>
                                        <p:strVal val="visible"/>
                                      </p:to>
                                    </p:set>
                                    <p:animEffect transition="in" filter="wipe(left)">
                                      <p:cBhvr>
                                        <p:cTn id="49" dur="75"/>
                                        <p:tgtEl>
                                          <p:spTgt spid="16385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iterate type="lt">
                                    <p:tmPct val="100000"/>
                                  </p:iterate>
                                  <p:childTnLst>
                                    <p:set>
                                      <p:cBhvr>
                                        <p:cTn id="53" dur="1" fill="hold">
                                          <p:stCondLst>
                                            <p:cond delay="0"/>
                                          </p:stCondLst>
                                        </p:cTn>
                                        <p:tgtEl>
                                          <p:spTgt spid="163856"/>
                                        </p:tgtEl>
                                        <p:attrNameLst>
                                          <p:attrName>style.visibility</p:attrName>
                                        </p:attrNameLst>
                                      </p:cBhvr>
                                      <p:to>
                                        <p:strVal val="visible"/>
                                      </p:to>
                                    </p:set>
                                    <p:animEffect transition="in" filter="wipe(left)">
                                      <p:cBhvr>
                                        <p:cTn id="54" dur="75"/>
                                        <p:tgtEl>
                                          <p:spTgt spid="163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autoUpdateAnimBg="0"/>
      <p:bldP spid="163844" grpId="0" autoUpdateAnimBg="0"/>
      <p:bldP spid="163845" grpId="0" autoUpdateAnimBg="0"/>
      <p:bldP spid="163846" grpId="0" autoUpdateAnimBg="0"/>
      <p:bldP spid="163847" grpId="0" autoUpdateAnimBg="0"/>
      <p:bldP spid="163848" grpId="0" autoUpdateAnimBg="0"/>
      <p:bldP spid="163849" grpId="0" autoUpdateAnimBg="0"/>
      <p:bldP spid="163850" grpId="0" autoUpdateAnimBg="0"/>
      <p:bldP spid="163854" grpId="0" autoUpdateAnimBg="0"/>
      <p:bldP spid="163855" grpId="0" autoUpdateAnimBg="0"/>
      <p:bldP spid="16385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a:extLst>
              <a:ext uri="{FF2B5EF4-FFF2-40B4-BE49-F238E27FC236}">
                <a16:creationId xmlns:a16="http://schemas.microsoft.com/office/drawing/2014/main" id="{277425BE-36AF-444B-9073-C44CFC1B172F}"/>
              </a:ext>
            </a:extLst>
          </p:cNvPr>
          <p:cNvSpPr>
            <a:spLocks noGrp="1"/>
          </p:cNvSpPr>
          <p:nvPr>
            <p:ph type="dt" sz="quarter" idx="10"/>
          </p:nvPr>
        </p:nvSpPr>
        <p:spPr/>
        <p:txBody>
          <a:bodyPr/>
          <a:lstStyle/>
          <a:p>
            <a:pPr>
              <a:defRPr/>
            </a:pPr>
            <a:fld id="{17751C9C-370E-42D4-AA3C-C6039C7E6505}" type="datetime1">
              <a:rPr lang="zh-CN" altLang="en-US"/>
              <a:pPr>
                <a:defRPr/>
              </a:pPr>
              <a:t>2023/2/21</a:t>
            </a:fld>
            <a:endParaRPr lang="en-US" altLang="zh-CN"/>
          </a:p>
        </p:txBody>
      </p:sp>
      <p:sp>
        <p:nvSpPr>
          <p:cNvPr id="20" name="灯片编号占位符 5">
            <a:extLst>
              <a:ext uri="{FF2B5EF4-FFF2-40B4-BE49-F238E27FC236}">
                <a16:creationId xmlns:a16="http://schemas.microsoft.com/office/drawing/2014/main" id="{CC88D366-09D1-42A3-BC72-504800DA9E1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7C26DB-1AAA-4AEE-9721-B06160F71859}" type="slidenum">
              <a:rPr lang="en-US" altLang="zh-CN">
                <a:latin typeface="Garamond" panose="02020404030301010803" pitchFamily="18" charset="0"/>
              </a:rPr>
              <a:pPr eaLnBrk="1" hangingPunct="1"/>
              <a:t>8</a:t>
            </a:fld>
            <a:endParaRPr lang="en-US" altLang="zh-CN">
              <a:latin typeface="Garamond" panose="02020404030301010803" pitchFamily="18" charset="0"/>
            </a:endParaRPr>
          </a:p>
        </p:txBody>
      </p:sp>
      <p:sp>
        <p:nvSpPr>
          <p:cNvPr id="164866" name="Rectangle 2">
            <a:extLst>
              <a:ext uri="{FF2B5EF4-FFF2-40B4-BE49-F238E27FC236}">
                <a16:creationId xmlns:a16="http://schemas.microsoft.com/office/drawing/2014/main" id="{00984BAC-1D19-4F07-9803-EB0D5312B90E}"/>
              </a:ext>
            </a:extLst>
          </p:cNvPr>
          <p:cNvSpPr>
            <a:spLocks noChangeArrowheads="1"/>
          </p:cNvSpPr>
          <p:nvPr/>
        </p:nvSpPr>
        <p:spPr bwMode="auto">
          <a:xfrm>
            <a:off x="473075" y="5310188"/>
            <a:ext cx="817562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得 </a:t>
            </a:r>
            <a:r>
              <a:rPr kumimoji="1" lang="en-US" altLang="zh-CN" sz="2800" b="1" i="1">
                <a:latin typeface="Times New Roman" panose="02020603050405020304" pitchFamily="18" charset="0"/>
              </a:rPr>
              <a:t>C </a:t>
            </a:r>
            <a:r>
              <a:rPr kumimoji="1" lang="en-US" altLang="zh-CN" sz="2800" b="1">
                <a:latin typeface="Times New Roman" panose="02020603050405020304" pitchFamily="18" charset="0"/>
              </a:rPr>
              <a:t>=</a:t>
            </a:r>
            <a:r>
              <a:rPr kumimoji="1" lang="en-US" altLang="zh-CN" sz="2800" b="1" baseline="-25000">
                <a:latin typeface="Times New Roman" panose="02020603050405020304" pitchFamily="18" charset="0"/>
              </a:rPr>
              <a:t> </a:t>
            </a: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，故所求特解为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 2</a:t>
            </a:r>
            <a:r>
              <a:rPr kumimoji="1" lang="en-US" altLang="zh-CN" sz="2800" b="1" i="1">
                <a:latin typeface="Times New Roman" panose="02020603050405020304" pitchFamily="18" charset="0"/>
              </a:rPr>
              <a:t>x</a:t>
            </a:r>
            <a:r>
              <a:rPr kumimoji="1" lang="en-US" altLang="zh-CN" sz="2800" b="1" baseline="30000">
                <a:latin typeface="Times New Roman" panose="02020603050405020304" pitchFamily="18" charset="0"/>
              </a:rPr>
              <a:t>2 </a:t>
            </a:r>
            <a:r>
              <a:rPr kumimoji="1" lang="en-US" altLang="zh-CN" sz="2800" b="1">
                <a:latin typeface="Times New Roman" panose="02020603050405020304" pitchFamily="18" charset="0"/>
              </a:rPr>
              <a:t>.</a:t>
            </a:r>
            <a:r>
              <a:rPr kumimoji="1" lang="en-US" altLang="zh-CN" sz="2800" b="1" baseline="30000">
                <a:latin typeface="Times New Roman" panose="02020603050405020304" pitchFamily="18" charset="0"/>
              </a:rPr>
              <a:t> </a:t>
            </a:r>
          </a:p>
        </p:txBody>
      </p:sp>
      <p:sp>
        <p:nvSpPr>
          <p:cNvPr id="3080" name="Rectangle 3">
            <a:extLst>
              <a:ext uri="{FF2B5EF4-FFF2-40B4-BE49-F238E27FC236}">
                <a16:creationId xmlns:a16="http://schemas.microsoft.com/office/drawing/2014/main" id="{3A0646F3-C563-4C5A-BAC8-13B01C2BB55F}"/>
              </a:ext>
            </a:extLst>
          </p:cNvPr>
          <p:cNvSpPr>
            <a:spLocks noChangeArrowheads="1"/>
          </p:cNvSpPr>
          <p:nvPr/>
        </p:nvSpPr>
        <p:spPr bwMode="auto">
          <a:xfrm>
            <a:off x="1143000" y="6096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例</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en-US" altLang="zh-CN" sz="2800" b="1">
                <a:solidFill>
                  <a:srgbClr val="0000FF"/>
                </a:solidFill>
                <a:latin typeface="Times New Roman" panose="02020603050405020304" pitchFamily="18" charset="0"/>
                <a:ea typeface="黑体" panose="02010609060101010101" pitchFamily="49" charset="-122"/>
              </a:rPr>
              <a:t>2</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验证方程             的通解</a:t>
            </a:r>
          </a:p>
        </p:txBody>
      </p:sp>
      <p:graphicFrame>
        <p:nvGraphicFramePr>
          <p:cNvPr id="3074" name="Object 4">
            <a:extLst>
              <a:ext uri="{FF2B5EF4-FFF2-40B4-BE49-F238E27FC236}">
                <a16:creationId xmlns:a16="http://schemas.microsoft.com/office/drawing/2014/main" id="{CD102579-36FF-4E73-95D9-F813B429EAC1}"/>
              </a:ext>
            </a:extLst>
          </p:cNvPr>
          <p:cNvGraphicFramePr>
            <a:graphicFrameLocks noChangeAspect="1"/>
          </p:cNvGraphicFramePr>
          <p:nvPr/>
        </p:nvGraphicFramePr>
        <p:xfrm>
          <a:off x="3657600" y="457200"/>
          <a:ext cx="1104900" cy="815975"/>
        </p:xfrm>
        <a:graphic>
          <a:graphicData uri="http://schemas.openxmlformats.org/presentationml/2006/ole">
            <mc:AlternateContent xmlns:mc="http://schemas.openxmlformats.org/markup-compatibility/2006">
              <mc:Choice xmlns:v="urn:schemas-microsoft-com:vml" Requires="v">
                <p:oleObj spid="_x0000_s3105" name="Equation" r:id="rId3" imgW="533160" imgH="393480" progId="Equation.3">
                  <p:embed/>
                </p:oleObj>
              </mc:Choice>
              <mc:Fallback>
                <p:oleObj name="Equation" r:id="rId3" imgW="53316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57200"/>
                        <a:ext cx="11049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1" name="Rectangle 5">
            <a:extLst>
              <a:ext uri="{FF2B5EF4-FFF2-40B4-BE49-F238E27FC236}">
                <a16:creationId xmlns:a16="http://schemas.microsoft.com/office/drawing/2014/main" id="{23E9DADA-F875-46EA-B0A1-08DAF08FB731}"/>
              </a:ext>
            </a:extLst>
          </p:cNvPr>
          <p:cNvSpPr>
            <a:spLocks noChangeArrowheads="1"/>
          </p:cNvSpPr>
          <p:nvPr/>
        </p:nvSpPr>
        <p:spPr bwMode="auto">
          <a:xfrm>
            <a:off x="457200" y="457200"/>
            <a:ext cx="80772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eaLnBrk="1" hangingPunct="1">
              <a:lnSpc>
                <a:spcPct val="14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为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 Cx</a:t>
            </a:r>
            <a:r>
              <a:rPr kumimoji="1" lang="en-US" altLang="zh-CN" sz="2800" b="1" baseline="30000">
                <a:latin typeface="Times New Roman" panose="02020603050405020304" pitchFamily="18" charset="0"/>
              </a:rPr>
              <a:t>2  </a:t>
            </a:r>
            <a:r>
              <a:rPr kumimoji="1" lang="en-US" altLang="zh-CN" sz="2800" b="1">
                <a:latin typeface="宋体" panose="02010600030101010101" pitchFamily="2" charset="-122"/>
              </a:rPr>
              <a:t>(</a:t>
            </a:r>
            <a:r>
              <a:rPr kumimoji="1" lang="en-US" altLang="zh-CN" sz="2800" b="1" i="1">
                <a:latin typeface="Times New Roman" panose="02020603050405020304" pitchFamily="18" charset="0"/>
              </a:rPr>
              <a:t>C </a:t>
            </a:r>
            <a:r>
              <a:rPr kumimoji="1" lang="zh-CN" altLang="en-US" sz="2800" b="1">
                <a:latin typeface="Times New Roman" panose="02020603050405020304" pitchFamily="18" charset="0"/>
              </a:rPr>
              <a:t>为任意常数</a:t>
            </a:r>
            <a:r>
              <a:rPr kumimoji="1" lang="en-US" altLang="zh-CN" sz="2800" b="1">
                <a:latin typeface="宋体" panose="02010600030101010101" pitchFamily="2" charset="-122"/>
              </a:rPr>
              <a:t>)</a:t>
            </a:r>
            <a:r>
              <a:rPr kumimoji="1" lang="zh-CN" altLang="en-US" sz="2800" b="1">
                <a:latin typeface="宋体" panose="02010600030101010101" pitchFamily="2" charset="-122"/>
              </a:rPr>
              <a:t>，</a:t>
            </a:r>
            <a:r>
              <a:rPr kumimoji="1" lang="zh-CN" altLang="en-US" sz="2800" b="1">
                <a:latin typeface="Times New Roman" panose="02020603050405020304" pitchFamily="18" charset="0"/>
              </a:rPr>
              <a:t>并求满足初始条件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a:t>
            </a:r>
            <a:r>
              <a:rPr kumimoji="1" lang="en-US" altLang="zh-CN" sz="2800" b="1" i="1" baseline="-25000">
                <a:latin typeface="Times New Roman" panose="02020603050405020304" pitchFamily="18" charset="0"/>
              </a:rPr>
              <a:t>x </a:t>
            </a:r>
            <a:r>
              <a:rPr kumimoji="1" lang="en-US" altLang="zh-CN" sz="2800" b="1" baseline="-25000">
                <a:latin typeface="Times New Roman" panose="02020603050405020304" pitchFamily="18" charset="0"/>
              </a:rPr>
              <a:t>= 1 </a:t>
            </a:r>
            <a:r>
              <a:rPr kumimoji="1" lang="en-US" altLang="zh-CN" sz="2800" b="1">
                <a:latin typeface="Times New Roman" panose="02020603050405020304" pitchFamily="18" charset="0"/>
              </a:rPr>
              <a:t>=</a:t>
            </a:r>
            <a:r>
              <a:rPr kumimoji="1" lang="en-US" altLang="zh-CN" sz="2800" b="1" baseline="-25000">
                <a:latin typeface="Times New Roman" panose="02020603050405020304" pitchFamily="18" charset="0"/>
              </a:rPr>
              <a:t>  </a:t>
            </a:r>
            <a:r>
              <a:rPr kumimoji="1" lang="en-US" altLang="zh-CN" sz="2800" b="1">
                <a:latin typeface="Times New Roman" panose="02020603050405020304" pitchFamily="18" charset="0"/>
              </a:rPr>
              <a:t>2 </a:t>
            </a:r>
            <a:r>
              <a:rPr kumimoji="1" lang="zh-CN" altLang="en-US" sz="2800" b="1">
                <a:latin typeface="Times New Roman" panose="02020603050405020304" pitchFamily="18" charset="0"/>
              </a:rPr>
              <a:t>的特解</a:t>
            </a:r>
            <a:r>
              <a:rPr kumimoji="1" lang="en-US" altLang="zh-CN" sz="2800" b="1">
                <a:latin typeface="Times New Roman" panose="02020603050405020304" pitchFamily="18" charset="0"/>
              </a:rPr>
              <a:t>.</a:t>
            </a:r>
            <a:endParaRPr kumimoji="1" lang="en-US" altLang="zh-CN" sz="2800" b="1">
              <a:latin typeface="宋体" panose="02010600030101010101" pitchFamily="2" charset="-122"/>
            </a:endParaRPr>
          </a:p>
        </p:txBody>
      </p:sp>
      <p:sp>
        <p:nvSpPr>
          <p:cNvPr id="164870" name="Rectangle 6">
            <a:extLst>
              <a:ext uri="{FF2B5EF4-FFF2-40B4-BE49-F238E27FC236}">
                <a16:creationId xmlns:a16="http://schemas.microsoft.com/office/drawing/2014/main" id="{F2CD1E65-8783-4AA0-A818-C43A0458973C}"/>
              </a:ext>
            </a:extLst>
          </p:cNvPr>
          <p:cNvSpPr>
            <a:spLocks noChangeArrowheads="1"/>
          </p:cNvSpPr>
          <p:nvPr/>
        </p:nvSpPr>
        <p:spPr bwMode="auto">
          <a:xfrm>
            <a:off x="1166813" y="1819275"/>
            <a:ext cx="2744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解</a:t>
            </a:r>
            <a:r>
              <a:rPr kumimoji="1" lang="zh-CN" altLang="en-US" sz="2800" b="1">
                <a:latin typeface="Times New Roman" panose="02020603050405020304" pitchFamily="18" charset="0"/>
              </a:rPr>
              <a:t>   由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Cx</a:t>
            </a:r>
            <a:r>
              <a:rPr kumimoji="1" lang="en-US" altLang="zh-CN" sz="2800" b="1" baseline="30000">
                <a:latin typeface="Times New Roman" panose="02020603050405020304" pitchFamily="18" charset="0"/>
              </a:rPr>
              <a:t>2 </a:t>
            </a:r>
            <a:r>
              <a:rPr kumimoji="1" lang="zh-CN" altLang="en-US" sz="2800" b="1">
                <a:latin typeface="Times New Roman" panose="02020603050405020304" pitchFamily="18" charset="0"/>
              </a:rPr>
              <a:t>得</a:t>
            </a:r>
          </a:p>
        </p:txBody>
      </p:sp>
      <p:sp>
        <p:nvSpPr>
          <p:cNvPr id="164871" name="Rectangle 7">
            <a:extLst>
              <a:ext uri="{FF2B5EF4-FFF2-40B4-BE49-F238E27FC236}">
                <a16:creationId xmlns:a16="http://schemas.microsoft.com/office/drawing/2014/main" id="{DD2D705D-1293-4244-9558-F1A316FDB762}"/>
              </a:ext>
            </a:extLst>
          </p:cNvPr>
          <p:cNvSpPr>
            <a:spLocks noChangeArrowheads="1"/>
          </p:cNvSpPr>
          <p:nvPr/>
        </p:nvSpPr>
        <p:spPr bwMode="auto">
          <a:xfrm>
            <a:off x="4075113" y="2300288"/>
            <a:ext cx="14874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Times New Roman" panose="02020603050405020304" pitchFamily="18" charset="0"/>
              </a:rPr>
              <a:t>y</a:t>
            </a:r>
            <a:r>
              <a:rPr kumimoji="1" lang="en-US" altLang="zh-CN" sz="27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 2</a:t>
            </a:r>
            <a:r>
              <a:rPr kumimoji="1" lang="en-US" altLang="zh-CN" sz="2800" b="1" i="1">
                <a:latin typeface="Times New Roman" panose="02020603050405020304" pitchFamily="18" charset="0"/>
              </a:rPr>
              <a:t>Cx</a:t>
            </a:r>
            <a:r>
              <a:rPr kumimoji="1" lang="en-US" altLang="zh-CN" sz="2800" b="1">
                <a:latin typeface="Times New Roman" panose="02020603050405020304" pitchFamily="18" charset="0"/>
              </a:rPr>
              <a:t>,</a:t>
            </a:r>
          </a:p>
        </p:txBody>
      </p:sp>
      <p:sp>
        <p:nvSpPr>
          <p:cNvPr id="164872" name="Rectangle 8">
            <a:extLst>
              <a:ext uri="{FF2B5EF4-FFF2-40B4-BE49-F238E27FC236}">
                <a16:creationId xmlns:a16="http://schemas.microsoft.com/office/drawing/2014/main" id="{2046D1BB-5FE6-40E0-84A8-D7936C4F1B82}"/>
              </a:ext>
            </a:extLst>
          </p:cNvPr>
          <p:cNvSpPr>
            <a:spLocks noChangeArrowheads="1"/>
          </p:cNvSpPr>
          <p:nvPr/>
        </p:nvSpPr>
        <p:spPr bwMode="auto">
          <a:xfrm>
            <a:off x="487363" y="2909888"/>
            <a:ext cx="6065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eaLnBrk="1" hangingPunct="1"/>
            <a:r>
              <a:rPr kumimoji="1" lang="zh-CN" altLang="en-US" sz="2800" b="1">
                <a:latin typeface="Times New Roman" panose="02020603050405020304" pitchFamily="18" charset="0"/>
              </a:rPr>
              <a:t>将 </a:t>
            </a:r>
            <a:r>
              <a:rPr kumimoji="1" lang="en-US" altLang="zh-CN" sz="2800" b="1" i="1">
                <a:latin typeface="Times New Roman" panose="02020603050405020304" pitchFamily="18" charset="0"/>
              </a:rPr>
              <a:t>y </a:t>
            </a:r>
            <a:r>
              <a:rPr kumimoji="1" lang="zh-CN" altLang="en-US" sz="2800" b="1">
                <a:latin typeface="Times New Roman" panose="02020603050405020304" pitchFamily="18" charset="0"/>
              </a:rPr>
              <a:t>及 </a:t>
            </a:r>
            <a:r>
              <a:rPr kumimoji="1" lang="en-US" altLang="zh-CN" sz="2800" b="1" i="1">
                <a:latin typeface="Times New Roman" panose="02020603050405020304" pitchFamily="18" charset="0"/>
                <a:sym typeface="Symbol" panose="05050102010706020507" pitchFamily="18" charset="2"/>
              </a:rPr>
              <a:t>y</a:t>
            </a:r>
            <a:r>
              <a:rPr kumimoji="1" lang="en-US" altLang="zh-CN" sz="2800" b="1">
                <a:latin typeface="Times New Roman" panose="02020603050405020304" pitchFamily="18" charset="0"/>
                <a:sym typeface="Symbol" panose="05050102010706020507" pitchFamily="18" charset="2"/>
              </a:rPr>
              <a:t> </a:t>
            </a:r>
            <a:r>
              <a:rPr kumimoji="1" lang="zh-CN" altLang="en-US" sz="2800" b="1">
                <a:latin typeface="Times New Roman" panose="02020603050405020304" pitchFamily="18" charset="0"/>
                <a:sym typeface="Symbol" panose="05050102010706020507" pitchFamily="18" charset="2"/>
              </a:rPr>
              <a:t>代入原方程的左、右两边，</a:t>
            </a:r>
          </a:p>
        </p:txBody>
      </p:sp>
      <p:sp>
        <p:nvSpPr>
          <p:cNvPr id="164873" name="Rectangle 9">
            <a:extLst>
              <a:ext uri="{FF2B5EF4-FFF2-40B4-BE49-F238E27FC236}">
                <a16:creationId xmlns:a16="http://schemas.microsoft.com/office/drawing/2014/main" id="{7F1B111E-E356-422A-A7A6-0C523ED6A4E7}"/>
              </a:ext>
            </a:extLst>
          </p:cNvPr>
          <p:cNvSpPr>
            <a:spLocks noChangeArrowheads="1"/>
          </p:cNvSpPr>
          <p:nvPr/>
        </p:nvSpPr>
        <p:spPr bwMode="auto">
          <a:xfrm>
            <a:off x="6208713" y="2909888"/>
            <a:ext cx="2935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左边有 </a:t>
            </a:r>
            <a:r>
              <a:rPr kumimoji="1" lang="en-US" altLang="zh-CN" sz="2800" b="1" i="1">
                <a:latin typeface="Times New Roman" panose="02020603050405020304" pitchFamily="18" charset="0"/>
                <a:sym typeface="Symbol" panose="05050102010706020507" pitchFamily="18" charset="2"/>
              </a:rPr>
              <a:t>y</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 2</a:t>
            </a:r>
            <a:r>
              <a:rPr kumimoji="1" lang="en-US" altLang="zh-CN" sz="2800" b="1" i="1">
                <a:latin typeface="Times New Roman" panose="02020603050405020304" pitchFamily="18" charset="0"/>
              </a:rPr>
              <a:t>Cx</a:t>
            </a:r>
            <a:r>
              <a:rPr kumimoji="1" lang="zh-CN" altLang="en-US" sz="2800" b="1">
                <a:latin typeface="Times New Roman" panose="02020603050405020304" pitchFamily="18" charset="0"/>
              </a:rPr>
              <a:t>，</a:t>
            </a:r>
          </a:p>
        </p:txBody>
      </p:sp>
      <p:graphicFrame>
        <p:nvGraphicFramePr>
          <p:cNvPr id="164874" name="Object 10">
            <a:extLst>
              <a:ext uri="{FF2B5EF4-FFF2-40B4-BE49-F238E27FC236}">
                <a16:creationId xmlns:a16="http://schemas.microsoft.com/office/drawing/2014/main" id="{0CA17AEB-8506-4E3E-BE7C-D3F079BB0059}"/>
              </a:ext>
            </a:extLst>
          </p:cNvPr>
          <p:cNvGraphicFramePr>
            <a:graphicFrameLocks noChangeAspect="1"/>
          </p:cNvGraphicFramePr>
          <p:nvPr/>
        </p:nvGraphicFramePr>
        <p:xfrm>
          <a:off x="533400" y="3436938"/>
          <a:ext cx="2514600" cy="830262"/>
        </p:xfrm>
        <a:graphic>
          <a:graphicData uri="http://schemas.openxmlformats.org/presentationml/2006/ole">
            <mc:AlternateContent xmlns:mc="http://schemas.openxmlformats.org/markup-compatibility/2006">
              <mc:Choice xmlns:v="urn:schemas-microsoft-com:vml" Requires="v">
                <p:oleObj spid="_x0000_s3106" name="Equation" r:id="rId5" imgW="1193760" imgH="393480" progId="Equation.3">
                  <p:embed/>
                </p:oleObj>
              </mc:Choice>
              <mc:Fallback>
                <p:oleObj name="Equation" r:id="rId5" imgW="1193760" imgH="39348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436938"/>
                        <a:ext cx="2514600"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75" name="Rectangle 11">
            <a:extLst>
              <a:ext uri="{FF2B5EF4-FFF2-40B4-BE49-F238E27FC236}">
                <a16:creationId xmlns:a16="http://schemas.microsoft.com/office/drawing/2014/main" id="{616F2AA7-7B14-44BB-9451-A86BDF254E5C}"/>
              </a:ext>
            </a:extLst>
          </p:cNvPr>
          <p:cNvSpPr>
            <a:spLocks noChangeArrowheads="1"/>
          </p:cNvSpPr>
          <p:nvPr/>
        </p:nvSpPr>
        <p:spPr bwMode="auto">
          <a:xfrm>
            <a:off x="3200400" y="3595688"/>
            <a:ext cx="548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eaLnBrk="1" hangingPunct="1"/>
            <a:r>
              <a:rPr kumimoji="1" lang="zh-CN" altLang="en-US" sz="2800" b="1">
                <a:latin typeface="Times New Roman" panose="02020603050405020304" pitchFamily="18" charset="0"/>
              </a:rPr>
              <a:t>所以函数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Cx</a:t>
            </a:r>
            <a:r>
              <a:rPr kumimoji="1" lang="en-US" altLang="zh-CN" sz="2800" b="1" baseline="30000">
                <a:latin typeface="Times New Roman" panose="02020603050405020304" pitchFamily="18" charset="0"/>
              </a:rPr>
              <a:t>2 </a:t>
            </a:r>
            <a:r>
              <a:rPr kumimoji="1" lang="zh-CN" altLang="en-US" sz="2800" b="1">
                <a:latin typeface="Times New Roman" panose="02020603050405020304" pitchFamily="18" charset="0"/>
              </a:rPr>
              <a:t>满足原方程</a:t>
            </a:r>
            <a:r>
              <a:rPr kumimoji="1" lang="en-US" altLang="zh-CN" sz="2800" b="1">
                <a:latin typeface="Times New Roman" panose="02020603050405020304" pitchFamily="18" charset="0"/>
              </a:rPr>
              <a:t>.</a:t>
            </a:r>
          </a:p>
        </p:txBody>
      </p:sp>
      <p:sp>
        <p:nvSpPr>
          <p:cNvPr id="164876" name="Rectangle 12">
            <a:extLst>
              <a:ext uri="{FF2B5EF4-FFF2-40B4-BE49-F238E27FC236}">
                <a16:creationId xmlns:a16="http://schemas.microsoft.com/office/drawing/2014/main" id="{5DCBC63A-C900-4611-839E-E8323AAE2326}"/>
              </a:ext>
            </a:extLst>
          </p:cNvPr>
          <p:cNvSpPr>
            <a:spLocks noChangeArrowheads="1"/>
          </p:cNvSpPr>
          <p:nvPr/>
        </p:nvSpPr>
        <p:spPr bwMode="auto">
          <a:xfrm>
            <a:off x="457200" y="4205288"/>
            <a:ext cx="554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又因为该函数含有一个任意常数，</a:t>
            </a:r>
          </a:p>
        </p:txBody>
      </p:sp>
      <p:sp>
        <p:nvSpPr>
          <p:cNvPr id="164877" name="Rectangle 13">
            <a:extLst>
              <a:ext uri="{FF2B5EF4-FFF2-40B4-BE49-F238E27FC236}">
                <a16:creationId xmlns:a16="http://schemas.microsoft.com/office/drawing/2014/main" id="{8DD0E338-0632-49B2-966E-CD691639AD8B}"/>
              </a:ext>
            </a:extLst>
          </p:cNvPr>
          <p:cNvSpPr>
            <a:spLocks noChangeArrowheads="1"/>
          </p:cNvSpPr>
          <p:nvPr/>
        </p:nvSpPr>
        <p:spPr bwMode="auto">
          <a:xfrm>
            <a:off x="533400" y="4114800"/>
            <a:ext cx="81534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所以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 = </a:t>
            </a:r>
            <a:r>
              <a:rPr kumimoji="1" lang="en-US" altLang="zh-CN" sz="2800" b="1" i="1">
                <a:latin typeface="Times New Roman" panose="02020603050405020304" pitchFamily="18" charset="0"/>
              </a:rPr>
              <a:t>Cx</a:t>
            </a:r>
            <a:r>
              <a:rPr kumimoji="1" lang="en-US" altLang="zh-CN" sz="2800" b="1" baseline="30000">
                <a:latin typeface="Times New Roman" panose="02020603050405020304" pitchFamily="18" charset="0"/>
              </a:rPr>
              <a:t>2 </a:t>
            </a:r>
            <a:r>
              <a:rPr kumimoji="1" lang="zh-CN" altLang="en-US" sz="2800" b="1">
                <a:latin typeface="Times New Roman" panose="02020603050405020304" pitchFamily="18" charset="0"/>
              </a:rPr>
              <a:t>是一阶微分方程</a:t>
            </a:r>
          </a:p>
        </p:txBody>
      </p:sp>
      <p:graphicFrame>
        <p:nvGraphicFramePr>
          <p:cNvPr id="164878" name="Object 14">
            <a:extLst>
              <a:ext uri="{FF2B5EF4-FFF2-40B4-BE49-F238E27FC236}">
                <a16:creationId xmlns:a16="http://schemas.microsoft.com/office/drawing/2014/main" id="{11C8EA02-A2B3-40B9-A6E9-139E60DCF5B4}"/>
              </a:ext>
            </a:extLst>
          </p:cNvPr>
          <p:cNvGraphicFramePr>
            <a:graphicFrameLocks noChangeAspect="1"/>
          </p:cNvGraphicFramePr>
          <p:nvPr/>
        </p:nvGraphicFramePr>
        <p:xfrm>
          <a:off x="2438400" y="4656138"/>
          <a:ext cx="2219325" cy="830262"/>
        </p:xfrm>
        <a:graphic>
          <a:graphicData uri="http://schemas.openxmlformats.org/presentationml/2006/ole">
            <mc:AlternateContent xmlns:mc="http://schemas.openxmlformats.org/markup-compatibility/2006">
              <mc:Choice xmlns:v="urn:schemas-microsoft-com:vml" Requires="v">
                <p:oleObj spid="_x0000_s3107" name="Equation" r:id="rId7" imgW="1054080" imgH="393480" progId="Equation.3">
                  <p:embed/>
                </p:oleObj>
              </mc:Choice>
              <mc:Fallback>
                <p:oleObj name="Equation" r:id="rId7" imgW="1054080" imgH="39348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4656138"/>
                        <a:ext cx="2219325"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79" name="Rectangle 15">
            <a:extLst>
              <a:ext uri="{FF2B5EF4-FFF2-40B4-BE49-F238E27FC236}">
                <a16:creationId xmlns:a16="http://schemas.microsoft.com/office/drawing/2014/main" id="{53AD2F8C-F033-4004-9427-831417936689}"/>
              </a:ext>
            </a:extLst>
          </p:cNvPr>
          <p:cNvSpPr>
            <a:spLocks noChangeArrowheads="1"/>
          </p:cNvSpPr>
          <p:nvPr/>
        </p:nvSpPr>
        <p:spPr bwMode="auto">
          <a:xfrm>
            <a:off x="1193800" y="5424488"/>
            <a:ext cx="5170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将初始条件 </a:t>
            </a:r>
            <a:r>
              <a:rPr kumimoji="1" lang="en-US" altLang="zh-CN" sz="2800" b="1" i="1">
                <a:latin typeface="Times New Roman" panose="02020603050405020304" pitchFamily="18" charset="0"/>
              </a:rPr>
              <a:t>y</a:t>
            </a:r>
            <a:r>
              <a:rPr kumimoji="1" lang="en-US" altLang="zh-CN" sz="2800" b="1">
                <a:latin typeface="Times New Roman" panose="02020603050405020304" pitchFamily="18" charset="0"/>
              </a:rPr>
              <a:t>|</a:t>
            </a:r>
            <a:r>
              <a:rPr kumimoji="1" lang="en-US" altLang="zh-CN" sz="2800" b="1" i="1" baseline="-25000">
                <a:latin typeface="Times New Roman" panose="02020603050405020304" pitchFamily="18" charset="0"/>
              </a:rPr>
              <a:t>x </a:t>
            </a:r>
            <a:r>
              <a:rPr kumimoji="1" lang="en-US" altLang="zh-CN" sz="2800" b="1" baseline="-25000">
                <a:latin typeface="Times New Roman" panose="02020603050405020304" pitchFamily="18" charset="0"/>
              </a:rPr>
              <a:t>= 1 </a:t>
            </a:r>
            <a:r>
              <a:rPr kumimoji="1" lang="en-US" altLang="zh-CN" sz="2800" b="1">
                <a:latin typeface="Times New Roman" panose="02020603050405020304" pitchFamily="18" charset="0"/>
              </a:rPr>
              <a:t>=</a:t>
            </a:r>
            <a:r>
              <a:rPr kumimoji="1" lang="en-US" altLang="zh-CN" sz="2800" b="1" baseline="-25000">
                <a:latin typeface="Times New Roman" panose="02020603050405020304" pitchFamily="18" charset="0"/>
              </a:rPr>
              <a:t> </a:t>
            </a:r>
            <a:r>
              <a:rPr kumimoji="1" lang="en-US" altLang="zh-CN" sz="2800" b="1">
                <a:latin typeface="Times New Roman" panose="02020603050405020304" pitchFamily="18" charset="0"/>
              </a:rPr>
              <a:t>2 </a:t>
            </a:r>
            <a:r>
              <a:rPr kumimoji="1" lang="zh-CN" altLang="en-US" sz="2800" b="1">
                <a:latin typeface="Times New Roman" panose="02020603050405020304" pitchFamily="18" charset="0"/>
              </a:rPr>
              <a:t>代入通解，</a:t>
            </a:r>
          </a:p>
        </p:txBody>
      </p:sp>
      <p:pic>
        <p:nvPicPr>
          <p:cNvPr id="3090" name="Picture 16" descr="a1">
            <a:hlinkClick r:id="" action="ppaction://hlinkshowjump?jump=previousslide"/>
            <a:extLst>
              <a:ext uri="{FF2B5EF4-FFF2-40B4-BE49-F238E27FC236}">
                <a16:creationId xmlns:a16="http://schemas.microsoft.com/office/drawing/2014/main" id="{4D1E8A07-8A2B-45B3-BA2C-159A0F8907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1" name="Picture 17" descr="a2">
            <a:hlinkClick r:id="" action="ppaction://hlinkshowjump?jump=nextslide"/>
            <a:extLst>
              <a:ext uri="{FF2B5EF4-FFF2-40B4-BE49-F238E27FC236}">
                <a16:creationId xmlns:a16="http://schemas.microsoft.com/office/drawing/2014/main" id="{7C1498DE-938A-4446-BD35-63C5336745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 name="Picture 18" descr="a3">
            <a:hlinkClick r:id="rId11" action="ppaction://hlinksldjump"/>
            <a:extLst>
              <a:ext uri="{FF2B5EF4-FFF2-40B4-BE49-F238E27FC236}">
                <a16:creationId xmlns:a16="http://schemas.microsoft.com/office/drawing/2014/main" id="{271E3B9B-39A7-4E07-9601-81BD5CA2DB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70"/>
                                        </p:tgtEl>
                                        <p:attrNameLst>
                                          <p:attrName>style.visibility</p:attrName>
                                        </p:attrNameLst>
                                      </p:cBhvr>
                                      <p:to>
                                        <p:strVal val="visible"/>
                                      </p:to>
                                    </p:set>
                                    <p:animEffect transition="in" filter="wipe(left)">
                                      <p:cBhvr>
                                        <p:cTn id="7" dur="500"/>
                                        <p:tgtEl>
                                          <p:spTgt spid="16487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4871"/>
                                        </p:tgtEl>
                                        <p:attrNameLst>
                                          <p:attrName>style.visibility</p:attrName>
                                        </p:attrNameLst>
                                      </p:cBhvr>
                                      <p:to>
                                        <p:strVal val="visible"/>
                                      </p:to>
                                    </p:set>
                                    <p:animEffect transition="in" filter="wipe(left)">
                                      <p:cBhvr>
                                        <p:cTn id="11" dur="500"/>
                                        <p:tgtEl>
                                          <p:spTgt spid="1648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4872"/>
                                        </p:tgtEl>
                                        <p:attrNameLst>
                                          <p:attrName>style.visibility</p:attrName>
                                        </p:attrNameLst>
                                      </p:cBhvr>
                                      <p:to>
                                        <p:strVal val="visible"/>
                                      </p:to>
                                    </p:set>
                                    <p:animEffect transition="in" filter="wipe(left)">
                                      <p:cBhvr>
                                        <p:cTn id="16" dur="500"/>
                                        <p:tgtEl>
                                          <p:spTgt spid="1648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4873"/>
                                        </p:tgtEl>
                                        <p:attrNameLst>
                                          <p:attrName>style.visibility</p:attrName>
                                        </p:attrNameLst>
                                      </p:cBhvr>
                                      <p:to>
                                        <p:strVal val="visible"/>
                                      </p:to>
                                    </p:set>
                                    <p:animEffect transition="in" filter="wipe(left)">
                                      <p:cBhvr>
                                        <p:cTn id="21" dur="500"/>
                                        <p:tgtEl>
                                          <p:spTgt spid="1648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64874"/>
                                        </p:tgtEl>
                                        <p:attrNameLst>
                                          <p:attrName>style.visibility</p:attrName>
                                        </p:attrNameLst>
                                      </p:cBhvr>
                                      <p:to>
                                        <p:strVal val="visible"/>
                                      </p:to>
                                    </p:set>
                                    <p:animEffect transition="in" filter="wipe(left)">
                                      <p:cBhvr>
                                        <p:cTn id="26" dur="500"/>
                                        <p:tgtEl>
                                          <p:spTgt spid="16487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4875"/>
                                        </p:tgtEl>
                                        <p:attrNameLst>
                                          <p:attrName>style.visibility</p:attrName>
                                        </p:attrNameLst>
                                      </p:cBhvr>
                                      <p:to>
                                        <p:strVal val="visible"/>
                                      </p:to>
                                    </p:set>
                                    <p:animEffect transition="in" filter="wipe(left)">
                                      <p:cBhvr>
                                        <p:cTn id="31" dur="500"/>
                                        <p:tgtEl>
                                          <p:spTgt spid="16487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64876"/>
                                        </p:tgtEl>
                                        <p:attrNameLst>
                                          <p:attrName>style.visibility</p:attrName>
                                        </p:attrNameLst>
                                      </p:cBhvr>
                                      <p:to>
                                        <p:strVal val="visible"/>
                                      </p:to>
                                    </p:set>
                                    <p:animEffect transition="in" filter="wipe(left)">
                                      <p:cBhvr>
                                        <p:cTn id="36" dur="500"/>
                                        <p:tgtEl>
                                          <p:spTgt spid="16487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164877"/>
                                        </p:tgtEl>
                                        <p:attrNameLst>
                                          <p:attrName>style.visibility</p:attrName>
                                        </p:attrNameLst>
                                      </p:cBhvr>
                                      <p:to>
                                        <p:strVal val="visible"/>
                                      </p:to>
                                    </p:set>
                                    <p:animEffect transition="in" filter="wipe(left)">
                                      <p:cBhvr>
                                        <p:cTn id="41" dur="75"/>
                                        <p:tgtEl>
                                          <p:spTgt spid="164877"/>
                                        </p:tgtEl>
                                      </p:cBhvr>
                                    </p:animEffect>
                                  </p:childTnLst>
                                </p:cTn>
                              </p:par>
                            </p:childTnLst>
                          </p:cTn>
                        </p:par>
                        <p:par>
                          <p:cTn id="42" fill="hold" nodeType="afterGroup">
                            <p:stCondLst>
                              <p:cond delay="1050"/>
                            </p:stCondLst>
                            <p:childTnLst>
                              <p:par>
                                <p:cTn id="43" presetID="22" presetClass="entr" presetSubtype="8" fill="hold" nodeType="afterEffect">
                                  <p:stCondLst>
                                    <p:cond delay="0"/>
                                  </p:stCondLst>
                                  <p:childTnLst>
                                    <p:set>
                                      <p:cBhvr>
                                        <p:cTn id="44" dur="1" fill="hold">
                                          <p:stCondLst>
                                            <p:cond delay="0"/>
                                          </p:stCondLst>
                                        </p:cTn>
                                        <p:tgtEl>
                                          <p:spTgt spid="164878"/>
                                        </p:tgtEl>
                                        <p:attrNameLst>
                                          <p:attrName>style.visibility</p:attrName>
                                        </p:attrNameLst>
                                      </p:cBhvr>
                                      <p:to>
                                        <p:strVal val="visible"/>
                                      </p:to>
                                    </p:set>
                                    <p:animEffect transition="in" filter="wipe(left)">
                                      <p:cBhvr>
                                        <p:cTn id="45" dur="500"/>
                                        <p:tgtEl>
                                          <p:spTgt spid="16487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64879"/>
                                        </p:tgtEl>
                                        <p:attrNameLst>
                                          <p:attrName>style.visibility</p:attrName>
                                        </p:attrNameLst>
                                      </p:cBhvr>
                                      <p:to>
                                        <p:strVal val="visible"/>
                                      </p:to>
                                    </p:set>
                                    <p:animEffect transition="in" filter="wipe(left)">
                                      <p:cBhvr>
                                        <p:cTn id="50" dur="500"/>
                                        <p:tgtEl>
                                          <p:spTgt spid="16487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iterate type="lt">
                                    <p:tmPct val="100000"/>
                                  </p:iterate>
                                  <p:childTnLst>
                                    <p:set>
                                      <p:cBhvr>
                                        <p:cTn id="54" dur="1" fill="hold">
                                          <p:stCondLst>
                                            <p:cond delay="0"/>
                                          </p:stCondLst>
                                        </p:cTn>
                                        <p:tgtEl>
                                          <p:spTgt spid="164866"/>
                                        </p:tgtEl>
                                        <p:attrNameLst>
                                          <p:attrName>style.visibility</p:attrName>
                                        </p:attrNameLst>
                                      </p:cBhvr>
                                      <p:to>
                                        <p:strVal val="visible"/>
                                      </p:to>
                                    </p:set>
                                    <p:animEffect transition="in" filter="wipe(left)">
                                      <p:cBhvr>
                                        <p:cTn id="55" dur="75"/>
                                        <p:tgtEl>
                                          <p:spTgt spid="164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P spid="164870" grpId="0" autoUpdateAnimBg="0"/>
      <p:bldP spid="164871" grpId="0" autoUpdateAnimBg="0"/>
      <p:bldP spid="164872" grpId="0" autoUpdateAnimBg="0"/>
      <p:bldP spid="164873" grpId="0" autoUpdateAnimBg="0"/>
      <p:bldP spid="164875" grpId="0" autoUpdateAnimBg="0"/>
      <p:bldP spid="164876" grpId="0" autoUpdateAnimBg="0"/>
      <p:bldP spid="164877" grpId="0" autoUpdateAnimBg="0"/>
      <p:bldP spid="16487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3">
            <a:extLst>
              <a:ext uri="{FF2B5EF4-FFF2-40B4-BE49-F238E27FC236}">
                <a16:creationId xmlns:a16="http://schemas.microsoft.com/office/drawing/2014/main" id="{DCE53087-11F1-4FB9-8DE3-DC6AE3AC66F4}"/>
              </a:ext>
            </a:extLst>
          </p:cNvPr>
          <p:cNvSpPr>
            <a:spLocks noGrp="1"/>
          </p:cNvSpPr>
          <p:nvPr>
            <p:ph type="dt" sz="quarter" idx="10"/>
          </p:nvPr>
        </p:nvSpPr>
        <p:spPr/>
        <p:txBody>
          <a:bodyPr/>
          <a:lstStyle/>
          <a:p>
            <a:pPr>
              <a:defRPr/>
            </a:pPr>
            <a:fld id="{63F4ACEC-A4F4-44E7-B8A3-4231F489D9C0}" type="datetime1">
              <a:rPr lang="zh-CN" altLang="en-US"/>
              <a:pPr>
                <a:defRPr/>
              </a:pPr>
              <a:t>2023/2/21</a:t>
            </a:fld>
            <a:endParaRPr lang="en-US" altLang="zh-CN"/>
          </a:p>
        </p:txBody>
      </p:sp>
      <p:sp>
        <p:nvSpPr>
          <p:cNvPr id="28" name="灯片编号占位符 5">
            <a:extLst>
              <a:ext uri="{FF2B5EF4-FFF2-40B4-BE49-F238E27FC236}">
                <a16:creationId xmlns:a16="http://schemas.microsoft.com/office/drawing/2014/main" id="{94622E92-19AC-498C-81B5-CE3B0781CB0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6A6F6A-4614-46D7-BCF9-62A5E059B45E}" type="slidenum">
              <a:rPr lang="en-US" altLang="zh-CN">
                <a:latin typeface="Garamond" panose="02020404030301010803" pitchFamily="18" charset="0"/>
              </a:rPr>
              <a:pPr eaLnBrk="1" hangingPunct="1"/>
              <a:t>9</a:t>
            </a:fld>
            <a:endParaRPr lang="en-US" altLang="zh-CN">
              <a:latin typeface="Garamond" panose="02020404030301010803" pitchFamily="18" charset="0"/>
            </a:endParaRPr>
          </a:p>
        </p:txBody>
      </p:sp>
      <p:sp>
        <p:nvSpPr>
          <p:cNvPr id="165890" name="Rectangle 2">
            <a:extLst>
              <a:ext uri="{FF2B5EF4-FFF2-40B4-BE49-F238E27FC236}">
                <a16:creationId xmlns:a16="http://schemas.microsoft.com/office/drawing/2014/main" id="{A7DC68A7-578D-4BAF-9939-EA0A722E077E}"/>
              </a:ext>
            </a:extLst>
          </p:cNvPr>
          <p:cNvSpPr>
            <a:spLocks noChangeArrowheads="1"/>
          </p:cNvSpPr>
          <p:nvPr/>
        </p:nvSpPr>
        <p:spPr bwMode="auto">
          <a:xfrm>
            <a:off x="509588" y="457200"/>
            <a:ext cx="79486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800" b="1">
                <a:solidFill>
                  <a:srgbClr val="0000FF"/>
                </a:solidFill>
                <a:latin typeface="黑体" panose="02010609060101010101" pitchFamily="49" charset="-122"/>
                <a:ea typeface="黑体" panose="02010609060101010101" pitchFamily="49" charset="-122"/>
              </a:rPr>
              <a:t>　　例</a:t>
            </a:r>
            <a:r>
              <a:rPr kumimoji="1" lang="zh-CN" altLang="en-US" sz="2800" b="1">
                <a:solidFill>
                  <a:srgbClr val="0000FF"/>
                </a:solidFill>
                <a:latin typeface="Times New Roman" panose="02020603050405020304" pitchFamily="18" charset="0"/>
                <a:ea typeface="黑体" panose="02010609060101010101" pitchFamily="49" charset="-122"/>
              </a:rPr>
              <a:t> </a:t>
            </a:r>
            <a:r>
              <a:rPr kumimoji="1" lang="en-US" altLang="zh-CN" sz="2800" b="1">
                <a:solidFill>
                  <a:srgbClr val="0000FF"/>
                </a:solidFill>
                <a:latin typeface="Times New Roman" panose="02020603050405020304" pitchFamily="18" charset="0"/>
                <a:ea typeface="黑体" panose="02010609060101010101" pitchFamily="49" charset="-122"/>
              </a:rPr>
              <a:t>3</a:t>
            </a:r>
            <a:r>
              <a:rPr kumimoji="1" lang="zh-CN" altLang="en-US" sz="2800" b="1">
                <a:latin typeface="Times New Roman" panose="02020603050405020304" pitchFamily="18" charset="0"/>
              </a:rPr>
              <a:t>　设一个物体从 </a:t>
            </a:r>
            <a:r>
              <a:rPr kumimoji="1" lang="en-US" altLang="zh-CN" sz="2800" b="1" i="1">
                <a:latin typeface="Times New Roman" panose="02020603050405020304" pitchFamily="18" charset="0"/>
              </a:rPr>
              <a:t>A</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点出发作直线运动，在任一时刻的速度大小为运动时间的两倍</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求物体运动规律 </a:t>
            </a:r>
            <a:r>
              <a:rPr kumimoji="1" lang="en-US" altLang="zh-CN" sz="2800" b="1">
                <a:latin typeface="宋体" panose="02010600030101010101" pitchFamily="2" charset="-122"/>
              </a:rPr>
              <a:t>(</a:t>
            </a:r>
            <a:r>
              <a:rPr kumimoji="1" lang="zh-CN" altLang="en-US" sz="2800" b="1">
                <a:latin typeface="Times New Roman" panose="02020603050405020304" pitchFamily="18" charset="0"/>
              </a:rPr>
              <a:t>或称运动方程</a:t>
            </a:r>
            <a:r>
              <a:rPr kumimoji="1" lang="en-US" altLang="zh-CN" sz="2800" b="1">
                <a:latin typeface="宋体" panose="02010600030101010101" pitchFamily="2" charset="-122"/>
              </a:rPr>
              <a:t>)</a:t>
            </a:r>
          </a:p>
        </p:txBody>
      </p:sp>
      <p:sp>
        <p:nvSpPr>
          <p:cNvPr id="165891" name="Rectangle 3">
            <a:extLst>
              <a:ext uri="{FF2B5EF4-FFF2-40B4-BE49-F238E27FC236}">
                <a16:creationId xmlns:a16="http://schemas.microsoft.com/office/drawing/2014/main" id="{C256B1DD-B9C0-47A2-ACD3-13C8D9718F82}"/>
              </a:ext>
            </a:extLst>
          </p:cNvPr>
          <p:cNvSpPr>
            <a:spLocks noChangeArrowheads="1"/>
          </p:cNvSpPr>
          <p:nvPr/>
        </p:nvSpPr>
        <p:spPr bwMode="auto">
          <a:xfrm>
            <a:off x="1201738" y="1828800"/>
            <a:ext cx="7027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解　</a:t>
            </a:r>
            <a:r>
              <a:rPr kumimoji="1" lang="zh-CN" altLang="en-US" sz="2800" b="1">
                <a:latin typeface="Times New Roman" panose="02020603050405020304" pitchFamily="18" charset="0"/>
              </a:rPr>
              <a:t>首先建立坐标系：取 </a:t>
            </a:r>
            <a:r>
              <a:rPr kumimoji="1" lang="en-US" altLang="zh-CN" sz="2800" b="1" i="1">
                <a:latin typeface="Times New Roman" panose="02020603050405020304" pitchFamily="18" charset="0"/>
              </a:rPr>
              <a:t>A </a:t>
            </a:r>
            <a:r>
              <a:rPr kumimoji="1" lang="zh-CN" altLang="en-US" sz="2800" b="1">
                <a:latin typeface="Times New Roman" panose="02020603050405020304" pitchFamily="18" charset="0"/>
              </a:rPr>
              <a:t>点为坐标原点，</a:t>
            </a:r>
          </a:p>
        </p:txBody>
      </p:sp>
      <p:sp>
        <p:nvSpPr>
          <p:cNvPr id="165892" name="Rectangle 4">
            <a:extLst>
              <a:ext uri="{FF2B5EF4-FFF2-40B4-BE49-F238E27FC236}">
                <a16:creationId xmlns:a16="http://schemas.microsoft.com/office/drawing/2014/main" id="{325015C4-16CC-48F4-85E6-8871BE227EBB}"/>
              </a:ext>
            </a:extLst>
          </p:cNvPr>
          <p:cNvSpPr>
            <a:spLocks noChangeArrowheads="1"/>
          </p:cNvSpPr>
          <p:nvPr/>
        </p:nvSpPr>
        <p:spPr bwMode="auto">
          <a:xfrm>
            <a:off x="457200" y="2195513"/>
            <a:ext cx="67056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kumimoji="1" lang="zh-CN" altLang="en-US" sz="2800" b="1">
                <a:latin typeface="Times New Roman" panose="02020603050405020304" pitchFamily="18" charset="0"/>
              </a:rPr>
              <a:t>物体运动方向为坐标轴的正方向</a:t>
            </a:r>
            <a:r>
              <a:rPr kumimoji="1" lang="en-US" altLang="zh-CN" sz="2800" b="1">
                <a:latin typeface="宋体" panose="02010600030101010101" pitchFamily="2" charset="-122"/>
              </a:rPr>
              <a:t>(</a:t>
            </a:r>
            <a:r>
              <a:rPr kumimoji="1" lang="zh-CN" altLang="en-US" sz="2800" b="1">
                <a:latin typeface="Times New Roman" panose="02020603050405020304" pitchFamily="18" charset="0"/>
              </a:rPr>
              <a:t>如图</a:t>
            </a:r>
            <a:r>
              <a:rPr kumimoji="1" lang="en-US" altLang="zh-CN" sz="2800" b="1">
                <a:latin typeface="宋体" panose="02010600030101010101" pitchFamily="2" charset="-122"/>
              </a:rPr>
              <a:t>)</a:t>
            </a:r>
            <a:r>
              <a:rPr kumimoji="1" lang="zh-CN" altLang="en-US" sz="2800" b="1">
                <a:latin typeface="Times New Roman" panose="02020603050405020304" pitchFamily="18" charset="0"/>
              </a:rPr>
              <a:t>，</a:t>
            </a:r>
          </a:p>
        </p:txBody>
      </p:sp>
      <p:sp>
        <p:nvSpPr>
          <p:cNvPr id="165893" name="Rectangle 5">
            <a:extLst>
              <a:ext uri="{FF2B5EF4-FFF2-40B4-BE49-F238E27FC236}">
                <a16:creationId xmlns:a16="http://schemas.microsoft.com/office/drawing/2014/main" id="{7A4831DE-1FF9-4C9A-A33A-5728212DE892}"/>
              </a:ext>
            </a:extLst>
          </p:cNvPr>
          <p:cNvSpPr>
            <a:spLocks noChangeArrowheads="1"/>
          </p:cNvSpPr>
          <p:nvPr/>
        </p:nvSpPr>
        <p:spPr bwMode="auto">
          <a:xfrm>
            <a:off x="469900" y="2235200"/>
            <a:ext cx="818991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并设物体在时刻 </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到达 </a:t>
            </a:r>
            <a:r>
              <a:rPr kumimoji="1" lang="en-US" altLang="zh-CN" sz="2800" b="1" i="1">
                <a:latin typeface="Times New Roman" panose="02020603050405020304" pitchFamily="18" charset="0"/>
              </a:rPr>
              <a:t>M </a:t>
            </a:r>
            <a:r>
              <a:rPr kumimoji="1" lang="zh-CN" altLang="en-US" sz="2800" b="1">
                <a:latin typeface="Times New Roman" panose="02020603050405020304" pitchFamily="18" charset="0"/>
              </a:rPr>
              <a:t>点，其坐标为 </a:t>
            </a:r>
            <a:r>
              <a:rPr kumimoji="1" lang="en-US" altLang="zh-CN" sz="2800" b="1" i="1">
                <a:latin typeface="Times New Roman" panose="02020603050405020304" pitchFamily="18" charset="0"/>
              </a:rPr>
              <a:t>s</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a:t>
            </a:r>
          </a:p>
        </p:txBody>
      </p:sp>
      <p:sp>
        <p:nvSpPr>
          <p:cNvPr id="165894" name="Rectangle 6">
            <a:extLst>
              <a:ext uri="{FF2B5EF4-FFF2-40B4-BE49-F238E27FC236}">
                <a16:creationId xmlns:a16="http://schemas.microsoft.com/office/drawing/2014/main" id="{DD071E10-9F5D-47F5-BB8C-0BA53BD6AC06}"/>
              </a:ext>
            </a:extLst>
          </p:cNvPr>
          <p:cNvSpPr>
            <a:spLocks noChangeArrowheads="1"/>
          </p:cNvSpPr>
          <p:nvPr/>
        </p:nvSpPr>
        <p:spPr bwMode="auto">
          <a:xfrm>
            <a:off x="482600" y="2743200"/>
            <a:ext cx="82296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5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显然，</a:t>
            </a:r>
            <a:r>
              <a:rPr kumimoji="1" lang="en-US" altLang="zh-CN" sz="2800" b="1" i="1">
                <a:latin typeface="Times New Roman" panose="02020603050405020304" pitchFamily="18" charset="0"/>
              </a:rPr>
              <a:t>s</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是时间 </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的函数，它表示物体的运动规律，是本题中待求的未知函数，</a:t>
            </a:r>
          </a:p>
        </p:txBody>
      </p:sp>
      <p:sp>
        <p:nvSpPr>
          <p:cNvPr id="165895" name="Rectangle 7">
            <a:extLst>
              <a:ext uri="{FF2B5EF4-FFF2-40B4-BE49-F238E27FC236}">
                <a16:creationId xmlns:a16="http://schemas.microsoft.com/office/drawing/2014/main" id="{D718D18B-DA5F-4AFE-BC3B-0CAFB7C75CA6}"/>
              </a:ext>
            </a:extLst>
          </p:cNvPr>
          <p:cNvSpPr>
            <a:spLocks noChangeArrowheads="1"/>
          </p:cNvSpPr>
          <p:nvPr/>
        </p:nvSpPr>
        <p:spPr bwMode="auto">
          <a:xfrm>
            <a:off x="471488" y="3727450"/>
            <a:ext cx="8253412"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5000"/>
              </a:lnSpc>
            </a:pPr>
            <a:r>
              <a:rPr kumimoji="1" lang="zh-CN" altLang="en-US" sz="2800" b="1">
                <a:latin typeface="Times New Roman" panose="02020603050405020304" pitchFamily="18" charset="0"/>
              </a:rPr>
              <a:t>　                    </a:t>
            </a:r>
            <a:r>
              <a:rPr kumimoji="1" lang="en-US" altLang="zh-CN" sz="2800" b="1" i="1">
                <a:latin typeface="Times New Roman" panose="02020603050405020304" pitchFamily="18" charset="0"/>
              </a:rPr>
              <a:t>s</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的导数 </a:t>
            </a:r>
            <a:r>
              <a:rPr kumimoji="1" lang="en-US" altLang="zh-CN" sz="2800" b="1" i="1">
                <a:latin typeface="Times New Roman" panose="02020603050405020304" pitchFamily="18" charset="0"/>
              </a:rPr>
              <a:t>s</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就是物体运动的速度 </a:t>
            </a:r>
            <a:r>
              <a:rPr kumimoji="1" lang="en-US" altLang="zh-CN" sz="2800" b="1" i="1">
                <a:latin typeface="Times New Roman" panose="02020603050405020304" pitchFamily="18" charset="0"/>
              </a:rPr>
              <a:t>v</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a:t>
            </a:r>
          </a:p>
        </p:txBody>
      </p:sp>
      <p:sp>
        <p:nvSpPr>
          <p:cNvPr id="165896" name="Rectangle 8">
            <a:extLst>
              <a:ext uri="{FF2B5EF4-FFF2-40B4-BE49-F238E27FC236}">
                <a16:creationId xmlns:a16="http://schemas.microsoft.com/office/drawing/2014/main" id="{BBED8330-59AB-4359-A2C8-6ECD16818A54}"/>
              </a:ext>
            </a:extLst>
          </p:cNvPr>
          <p:cNvSpPr>
            <a:spLocks noChangeArrowheads="1"/>
          </p:cNvSpPr>
          <p:nvPr/>
        </p:nvSpPr>
        <p:spPr bwMode="auto">
          <a:xfrm>
            <a:off x="1206500" y="4291013"/>
            <a:ext cx="1981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由题意，知</a:t>
            </a:r>
          </a:p>
        </p:txBody>
      </p:sp>
      <p:sp>
        <p:nvSpPr>
          <p:cNvPr id="165897" name="Rectangle 9">
            <a:extLst>
              <a:ext uri="{FF2B5EF4-FFF2-40B4-BE49-F238E27FC236}">
                <a16:creationId xmlns:a16="http://schemas.microsoft.com/office/drawing/2014/main" id="{721D0F07-BAFD-42AE-B7B2-0F04D6AD1734}"/>
              </a:ext>
            </a:extLst>
          </p:cNvPr>
          <p:cNvSpPr>
            <a:spLocks noChangeArrowheads="1"/>
          </p:cNvSpPr>
          <p:nvPr/>
        </p:nvSpPr>
        <p:spPr bwMode="auto">
          <a:xfrm>
            <a:off x="1828800" y="4876800"/>
            <a:ext cx="1781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Times New Roman" panose="02020603050405020304" pitchFamily="18" charset="0"/>
              </a:rPr>
              <a:t>v</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 2</a:t>
            </a:r>
            <a:r>
              <a:rPr kumimoji="1" lang="en-US" altLang="zh-CN" sz="2800" b="1" i="1">
                <a:latin typeface="Times New Roman" panose="02020603050405020304" pitchFamily="18" charset="0"/>
              </a:rPr>
              <a:t>t </a:t>
            </a:r>
            <a:r>
              <a:rPr kumimoji="1" lang="zh-CN" altLang="en-US" sz="2800" b="1">
                <a:latin typeface="Times New Roman" panose="02020603050405020304" pitchFamily="18" charset="0"/>
              </a:rPr>
              <a:t>，</a:t>
            </a:r>
          </a:p>
        </p:txBody>
      </p:sp>
      <p:sp>
        <p:nvSpPr>
          <p:cNvPr id="165898" name="Rectangle 10">
            <a:extLst>
              <a:ext uri="{FF2B5EF4-FFF2-40B4-BE49-F238E27FC236}">
                <a16:creationId xmlns:a16="http://schemas.microsoft.com/office/drawing/2014/main" id="{895E124F-9B54-45DA-A875-531D6F987845}"/>
              </a:ext>
            </a:extLst>
          </p:cNvPr>
          <p:cNvSpPr>
            <a:spLocks noChangeArrowheads="1"/>
          </p:cNvSpPr>
          <p:nvPr/>
        </p:nvSpPr>
        <p:spPr bwMode="auto">
          <a:xfrm>
            <a:off x="469900" y="533558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以及</a:t>
            </a:r>
          </a:p>
        </p:txBody>
      </p:sp>
      <p:sp>
        <p:nvSpPr>
          <p:cNvPr id="165899" name="Rectangle 11">
            <a:extLst>
              <a:ext uri="{FF2B5EF4-FFF2-40B4-BE49-F238E27FC236}">
                <a16:creationId xmlns:a16="http://schemas.microsoft.com/office/drawing/2014/main" id="{461F4C95-0232-40BC-A441-DCCF68B604D4}"/>
              </a:ext>
            </a:extLst>
          </p:cNvPr>
          <p:cNvSpPr>
            <a:spLocks noChangeArrowheads="1"/>
          </p:cNvSpPr>
          <p:nvPr/>
        </p:nvSpPr>
        <p:spPr bwMode="auto">
          <a:xfrm>
            <a:off x="1828800" y="5805488"/>
            <a:ext cx="1385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latin typeface="Times New Roman" panose="02020603050405020304" pitchFamily="18" charset="0"/>
              </a:rPr>
              <a:t>s</a:t>
            </a:r>
            <a:r>
              <a:rPr kumimoji="1" lang="en-US" altLang="zh-CN" sz="2800" b="1">
                <a:latin typeface="Times New Roman" panose="02020603050405020304" pitchFamily="18" charset="0"/>
              </a:rPr>
              <a:t>(0) = 0.</a:t>
            </a:r>
          </a:p>
        </p:txBody>
      </p:sp>
      <p:sp>
        <p:nvSpPr>
          <p:cNvPr id="165900" name="Rectangle 12">
            <a:extLst>
              <a:ext uri="{FF2B5EF4-FFF2-40B4-BE49-F238E27FC236}">
                <a16:creationId xmlns:a16="http://schemas.microsoft.com/office/drawing/2014/main" id="{233FC741-6EAF-4A07-B747-10CDA8C598F3}"/>
              </a:ext>
            </a:extLst>
          </p:cNvPr>
          <p:cNvSpPr>
            <a:spLocks noChangeArrowheads="1"/>
          </p:cNvSpPr>
          <p:nvPr/>
        </p:nvSpPr>
        <p:spPr bwMode="auto">
          <a:xfrm>
            <a:off x="3786188" y="4945063"/>
            <a:ext cx="541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宋体" panose="02010600030101010101" pitchFamily="2" charset="-122"/>
              </a:rPr>
              <a:t>①</a:t>
            </a:r>
          </a:p>
        </p:txBody>
      </p:sp>
      <p:sp>
        <p:nvSpPr>
          <p:cNvPr id="165901" name="Rectangle 13">
            <a:extLst>
              <a:ext uri="{FF2B5EF4-FFF2-40B4-BE49-F238E27FC236}">
                <a16:creationId xmlns:a16="http://schemas.microsoft.com/office/drawing/2014/main" id="{528896C7-1677-416B-BB37-F54B1F2E80DF}"/>
              </a:ext>
            </a:extLst>
          </p:cNvPr>
          <p:cNvSpPr>
            <a:spLocks noChangeArrowheads="1"/>
          </p:cNvSpPr>
          <p:nvPr/>
        </p:nvSpPr>
        <p:spPr bwMode="auto">
          <a:xfrm>
            <a:off x="3786188" y="5768975"/>
            <a:ext cx="54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宋体" panose="02010600030101010101" pitchFamily="2" charset="-122"/>
              </a:rPr>
              <a:t>②</a:t>
            </a:r>
          </a:p>
        </p:txBody>
      </p:sp>
      <p:grpSp>
        <p:nvGrpSpPr>
          <p:cNvPr id="2" name="Group 14">
            <a:extLst>
              <a:ext uri="{FF2B5EF4-FFF2-40B4-BE49-F238E27FC236}">
                <a16:creationId xmlns:a16="http://schemas.microsoft.com/office/drawing/2014/main" id="{DFEA62D9-05D2-4241-BAA3-C6B9A96CC0EC}"/>
              </a:ext>
            </a:extLst>
          </p:cNvPr>
          <p:cNvGrpSpPr>
            <a:grpSpLocks/>
          </p:cNvGrpSpPr>
          <p:nvPr/>
        </p:nvGrpSpPr>
        <p:grpSpPr bwMode="auto">
          <a:xfrm>
            <a:off x="4941888" y="5241925"/>
            <a:ext cx="3287712" cy="793750"/>
            <a:chOff x="3113" y="3302"/>
            <a:chExt cx="2071" cy="500"/>
          </a:xfrm>
        </p:grpSpPr>
        <p:sp>
          <p:nvSpPr>
            <p:cNvPr id="86040" name="Line 15">
              <a:extLst>
                <a:ext uri="{FF2B5EF4-FFF2-40B4-BE49-F238E27FC236}">
                  <a16:creationId xmlns:a16="http://schemas.microsoft.com/office/drawing/2014/main" id="{7E23B06F-5E9D-4820-994F-2BA60F5A78AC}"/>
                </a:ext>
              </a:extLst>
            </p:cNvPr>
            <p:cNvSpPr>
              <a:spLocks noChangeShapeType="1"/>
            </p:cNvSpPr>
            <p:nvPr/>
          </p:nvSpPr>
          <p:spPr bwMode="auto">
            <a:xfrm>
              <a:off x="3216" y="3552"/>
              <a:ext cx="1872" cy="0"/>
            </a:xfrm>
            <a:prstGeom prst="line">
              <a:avLst/>
            </a:prstGeom>
            <a:noFill/>
            <a:ln w="2540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6041" name="Oval 16">
              <a:extLst>
                <a:ext uri="{FF2B5EF4-FFF2-40B4-BE49-F238E27FC236}">
                  <a16:creationId xmlns:a16="http://schemas.microsoft.com/office/drawing/2014/main" id="{680CF4A3-184D-4E0C-955E-BB76F5D6D2CC}"/>
                </a:ext>
              </a:extLst>
            </p:cNvPr>
            <p:cNvSpPr>
              <a:spLocks noChangeArrowheads="1"/>
            </p:cNvSpPr>
            <p:nvPr/>
          </p:nvSpPr>
          <p:spPr bwMode="auto">
            <a:xfrm>
              <a:off x="3164" y="3517"/>
              <a:ext cx="86" cy="86"/>
            </a:xfrm>
            <a:prstGeom prst="ellipse">
              <a:avLst/>
            </a:prstGeom>
            <a:solidFill>
              <a:srgbClr val="FF330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42" name="Rectangle 17">
              <a:extLst>
                <a:ext uri="{FF2B5EF4-FFF2-40B4-BE49-F238E27FC236}">
                  <a16:creationId xmlns:a16="http://schemas.microsoft.com/office/drawing/2014/main" id="{D76D1354-A58E-43EF-B33D-7D48039450A6}"/>
                </a:ext>
              </a:extLst>
            </p:cNvPr>
            <p:cNvSpPr>
              <a:spLocks noChangeArrowheads="1"/>
            </p:cNvSpPr>
            <p:nvPr/>
          </p:nvSpPr>
          <p:spPr bwMode="auto">
            <a:xfrm>
              <a:off x="3120" y="3302"/>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latin typeface="Times New Roman" panose="02020603050405020304" pitchFamily="18" charset="0"/>
                </a:rPr>
                <a:t>A</a:t>
              </a:r>
            </a:p>
          </p:txBody>
        </p:sp>
        <p:sp>
          <p:nvSpPr>
            <p:cNvPr id="86043" name="Rectangle 18">
              <a:extLst>
                <a:ext uri="{FF2B5EF4-FFF2-40B4-BE49-F238E27FC236}">
                  <a16:creationId xmlns:a16="http://schemas.microsoft.com/office/drawing/2014/main" id="{B903C886-0218-40E9-8A85-EB9EC8946473}"/>
                </a:ext>
              </a:extLst>
            </p:cNvPr>
            <p:cNvSpPr>
              <a:spLocks noChangeArrowheads="1"/>
            </p:cNvSpPr>
            <p:nvPr/>
          </p:nvSpPr>
          <p:spPr bwMode="auto">
            <a:xfrm>
              <a:off x="4979" y="330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latin typeface="Times New Roman" panose="02020603050405020304" pitchFamily="18" charset="0"/>
                </a:rPr>
                <a:t>S</a:t>
              </a:r>
            </a:p>
          </p:txBody>
        </p:sp>
        <p:sp>
          <p:nvSpPr>
            <p:cNvPr id="86044" name="Rectangle 19">
              <a:extLst>
                <a:ext uri="{FF2B5EF4-FFF2-40B4-BE49-F238E27FC236}">
                  <a16:creationId xmlns:a16="http://schemas.microsoft.com/office/drawing/2014/main" id="{8620F689-8A97-4BB4-8DB7-226AC90BCAE5}"/>
                </a:ext>
              </a:extLst>
            </p:cNvPr>
            <p:cNvSpPr>
              <a:spLocks noChangeArrowheads="1"/>
            </p:cNvSpPr>
            <p:nvPr/>
          </p:nvSpPr>
          <p:spPr bwMode="auto">
            <a:xfrm>
              <a:off x="3113" y="3552"/>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latin typeface="Times New Roman" panose="02020603050405020304" pitchFamily="18" charset="0"/>
                </a:rPr>
                <a:t>O</a:t>
              </a:r>
            </a:p>
          </p:txBody>
        </p:sp>
      </p:grpSp>
      <p:pic>
        <p:nvPicPr>
          <p:cNvPr id="86033" name="Picture 20" descr="a1">
            <a:hlinkClick r:id="" action="ppaction://hlinkshowjump?jump=previousslide"/>
            <a:extLst>
              <a:ext uri="{FF2B5EF4-FFF2-40B4-BE49-F238E27FC236}">
                <a16:creationId xmlns:a16="http://schemas.microsoft.com/office/drawing/2014/main" id="{65CF736A-1142-4BA4-B376-B899116BE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34" name="Picture 21" descr="a2">
            <a:hlinkClick r:id="" action="ppaction://hlinkshowjump?jump=nextslide"/>
            <a:extLst>
              <a:ext uri="{FF2B5EF4-FFF2-40B4-BE49-F238E27FC236}">
                <a16:creationId xmlns:a16="http://schemas.microsoft.com/office/drawing/2014/main" id="{BB56490D-90AA-463E-B1A1-466353991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324600"/>
            <a:ext cx="8461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35" name="Picture 22" descr="a3">
            <a:hlinkClick r:id="rId4" action="ppaction://hlinksldjump"/>
            <a:extLst>
              <a:ext uri="{FF2B5EF4-FFF2-40B4-BE49-F238E27FC236}">
                <a16:creationId xmlns:a16="http://schemas.microsoft.com/office/drawing/2014/main" id="{0D3E9019-2F33-4C0B-8E5C-71594A4BB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6863" y="6324600"/>
            <a:ext cx="846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3">
            <a:extLst>
              <a:ext uri="{FF2B5EF4-FFF2-40B4-BE49-F238E27FC236}">
                <a16:creationId xmlns:a16="http://schemas.microsoft.com/office/drawing/2014/main" id="{E5FE5E69-7DAE-42AE-9F5E-A70E8F9FEF94}"/>
              </a:ext>
            </a:extLst>
          </p:cNvPr>
          <p:cNvGrpSpPr>
            <a:grpSpLocks/>
          </p:cNvGrpSpPr>
          <p:nvPr/>
        </p:nvGrpSpPr>
        <p:grpSpPr bwMode="auto">
          <a:xfrm>
            <a:off x="6324600" y="5181600"/>
            <a:ext cx="533400" cy="930275"/>
            <a:chOff x="3984" y="3264"/>
            <a:chExt cx="336" cy="586"/>
          </a:xfrm>
        </p:grpSpPr>
        <p:sp>
          <p:nvSpPr>
            <p:cNvPr id="86037" name="Oval 24">
              <a:extLst>
                <a:ext uri="{FF2B5EF4-FFF2-40B4-BE49-F238E27FC236}">
                  <a16:creationId xmlns:a16="http://schemas.microsoft.com/office/drawing/2014/main" id="{E1677E5D-A134-4E96-BB04-3B1E6E82A97A}"/>
                </a:ext>
              </a:extLst>
            </p:cNvPr>
            <p:cNvSpPr>
              <a:spLocks noChangeArrowheads="1"/>
            </p:cNvSpPr>
            <p:nvPr/>
          </p:nvSpPr>
          <p:spPr bwMode="auto">
            <a:xfrm>
              <a:off x="4077" y="3502"/>
              <a:ext cx="86" cy="86"/>
            </a:xfrm>
            <a:prstGeom prst="ellipse">
              <a:avLst/>
            </a:prstGeom>
            <a:solidFill>
              <a:srgbClr val="FF330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38" name="Rectangle 25">
              <a:extLst>
                <a:ext uri="{FF2B5EF4-FFF2-40B4-BE49-F238E27FC236}">
                  <a16:creationId xmlns:a16="http://schemas.microsoft.com/office/drawing/2014/main" id="{8B6B2F7F-707D-4A50-97DE-2710F77654D1}"/>
                </a:ext>
              </a:extLst>
            </p:cNvPr>
            <p:cNvSpPr>
              <a:spLocks noChangeArrowheads="1"/>
            </p:cNvSpPr>
            <p:nvPr/>
          </p:nvSpPr>
          <p:spPr bwMode="auto">
            <a:xfrm>
              <a:off x="3984" y="3264"/>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latin typeface="Times New Roman" panose="02020603050405020304" pitchFamily="18" charset="0"/>
                </a:rPr>
                <a:t>M</a:t>
              </a:r>
            </a:p>
          </p:txBody>
        </p:sp>
        <p:sp>
          <p:nvSpPr>
            <p:cNvPr id="86039" name="Rectangle 26">
              <a:extLst>
                <a:ext uri="{FF2B5EF4-FFF2-40B4-BE49-F238E27FC236}">
                  <a16:creationId xmlns:a16="http://schemas.microsoft.com/office/drawing/2014/main" id="{28DBF229-5E4F-4190-83F1-B2A3540807F8}"/>
                </a:ext>
              </a:extLst>
            </p:cNvPr>
            <p:cNvSpPr>
              <a:spLocks noChangeArrowheads="1"/>
            </p:cNvSpPr>
            <p:nvPr/>
          </p:nvSpPr>
          <p:spPr bwMode="auto">
            <a:xfrm>
              <a:off x="3992" y="3600"/>
              <a:ext cx="3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latin typeface="Times New Roman" panose="02020603050405020304" pitchFamily="18" charset="0"/>
                </a:rPr>
                <a:t>s</a:t>
              </a:r>
              <a:r>
                <a:rPr kumimoji="1" lang="en-US" altLang="zh-CN" sz="2000" b="1">
                  <a:latin typeface="Times New Roman" panose="02020603050405020304" pitchFamily="18" charset="0"/>
                </a:rPr>
                <a:t>(</a:t>
              </a:r>
              <a:r>
                <a:rPr kumimoji="1" lang="en-US" altLang="zh-CN" sz="2000" b="1" i="1">
                  <a:latin typeface="Times New Roman" panose="02020603050405020304" pitchFamily="18" charset="0"/>
                </a:rPr>
                <a:t>t</a:t>
              </a:r>
              <a:r>
                <a:rPr kumimoji="1" lang="en-US" altLang="zh-CN" sz="2000" b="1">
                  <a:latin typeface="Times New Roman" panose="02020603050405020304" pitchFamily="18" charset="0"/>
                </a:rPr>
                <a:t>)</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65890"/>
                                        </p:tgtEl>
                                        <p:attrNameLst>
                                          <p:attrName>style.visibility</p:attrName>
                                        </p:attrNameLst>
                                      </p:cBhvr>
                                      <p:to>
                                        <p:strVal val="visible"/>
                                      </p:to>
                                    </p:set>
                                    <p:animEffect transition="in" filter="wipe(left)">
                                      <p:cBhvr>
                                        <p:cTn id="7" dur="75"/>
                                        <p:tgtEl>
                                          <p:spTgt spid="165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5891"/>
                                        </p:tgtEl>
                                        <p:attrNameLst>
                                          <p:attrName>style.visibility</p:attrName>
                                        </p:attrNameLst>
                                      </p:cBhvr>
                                      <p:to>
                                        <p:strVal val="visible"/>
                                      </p:to>
                                    </p:set>
                                    <p:animEffect transition="in" filter="wipe(left)">
                                      <p:cBhvr>
                                        <p:cTn id="12" dur="75"/>
                                        <p:tgtEl>
                                          <p:spTgt spid="165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5892"/>
                                        </p:tgtEl>
                                        <p:attrNameLst>
                                          <p:attrName>style.visibility</p:attrName>
                                        </p:attrNameLst>
                                      </p:cBhvr>
                                      <p:to>
                                        <p:strVal val="visible"/>
                                      </p:to>
                                    </p:set>
                                    <p:animEffect transition="in" filter="wipe(left)">
                                      <p:cBhvr>
                                        <p:cTn id="17" dur="75"/>
                                        <p:tgtEl>
                                          <p:spTgt spid="165892"/>
                                        </p:tgtEl>
                                      </p:cBhvr>
                                    </p:animEffect>
                                  </p:childTnLst>
                                </p:cTn>
                              </p:par>
                            </p:childTnLst>
                          </p:cTn>
                        </p:par>
                        <p:par>
                          <p:cTn id="18" fill="hold" nodeType="afterGroup">
                            <p:stCondLst>
                              <p:cond delay="1425"/>
                            </p:stCondLst>
                            <p:childTnLst>
                              <p:par>
                                <p:cTn id="19" presetID="17"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ppt_x</p:attrName>
                                        </p:attrNameLst>
                                      </p:cBhvr>
                                      <p:tavLst>
                                        <p:tav tm="0">
                                          <p:val>
                                            <p:strVal val="#ppt_x-#ppt_w/2"/>
                                          </p:val>
                                        </p:tav>
                                        <p:tav tm="100000">
                                          <p:val>
                                            <p:strVal val="#ppt_x"/>
                                          </p:val>
                                        </p:tav>
                                      </p:tavLst>
                                    </p:anim>
                                    <p:anim calcmode="lin" valueType="num">
                                      <p:cBhvr>
                                        <p:cTn id="22" dur="500" fill="hold"/>
                                        <p:tgtEl>
                                          <p:spTgt spid="2"/>
                                        </p:tgtEl>
                                        <p:attrNameLst>
                                          <p:attrName>ppt_y</p:attrName>
                                        </p:attrNameLst>
                                      </p:cBhvr>
                                      <p:tavLst>
                                        <p:tav tm="0">
                                          <p:val>
                                            <p:strVal val="#ppt_y"/>
                                          </p:val>
                                        </p:tav>
                                        <p:tav tm="100000">
                                          <p:val>
                                            <p:strVal val="#ppt_y"/>
                                          </p:val>
                                        </p:tav>
                                      </p:tavLst>
                                    </p:anim>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iterate type="lt">
                                    <p:tmPct val="100000"/>
                                  </p:iterate>
                                  <p:childTnLst>
                                    <p:set>
                                      <p:cBhvr>
                                        <p:cTn id="28" dur="1" fill="hold">
                                          <p:stCondLst>
                                            <p:cond delay="0"/>
                                          </p:stCondLst>
                                        </p:cTn>
                                        <p:tgtEl>
                                          <p:spTgt spid="165893"/>
                                        </p:tgtEl>
                                        <p:attrNameLst>
                                          <p:attrName>style.visibility</p:attrName>
                                        </p:attrNameLst>
                                      </p:cBhvr>
                                      <p:to>
                                        <p:strVal val="visible"/>
                                      </p:to>
                                    </p:set>
                                    <p:animEffect transition="in" filter="wipe(left)">
                                      <p:cBhvr>
                                        <p:cTn id="29" dur="75"/>
                                        <p:tgtEl>
                                          <p:spTgt spid="165893"/>
                                        </p:tgtEl>
                                      </p:cBhvr>
                                    </p:animEffect>
                                  </p:childTnLst>
                                </p:cTn>
                              </p:par>
                            </p:childTnLst>
                          </p:cTn>
                        </p:par>
                        <p:par>
                          <p:cTn id="30" fill="hold" nodeType="afterGroup">
                            <p:stCondLst>
                              <p:cond delay="1650"/>
                            </p:stCondLst>
                            <p:childTnLst>
                              <p:par>
                                <p:cTn id="31" presetID="23" presetClass="entr" presetSubtype="272"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strVal val="2/3*#ppt_w"/>
                                          </p:val>
                                        </p:tav>
                                        <p:tav tm="100000">
                                          <p:val>
                                            <p:strVal val="#ppt_w"/>
                                          </p:val>
                                        </p:tav>
                                      </p:tavLst>
                                    </p:anim>
                                    <p:anim calcmode="lin" valueType="num">
                                      <p:cBhvr>
                                        <p:cTn id="34"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iterate type="lt">
                                    <p:tmPct val="100000"/>
                                  </p:iterate>
                                  <p:childTnLst>
                                    <p:set>
                                      <p:cBhvr>
                                        <p:cTn id="38" dur="1" fill="hold">
                                          <p:stCondLst>
                                            <p:cond delay="0"/>
                                          </p:stCondLst>
                                        </p:cTn>
                                        <p:tgtEl>
                                          <p:spTgt spid="165894"/>
                                        </p:tgtEl>
                                        <p:attrNameLst>
                                          <p:attrName>style.visibility</p:attrName>
                                        </p:attrNameLst>
                                      </p:cBhvr>
                                      <p:to>
                                        <p:strVal val="visible"/>
                                      </p:to>
                                    </p:set>
                                    <p:animEffect transition="in" filter="wipe(left)">
                                      <p:cBhvr>
                                        <p:cTn id="39" dur="75"/>
                                        <p:tgtEl>
                                          <p:spTgt spid="16589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iterate type="lt">
                                    <p:tmPct val="100000"/>
                                  </p:iterate>
                                  <p:childTnLst>
                                    <p:set>
                                      <p:cBhvr>
                                        <p:cTn id="43" dur="1" fill="hold">
                                          <p:stCondLst>
                                            <p:cond delay="0"/>
                                          </p:stCondLst>
                                        </p:cTn>
                                        <p:tgtEl>
                                          <p:spTgt spid="165895"/>
                                        </p:tgtEl>
                                        <p:attrNameLst>
                                          <p:attrName>style.visibility</p:attrName>
                                        </p:attrNameLst>
                                      </p:cBhvr>
                                      <p:to>
                                        <p:strVal val="visible"/>
                                      </p:to>
                                    </p:set>
                                    <p:animEffect transition="in" filter="wipe(left)">
                                      <p:cBhvr>
                                        <p:cTn id="44" dur="75"/>
                                        <p:tgtEl>
                                          <p:spTgt spid="16589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iterate type="lt">
                                    <p:tmPct val="100000"/>
                                  </p:iterate>
                                  <p:childTnLst>
                                    <p:set>
                                      <p:cBhvr>
                                        <p:cTn id="48" dur="1" fill="hold">
                                          <p:stCondLst>
                                            <p:cond delay="0"/>
                                          </p:stCondLst>
                                        </p:cTn>
                                        <p:tgtEl>
                                          <p:spTgt spid="165896"/>
                                        </p:tgtEl>
                                        <p:attrNameLst>
                                          <p:attrName>style.visibility</p:attrName>
                                        </p:attrNameLst>
                                      </p:cBhvr>
                                      <p:to>
                                        <p:strVal val="visible"/>
                                      </p:to>
                                    </p:set>
                                    <p:animEffect transition="in" filter="wipe(left)">
                                      <p:cBhvr>
                                        <p:cTn id="49" dur="75"/>
                                        <p:tgtEl>
                                          <p:spTgt spid="16589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iterate type="lt">
                                    <p:tmPct val="100000"/>
                                  </p:iterate>
                                  <p:childTnLst>
                                    <p:set>
                                      <p:cBhvr>
                                        <p:cTn id="53" dur="1" fill="hold">
                                          <p:stCondLst>
                                            <p:cond delay="0"/>
                                          </p:stCondLst>
                                        </p:cTn>
                                        <p:tgtEl>
                                          <p:spTgt spid="165897"/>
                                        </p:tgtEl>
                                        <p:attrNameLst>
                                          <p:attrName>style.visibility</p:attrName>
                                        </p:attrNameLst>
                                      </p:cBhvr>
                                      <p:to>
                                        <p:strVal val="visible"/>
                                      </p:to>
                                    </p:set>
                                    <p:animEffect transition="in" filter="wipe(left)">
                                      <p:cBhvr>
                                        <p:cTn id="54" dur="75"/>
                                        <p:tgtEl>
                                          <p:spTgt spid="165897"/>
                                        </p:tgtEl>
                                      </p:cBhvr>
                                    </p:animEffect>
                                  </p:childTnLst>
                                </p:cTn>
                              </p:par>
                            </p:childTnLst>
                          </p:cTn>
                        </p:par>
                        <p:par>
                          <p:cTn id="55" fill="hold" nodeType="afterGroup">
                            <p:stCondLst>
                              <p:cond delay="600"/>
                            </p:stCondLst>
                            <p:childTnLst>
                              <p:par>
                                <p:cTn id="56" presetID="22" presetClass="entr" presetSubtype="8" fill="hold" grpId="0" nodeType="afterEffect">
                                  <p:stCondLst>
                                    <p:cond delay="0"/>
                                  </p:stCondLst>
                                  <p:iterate type="lt">
                                    <p:tmPct val="100000"/>
                                  </p:iterate>
                                  <p:childTnLst>
                                    <p:set>
                                      <p:cBhvr>
                                        <p:cTn id="57" dur="1" fill="hold">
                                          <p:stCondLst>
                                            <p:cond delay="0"/>
                                          </p:stCondLst>
                                        </p:cTn>
                                        <p:tgtEl>
                                          <p:spTgt spid="165900"/>
                                        </p:tgtEl>
                                        <p:attrNameLst>
                                          <p:attrName>style.visibility</p:attrName>
                                        </p:attrNameLst>
                                      </p:cBhvr>
                                      <p:to>
                                        <p:strVal val="visible"/>
                                      </p:to>
                                    </p:set>
                                    <p:animEffect transition="in" filter="wipe(left)">
                                      <p:cBhvr>
                                        <p:cTn id="58" dur="75"/>
                                        <p:tgtEl>
                                          <p:spTgt spid="16590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iterate type="lt">
                                    <p:tmPct val="100000"/>
                                  </p:iterate>
                                  <p:childTnLst>
                                    <p:set>
                                      <p:cBhvr>
                                        <p:cTn id="62" dur="1" fill="hold">
                                          <p:stCondLst>
                                            <p:cond delay="0"/>
                                          </p:stCondLst>
                                        </p:cTn>
                                        <p:tgtEl>
                                          <p:spTgt spid="165898"/>
                                        </p:tgtEl>
                                        <p:attrNameLst>
                                          <p:attrName>style.visibility</p:attrName>
                                        </p:attrNameLst>
                                      </p:cBhvr>
                                      <p:to>
                                        <p:strVal val="visible"/>
                                      </p:to>
                                    </p:set>
                                    <p:animEffect transition="in" filter="wipe(left)">
                                      <p:cBhvr>
                                        <p:cTn id="63" dur="75"/>
                                        <p:tgtEl>
                                          <p:spTgt spid="165898"/>
                                        </p:tgtEl>
                                      </p:cBhvr>
                                    </p:animEffect>
                                  </p:childTnLst>
                                </p:cTn>
                              </p:par>
                            </p:childTnLst>
                          </p:cTn>
                        </p:par>
                        <p:par>
                          <p:cTn id="64" fill="hold" nodeType="afterGroup">
                            <p:stCondLst>
                              <p:cond delay="150"/>
                            </p:stCondLst>
                            <p:childTnLst>
                              <p:par>
                                <p:cTn id="65" presetID="22" presetClass="entr" presetSubtype="8" fill="hold" grpId="0" nodeType="afterEffect">
                                  <p:stCondLst>
                                    <p:cond delay="0"/>
                                  </p:stCondLst>
                                  <p:iterate type="lt">
                                    <p:tmPct val="100000"/>
                                  </p:iterate>
                                  <p:childTnLst>
                                    <p:set>
                                      <p:cBhvr>
                                        <p:cTn id="66" dur="1" fill="hold">
                                          <p:stCondLst>
                                            <p:cond delay="0"/>
                                          </p:stCondLst>
                                        </p:cTn>
                                        <p:tgtEl>
                                          <p:spTgt spid="165899"/>
                                        </p:tgtEl>
                                        <p:attrNameLst>
                                          <p:attrName>style.visibility</p:attrName>
                                        </p:attrNameLst>
                                      </p:cBhvr>
                                      <p:to>
                                        <p:strVal val="visible"/>
                                      </p:to>
                                    </p:set>
                                    <p:animEffect transition="in" filter="wipe(left)">
                                      <p:cBhvr>
                                        <p:cTn id="67" dur="75"/>
                                        <p:tgtEl>
                                          <p:spTgt spid="165899"/>
                                        </p:tgtEl>
                                      </p:cBhvr>
                                    </p:animEffect>
                                  </p:childTnLst>
                                </p:cTn>
                              </p:par>
                            </p:childTnLst>
                          </p:cTn>
                        </p:par>
                        <p:par>
                          <p:cTn id="68" fill="hold" nodeType="afterGroup">
                            <p:stCondLst>
                              <p:cond delay="675"/>
                            </p:stCondLst>
                            <p:childTnLst>
                              <p:par>
                                <p:cTn id="69" presetID="22" presetClass="entr" presetSubtype="8" fill="hold" grpId="0" nodeType="afterEffect">
                                  <p:stCondLst>
                                    <p:cond delay="0"/>
                                  </p:stCondLst>
                                  <p:iterate type="lt">
                                    <p:tmPct val="100000"/>
                                  </p:iterate>
                                  <p:childTnLst>
                                    <p:set>
                                      <p:cBhvr>
                                        <p:cTn id="70" dur="1" fill="hold">
                                          <p:stCondLst>
                                            <p:cond delay="0"/>
                                          </p:stCondLst>
                                        </p:cTn>
                                        <p:tgtEl>
                                          <p:spTgt spid="165901"/>
                                        </p:tgtEl>
                                        <p:attrNameLst>
                                          <p:attrName>style.visibility</p:attrName>
                                        </p:attrNameLst>
                                      </p:cBhvr>
                                      <p:to>
                                        <p:strVal val="visible"/>
                                      </p:to>
                                    </p:set>
                                    <p:animEffect transition="in" filter="wipe(left)">
                                      <p:cBhvr>
                                        <p:cTn id="71" dur="75"/>
                                        <p:tgtEl>
                                          <p:spTgt spid="165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utoUpdateAnimBg="0"/>
      <p:bldP spid="165891" grpId="0" autoUpdateAnimBg="0"/>
      <p:bldP spid="165892" grpId="0" autoUpdateAnimBg="0"/>
      <p:bldP spid="165893" grpId="0" autoUpdateAnimBg="0"/>
      <p:bldP spid="165894" grpId="0" autoUpdateAnimBg="0"/>
      <p:bldP spid="165895" grpId="0" autoUpdateAnimBg="0"/>
      <p:bldP spid="165896" grpId="0" autoUpdateAnimBg="0"/>
      <p:bldP spid="165897" grpId="0" autoUpdateAnimBg="0"/>
      <p:bldP spid="165898" grpId="0" autoUpdateAnimBg="0"/>
      <p:bldP spid="165899" grpId="0" autoUpdateAnimBg="0"/>
      <p:bldP spid="165900" grpId="0" autoUpdateAnimBg="0"/>
      <p:bldP spid="165901" grpId="0" autoUpdateAnimBg="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133</TotalTime>
  <Words>3335</Words>
  <Application>Microsoft Office PowerPoint</Application>
  <PresentationFormat>全屏显示(4:3)</PresentationFormat>
  <Paragraphs>400</Paragraphs>
  <Slides>51</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2" baseType="lpstr">
      <vt:lpstr>Arial</vt:lpstr>
      <vt:lpstr>宋体</vt:lpstr>
      <vt:lpstr>Garamond</vt:lpstr>
      <vt:lpstr>Wingdings</vt:lpstr>
      <vt:lpstr>Times New Roman</vt:lpstr>
      <vt:lpstr>黑体</vt:lpstr>
      <vt:lpstr>楷体_GB2312</vt:lpstr>
      <vt:lpstr>Symbol</vt:lpstr>
      <vt:lpstr>ˎ̥</vt:lpstr>
      <vt:lpstr>Edge</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Delon</dc:creator>
  <cp:lastModifiedBy>Administrator</cp:lastModifiedBy>
  <cp:revision>19</cp:revision>
  <cp:lastPrinted>1601-01-01T00:00:00Z</cp:lastPrinted>
  <dcterms:created xsi:type="dcterms:W3CDTF">1601-01-01T00:00:00Z</dcterms:created>
  <dcterms:modified xsi:type="dcterms:W3CDTF">2023-02-21T13:37:14Z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LCID">
    <vt:i4>2052</vt:i4>
  </property>
</Properties>
</file>