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/>
    <p:restoredTop sz="94673"/>
  </p:normalViewPr>
  <p:slideViewPr>
    <p:cSldViewPr snapToGrid="0" snapToObjects="1">
      <p:cViewPr>
        <p:scale>
          <a:sx n="197" d="100"/>
          <a:sy n="197" d="100"/>
        </p:scale>
        <p:origin x="1032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24575,'53'0'0,"6"7"0,22-5 0,12 13-3571,3-13 3571,-42 2 0,0 0 0,42 4 934,-15 0-934,-13 7 625,-24-8-625,9 0 0,-30-4 0,10-2 1857,-25 2-1857,4-3 155,-4 0-155,0 0 0,-1 0 0,5 0 0,6 5 0,17-4 0,-2 8 0,43-8 0,-17 9 0,3 0 0,-3-8 0,2 0-536,23 10 0,-1 0 536,16-2 0,-47-2 0,0 1 0,42 8 0,2 0-256,-12 0 256,-5-2 0,-23-7 0,-18 2 0,2-9 0,-17 2 1058,1-3-1058,-2 0 270,-10 0-270,-1 0 0,-3 0 0,0 0 0,3 0 0,2 0 0,2 0 0,7 0 0,-4-3 0,4 2 0,0-3 0,-5 4 0,5 0 0,19 0 0,-13 0 0,14 0 0,-14 0 0,-4 0 0,0 0 0,-2 4 0,-7-3 0,1 2 0,0-3 0,-4 0 0,-1 0 0,-3 0 0,4 0 0,6 0 0,6 5 0,17-4 0,-8 3 0,9-4 0,-12 0 0,-7 0 0,17 0 0,-13 0 0,14 0 0,-17 0 0,4 0 0,-11 0 0,12 0 0,1 0 0,-4 4 0,3-3 0,-13 2 0,-1-3 0,1 0 0,0 0 0,-1 0 0,1 0 0,-4 0 0,9 4 0,0-2 0,22 2 0,-16-4 0,8 0 0,-19 0 0,0 0 0,-1 0 0,-2 0 0,-2 0 0,-3 0 0,0 0 0,-1 0 0,1 0 0,4 0 0,-4 0 0,7 0 0,-3 0 0,1 0 0,-2 0 0,-3 0 0,3-3 0,1 2 0,22-3 0,-8 4 0,9 0 0,-6 0 0,-6 0 0,1 4 0,-5-3 0,-5 2 0,-5-3 0,3 0 0,-5 0 0,1 0 0,-3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2676 24575,'12'-8'0,"3"-4"0,-6 0 0,3-10 0,2-1 0,-1-19 0,1 9 0,-6-43 0,11 15 0,-16-21 0,19 3 0,-13 9 0,0-12-888,-1-11 888,-4 40 0,0-1 0,1-8 0,1 2 0,4-39 0,-1 41 0,-1 2 0,-6-28 0,6 30 0,0 0 0,-6-42 0,6 3 0,-1 11-179,-5 12 179,5-9 0,-7 21 0,0 2 0,0 3 0,4 20 0,-3-20 0,4 20 880,-5-20-880,0 27 187,0-28-187,0 16 0,-6-20 0,4 2 0,-4-11 0,6 8 0,0 4 0,0 20 0,-4 12 0,4 8 0,-4 3 0,4-3 0,-4-11 0,3 11 0,-4-10 0,5 17 0,0 7 0,-3 6 0,2 3 0,-3 4 0,1-8 0,2 3 0,-3-3 0,1 4 0,2 0 0,-2 0 0,-1 3 0,0 1 0,-1 4 0,2-4 0,-2 10 0,4-9 0,-3 16 0,0-12 0,4 11 0,-4-4 0,0 6 0,-1-6 0,0 4 0,1-11 0,4 2 0,0-4 0,0-6 0,-3 2 0,2-14 0,1-2 0,4-11 0,8 1 0,-3-7 0,6-14 0,-6 10 0,2-8 0,-7 19 0,3 3 0,-3-3 0,1 2 0,-2 1 0,1-3 0,-4 7 0,4-4 0,-1 5 0,-2-5 0,3 4 0,-1 0 0,2 1 0,-1 2 0,3 1 0,-3-3 0,4 6 0,15 16 0,4 9 0,0 6 0,-4-3 0,-10-5 0,6-3 0,2 10 0,-2-10 0,-2 3 0,-3 1 0,8-4 0,-6 3 0,5-8 0,-12-2 0,2-4 0,-6-1 0,2-2 0,-3 2 0,4-3 0,0 4 0,-4 0 0,3 0 0,-3-1 0,4 5 0,0-3 0,0 2 0,0-3 0,-4 0 0,3-4 0,-6 3 0,3-10 0,-4-7 0,0-1 0,0-3 0,0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3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24575,'13'34'0,"-10"-8"0,13 9 0,-11-6 0,-1 6 0,1 9 0,2 24 0,-5 13-1102,10-28 0,0 2 1102,-9 5 0,-2 2 0,8 11 0,-1-1-334,-4-14 0,0-2 334,0 3 0,1-2 0,4 36 0,5-8 0,-6-4-39,8-2 39,-8-20 0,4-3 0,-11-3 0,8-20 2118,-8 8-2118,4-17 748,-1 4-748,-3-4 45,4 6-45,-5 11 0,4 28 0,-3 5 0,10 9 0,-10-15 0,6-12 0,-3-12 0,-3-9 0,4-13 0,-5-6 0,3-1 0,-2-2 0,3-2 0,-4-3 0,0 10 0,0-8 0,0 11 0,3-12 0,-2 12 0,2-7 0,1 8 0,-3 0 0,2 1 0,1 1 0,-3-2 0,2-10 0,1 3 0,-4-6 0,4 2 0,-1-3 0,-2 0 0,6 0 0,-6 0 0,3-1 0,-4 1 0,-4-7 0,0-5 0,-8-5 0,0-6 0,-1-3 0,-2 0 0,2-4 0,-14-5 0,-4-3 0,-11-12 0,12 12 0,5-4 0,10 20 0,6-7 0,-6 9 0,10 0 0,-6 0 0,7 4 0,-1 1 0,-2-1 0,7 0 0,-4 0 0,1 0 0,-2-3 0,4 6 0,-1 1 0,12 12 0,11 16 0,-3-6 0,16 12 0,-2 8 0,16 0 0,-1 15 0,0-18 0,4 8 0,-17-20 0,6 8 0,-12-16 0,-14 0 0,4-5 0,-11-2 0,5 2 0,-7-5 0,5 10 0,-5-6 0,3 2 0,-4-3 0,3-4 0,-6-4 0,6-4 0,-6-7 0,6 2 0,-7-2 0,4 3 0,-4-3 0,3-2 0,-2-2 0,3-1 0,-4 0 0,0-6 0,0 5 0,0-5 0,0 6 0,3 1 0,-2 2 0,3-2 0,-1 3 0,-2-3 0,6-1 0,-6 4 0,6-3 0,-6 3 0,6-4 0,-6 0 0,6-3 0,-3 6 0,0-2 0,3 7 0,-6 4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1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24575,'12'13'0,"3"-2"0,3 2 0,6 2 0,22 18 0,-7 0 0,34 25-1253,-2 11 1253,-21-31 0,2 0 0,-5 4 0,1-1 0,13 2 0,1 0 0,-10 0 0,2 0-911,18 2 0,2 0 911,-9-1 0,1-1 0,14 3 0,0-1 0,-21-11 0,-1 0 0,10 9 0,-3 0-418,-19-13 1,-3 2 417,4 9 0,-1 0 0,-3-13 0,-2 0-148,-6 8 0,0 0 148,38 15 0,-18 4 0,0 8 0,11-7 0,-8-7 0,15-2 1060,-23-13-1060,4-5 1815,-16 2-1815,26 5 0,-28-13 964,29 14-964,-39-22 367,8 6-367,-7 2 0,-2-2 0,16 18 0,-17-18 0,4 6 0,3 4 0,-12-11 0,14 17 0,-15-13 0,2 6 0,0 0 0,10 5 0,2 1 0,16 0 0,2-2 0,6-6 0,-1-6 0,13 6 0,-10-5 0,23 9 0,-33-11 0,-3-1 0,-24-12 0,-12-3 0,2 2 0,-3 1 0,0 0 0,-1 7 0,5-6 0,22 28 0,17-5 0,23 24 0,8-14 0,-1-2 0,-11-9 0,9 8 0,-16 1-224,-17-15 0,0 1 224,19 14 0,26 1 0,-33-12 0,-2-7 0,-21-5 0,-6-7 0,-16-2 0,9 1 0,-14-2 448,7 1-448,4 6 0,4 0 0,19 10 0,-9-3 0,20 6 0,-5 6 0,-2-6 0,11 10 0,-24-17 0,-2-1 0,-13-10 0,-14-2 0,7-2 0,4 8 0,2-4 0,12 10 0,10 8 0,-12-9 0,18 9 0,-28-19 0,1 1 0,-6-1 0,-4-4 0,-4 3 0,3-6 0,-6 6 0,6-3 0,-6 4 0,6-3 0,-6 2 0,2-3 0,0 4 0,2-4 0,3 3 0,0-3 0,-1 1 0,1 2 0,0-6 0,-4 6 0,3-3 0,-9 0 0,1 0 0,-7-4 0,4-4 0,-7 3 0,6-6 0,-16 7 0,1-8 0,-22 0 0,-14-5 0,-2-1 0,-10-1 0,24 7 0,3-3 0,11 6 0,0-1 0,6 2 0,2 4 0,10 0 0,-3-4 0,6 4 0,-2-4 0,13 4 0,21 0 0,4 0 0,26 0 0,-9 6 0,12-4 0,11 11 0,-8-5 0,8 1 0,-11-3 0,-11-1 0,-10-4 0,-17-4 0,-10-2 0,-4-6 0,-1 3 0,-2 0 0,2 0 0,-3 0 0,0 1 0,0-1 0,0 0 0,4 0 0,-3-3 0,2 2 0,-3-2 0,0 3 0,0 0 0,0 0 0,-3-3 0,2 2 0,-3-6 0,1 3 0,-1-4 0,-1 4 0,-2-3 0,6 3 0,-6 3 0,7 2 0,-4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2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4880 3538 24575,'-12'0'0,"-3"-4"0,3 0 0,0-4 0,-3-3 0,-4 1 0,-10-17 0,-2 9 0,-27-24 0,-12 4-432,23 12 1,-2 0 431,1 0 0,0 0 0,1 0 0,1 1 0,-36-9 0,30 10 0,-1-1 0,8 2 0,-1 0-651,-17-5 1,-3-3 650,9 0 0,0-1 0,-10-6 0,-2-1-858,0 0 1,1-3 857,3-5 0,1-4 0,-6-4 0,1 0 0,5 9 0,-1 1-1037,-17-11 0,-1 0 1037,4 9 0,1 1 0,2-3 0,-2-3 0,11 10 0,-2-1 0,5 2 0,4-5 0,1 0 0,4 6 0,-4-2 0,8 4 132,9 5 0,4 2-132,-2-4 0,2 0 0,-28-14 0,5 10 0,-3-8 0,-5 8 0,7-1 1050,6 11-1050,14 6 1637,-3-5-1637,-1 7 2496,-2-7-2496,6 12 506,18 3-506,-20-20 0,5 8 0,-18-29 0,-2 13 0,8-22 0,-12 12-969,23 17 1,0-1 968,-1 3 0,0 2 0,-2 3 0,0 0 0,-32-30 0,36 32 0,5 2 0,19 12 0,7 3 0,0 0 1937,-3-4-1937,9 5 0,-8-1 0,9 0 0,-9-3 0,1-2 0,-9-9 0,-4 3 0,3-3 0,-15-8 0,4 0 0,-2-7 0,4 12 0,10 4 0,6 12 0,1-2 0,3 3 0,3 0 0,-5-3 0,1-1 0,-3 3 0,1-2 0,3 7 0,-3-4 0,2 0 0,-3 1 0,8-1 0,-3 3 0,6-2 0,-9 0 0,8-2 0,-8-6 0,5 3 0,-3-4 0,1 4 0,-1 1 0,3 3 0,-2 3 0,6-2 0,-5 6 0,5-5 0,-6 1 0,6-3 0,-3 0 0,1-3 0,2 2 0,-6 2 0,3 0 0,-1-1 0,-2-1 0,6-2 0,-6 3 0,7 0 0,-7 0 0,2-3 0,-3 2 0,4-6 0,-3 7 0,3-7 0,-1 6 0,2-2 0,-1 3 0,3 0 0,-9 4 0,5 7 0,-7 12 0,1 20 0,0-2 0,0 9 0,-1-1 0,0 4 0,4-8 0,-3 3 0,10-26 0,-3 7 0,4-8 0,0-1 0,0 3 0,0-7 0,0 4 0,0-5 0,0 1 0,0 0 0,0 4 0,0-4 0,0 4 0,3-1 0,-2-2 0,2 2 0,-3-3 0,0 0 0,4-4 0,0-4 0,5-14 0,2-18 0,2-24 0,1-2 0,0 2 0,-1 3 0,-1 8 0,-4 8 0,-2 3 0,-2 18 0,-3 4 0,2 1 0,1 3 0,-3 0 0,2-3 0,0 2 0,-2-2 0,3-1 0,-4 4 0,3-4 0,-2 4 0,3-3 0,-4 2 0,3-2 0,-2 3 0,3 0 0,-1 4 0,1 1 0,8 6 0,18 10 0,-4-2 0,27 9 0,3 1 0,14 10 0,-24-9 0,1 0-381,1 0 1,0 0 380,6 0 0,0-1 0,0-2 0,-1-2 0,-3 1 0,-4-1 0,25 7 0,-28-9 0,-29-10 0,-11-5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5:07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31:3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36:32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45:4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24575,'17'3'0,"1"2"0,-5 6 0,9 3 0,-5-1 0,11 6 0,-4-9 0,17 12 0,-14-11 0,6 9 0,-17-11 0,-4-1 0,0-1 0,-5-3 0,-2 4 0,-2 0 0,-3 0 0,0 3 0,0-2 0,0 2 0,-3-6 0,-1-2 0,-4 1 0,0 0 0,0 0 0,4 3 0,-7-2 0,6 3 0,-6-1 0,3 1 0,0 0 0,0 0 0,0 0 0,0-4 0,1 3 0,-1-3 0,3 4 0,-2-3 0,3 2 0,-4-7 0,-3 4 0,2-4 0,-2 3 0,-1-2 0,4 6 0,-4-6 0,1 3 0,2-1 0,-2-2 0,3 3 0,0-1 0,0-2 0,1 2 0,-1 1 0,0-3 0,4 6 0,-3-6 0,6 2 0,-3-3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3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4035 303 24575,'-12'4'0,"0"0"0,5-4 0,-1 0 0,0 3 0,-3-2 0,-2 3 0,-2-4 0,2 3 0,-1-2 0,1 2 0,-2 1 0,-1-3 0,-6 2 0,-2-3 0,-17 6 0,-3-4 0,-35 4 0,6-6 0,22 0 0,-3 0 0,1 0 0,-2 0-695,-4 1 0,-4-2 695,-9-3 0,-1-1 0,5 4 0,-1 0 0,-8-3 0,-3-1-901,0 1 1,1-1 900,4 0 0,-2-1 0,-21 1 0,3-1 0,34-2 0,3 0-94,-16 7 0,7 0 94,8-6 0,-5 1 0,31 4 1245,-20-4-1245,20 6 1911,-9 0-1911,12 0 223,7 0-223,-6 0 0,12 0 0,-5 0 0,10 0 0,1 0 0,-1 0 0,4 4 0,-4-3 0,1 2 0,2-3 0,-2 0 0,3 0 0,0 3 0,0-2 0,0 3 0,-3-4 0,2 0 0,-5 0 0,-12 0 0,1 0 0,-12 0 0,-5 0 0,9 0 0,-20 0 0,9 0 0,6 0 0,4 0 0,12 0 0,5 0 0,-5 0 0,10 0 0,-3 0 0,-4 0 0,2 0 0,-11 0 0,11 0 0,-12 0 0,12 0 0,-5 0 0,0 0 0,-13 0 0,8 0 0,-13 0 0,3 0 0,4 0 0,-10-5 0,13 4 0,0-3 0,6 4 0,5-4 0,5 3 0,5-2 0,-3 3 0,5 0 0,-1 0 0,0 0 0,0 0 0,-3 0 0,-1 0 0,-10 0 0,8 0 0,-7-3 0,8 2 0,-2-3 0,-1 4 0,-6-4 0,5 3 0,-2-4 0,8 5 0,3 0 0,-3 0 0,2 0 0,-3-3 0,5 2 0,-5-3 0,4 4 0,-7 0 0,3 0 0,-4 0 0,4 0 0,-10 0 0,12-3 0,-17 2 0,13-6 0,-8 6 0,6-6 0,0 6 0,1-2 0,3 3 0,0-4 0,4 3 0,1-2 0,-1 3 0,-4-4 0,7-3 0,2-2 0,3-2 0,7 3 0,-2-4 0,6 7 0,-2-5 0,2 5 0,1 1 0,-4-3 0,7 6 0,-6-6 0,6 3 0,-7-1 0,7-2 0,-6 3 0,6-4 0,-7 0 0,7 4 0,-3-3 0,4 3 0,0-4 0,-1 0 0,1 0 0,6-1 0,-8 1 0,4 3 0,-10 1 0,-4 1 0,3 2 0,-10-2 0,-5 3 0,-5 0 0,-6 3 0,3 1 0,4 4 0,-3-3 0,7 2 0,-7-3 0,3 4 0,0 0 0,0 0 0,1-4 0,2 6 0,-6-8 0,3 9 0,0-7 0,-3 4 0,3 0 0,0-1 0,-3 1 0,10 0 0,-6 0 0,7 0 0,-1 3 0,-2-6 0,7 6 0,-4-7 0,4 8 0,0 0 0,0 0 0,0-1 0,13-2 0,16 8 0,15 3 0,23 10 0,15 10-782,2-5 782,-31-13 0,-1-1 0,21 10 0,6 1 0,-35-12 0,-9-3 0,-13-12 0,-13 2 0,-2-6 0,-7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43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 24575,'0'15'0,"0"7"0,0 14 0,0 8 0,0 12 0,0-12 0,0 32 0,0-14 0,7 31-830,-5 0 830,13 3 0,-13 0 0,13-3 0,-5 0 0,-1-8 0,5-4 0,-8-25 0,2-14 0,0-19 0,-7 6 0,2 6 830,-3-2-830,4 8 0,-2 1 0,6-9 0,-6 8 0,2-11 0,2 36 0,0-27 0,2 39 0,-4-45 0,-4 8 0,0-17 0,0-2 0,0 0 0,0-8 0,3 4 0,-2-7 0,3-2 0,-4 6 0,0-3 0,0 10 0,0 2 0,0 0 0,0-5 0,0-4 0,0-6 0,0 2 0,0-3 0,0 3 0,0-2 0,0 2 0,0-3 0,0 0 0,0 0 0,0 0 0,0-1 0,0 1 0,0 0 0,0 0 0,0 0 0,0 0 0,0-1 0,0 1 0,0 0 0,0 3 0,0-2 0,0 3 0,0-1 0,0-2 0,0 2 0,0-3 0,0 0 0,0-1 0,0 5 0,0-3 0,3 2 0,-2-3 0,3 0 0,-4-1 0,0 1 0,0 0 0,0 0 0,0 0 0,0 0 0,0-1 0,0 1 0,0 0 0,0 0 0,0 0 0,-4-4 0,0 0 0,-4-4 0,4 3 0,-3-2 0,2-1 0,-3-4 0,-3-8 0,2 0 0,-7-10 0,1-2 0,-25-21 0,17 17 0,-17-16 0,18 29 0,2-6 0,2 8 0,3 1 0,6 0 0,1 4 0,8 4 0,5 1 0,3 3 0,0 0 0,-1 6 0,5 0 0,-4 9 0,4-7 0,-1 7 0,-2-3 0,6 4 0,-6 6 0,3-5 0,-3 5 0,2-6 0,-2 0 0,6-1 0,-3 1 0,0-4 0,-1 0 0,-3-8 0,0 6 0,0-4 0,0 5 0,-1-3 0,1-4 0,-3 3 0,2-6 0,-3 3 0,4-1 0,10-2 0,-7 2 0,7-3 0,-10 0 0,3 0 0,1 0 0,4-3 0,-4-1 0,3-4 0,-3 0 0,4 0 0,6-1 0,-8-2 0,7 1 0,-9-5 0,0 3 0,3 0 0,-6 0 0,2 1 0,-6-1 0,-2 0 0,1 0 0,-4 1 0,4 2 0,-4-6 0,0 7 0,0-4 0,0 5 0,0 2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4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2449 24575,'12'-49'0,"-5"4"0,4 4 0,-10-4 0,13-22 0,-12 20 0,11-18 0,-11 33 0,8-10 0,-9 18 0,4-15 0,-5 12 0,0-8 0,0 7 0,0 4 0,0-18 0,4 10 0,-3-4 0,4 8 0,-5 4 0,0 1 0,0-6 0,0-6 0,0 2 0,0-20 0,0 20 0,0-19 0,0 19 0,0-20 0,0 20 0,-4-2 0,4 13 0,-4-4 0,4 8 0,0-8 0,0 11 0,0-7 0,0-2 0,-4-6 0,3 0 0,-8 0 0,4 6 0,0 2 0,1 7 0,0-21 0,3 16 0,-7-16 0,7 14 0,-3 5 0,1-5 0,2 6 0,-2-6 0,-1 5 0,3-2 0,-7-2 0,7 7 0,-3-8 0,4 0 0,0 5 0,0-11 0,0-3 0,0 9 0,-4-3 0,3 18 0,-2-5 0,3 3 0,0-5 0,0 5 0,0-2 0,0 3 0,0 0 0,0 0 0,0-3 0,0-1 0,-4-1 0,3 2 0,-2 3 0,3-3 0,0 2 0,0-2 0,0 3 0,0-3 0,0 2 0,0-6 0,0 6 0,0-2 0,0 0 0,0 2 0,0-2 0,0 3 0,0-10 0,0 4 0,0-4 0,0 3 0,0 6 0,0-2 0,0 3 0,0 0 0,0 0 0,0 0 0,0 1 0,0-1 0,0 0 0,0 0 0,0 0 0,0 0 0,0 1 0,0-1 0,0 0 0,0 0 0,0 0 0,0 0 0,0 0 0,0-3 0,-7 6 0,-2-2 0,-6 10 0,-1 2 0,4 3 0,-3-1 0,3 5 0,-1-4 0,-1 7 0,1-6 0,1 6 0,-3-6 0,7 2 0,-7 0 0,6-2 0,-2 6 0,3-3 0,0 4 0,0-1 0,4-2 0,-3-2 0,3-3 0,-1 3 0,2-2 0,-1 2 0,10-7 0,0 0 0,9-11 0,7-4 0,2-7 0,6-2 0,11 3 0,-14 0 0,13 4 0,-16 1 0,-1-1 0,-1 3 0,-13-1 0,5 3 0,-9 0 0,6 1 0,-3 2 0,0-2 0,-4 3 0,3 0 0,-2-3 0,6-1 0,-2-1 0,6-2 0,-7 3 0,4 0 0,-4 0 0,-1 0 0,1 4 0,0 0 0,-4 8 0,7 4 0,-9 10 0,14 6 0,-10 6 0,8-6 0,0 4 0,-5-11 0,4 5 0,-4 0 0,-1-4 0,1 0 0,-1-3 0,0-6 0,0 2 0,3-3 0,-6 0 0,6 3 0,-7-6 0,4 9 0,0-8 0,-4 5 0,0-7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52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24575,'22'4'0,"-4"-3"0,21 10 0,11-9 0,43 21-1380,-28-17 0,4 1 1380,12 11 0,1 2 0,-1-4 0,1-1 0,8 0 0,0 1 0,-9 4 0,1-2-829,16-10 0,2-2 829,-5 8 0,-1-1 0,-7-7 0,0-1 0,3 5 0,0 1 0,-8-6 0,-1 0 0,6 5 0,1-1 0,4-3 0,-1-1-455,-20 1 1,-3-1 454,-1 0 0,-3-1-310,29-4 310,0 0 0,3 0 0,-29 0 0,-1 0 0,24 0 0,-31 0 0,-2 0 0,13 0 0,0 0 0,20 0 0,-17 0 0,-15 0 0,0 0 0,30 0 0,5 0 0,-25 0 1702,-24 0-1702,-9 0 2381,-13 0-2381,-10 0 1135,0 0-1135,-1 0 419,-2 0-419,2 0 0,0 0 0,-2 0 0,6 0 0,-6 0 0,5 0 0,-1 0 0,2 0 0,1 0 0,0 0 0,-4 0 0,-1 0 0,-3 0 0,0 0 0,-7 0 0,-6-3 0,-3 2 0,-7-6 0,6 3 0,1-4 0,1 3 0,-1-2 0,0 3 0,-7-4 0,3 0 0,0 1 0,0 2 0,4-2 0,1 3 0,-1-4 0,0 0 0,0 4 0,-3-7 0,-2 3 0,-9-6 0,9 3 0,-9-1 0,4 2 0,-6-7 0,1 7 0,1-3 0,9 5 0,9 7 0,15 5 0,3 5 0,11 12 0,-3-10 0,4 13 0,-2-11 0,4 7 0,-4-11 0,-1 3 0,6-2 0,-12 3 0,5 1 0,-6-3 0,-4-3 0,-1 0 0,-3-4 0,0 3 0,0-2 0,-4 3 0,3-1 0,-6 1 0,2 0 0,-3 0 0,-3 0 0,-1 0 0,-4-1 0,0 1 0,0 0 0,0 4 0,-3-4 0,-1 7 0,-1-3 0,-1 0 0,1 3 0,-2-6 0,-1 6 0,-13-2 0,4 0 0,-2-4 0,5-1 0,14-7 0,-4 3 0,8-1 0,0-5 0,4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3:5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4194 319 24575,'-16'4'0,"-9"-3"0,11 2 0,-14 2 0,4-4 0,-6 8 0,-11-8 0,-4 10 0,-10-10 0,-1 5 0,-12 2 0,10-7 0,-10 7 0,-10 0-865,-7-6 865,27 2 0,-3 0-713,-5-4 1,-2 0 712,-5 0 0,-2 0 0,1 0 0,0 0 0,1-5 0,0 1 0,-5 4 0,0-2 0,2-6 0,0-1-856,-9 3 1,-1 0 855,5-4 0,2 0 0,10 5 0,1-1-454,-4-2 1,2-1 453,14 4 0,1 0 0,-5-4 0,1-1 0,-37 0 428,3 3-428,23 7 0,-9 0 0,9 0 0,-12-8 0,12 6 0,-9-12 0,9 12 0,19-2 0,-3 1 0,-44 3 0,44 0 0,0 0 0,0-4 0,3 0 0,-22 2 0,-6-6 0,35 8 1254,3 0-1254,11 0 1791,9 0-1791,0 0 1110,13 0-1110,-4 0 325,4 3-325,-3-2 0,2 3 0,-5-4 0,5 0 0,-6 0 0,10 3 0,-6-2 0,-3 3 0,4-4 0,-8 0 0,7 0 0,6 3 0,-6-2 0,7 2 0,-4-3 0,0 4 0,4-10 0,0 1 0,4-8 0,4-1 0,-3 1 0,11-9 0,-6 5 0,7-5 0,-5 6 0,3 4 0,1-3 0,4 7 0,0-4 0,-4 4 0,-1 4 0,-3-3 0,0 3 0,0-4 0,0 4 0,-1-3 0,1 6 0,0-6 0,0 2 0,0 1 0,0 0 0,-8 4 0,-11 7 0,-3 2 0,-8 7 0,6-4 0,0 3 0,4-6 0,-3 5 0,3-1 0,0-1 0,-3 3 0,6-7 0,-2 4 0,3-4 0,0 3 0,0-2 0,0 2 0,1-3 0,2 0 0,2-1 0,-1 1 0,3 0 0,-2 0 0,3 0 0,-4-4 0,4 3 0,-4-2 0,4 2 0,0 1 0,0 0 0,0 0 0,13 5 0,16 5 0,9 13 0,16-8 0,-4 10 0,17-9 0,-20 0 0,6 2 0,-23-6 0,16 13 0,-19-12 0,11 6 0,-22-15 0,-4-5 0,-1 1 0,-3-3 0,0 5 0,0-5 0,-4 7 0,3-8 0,-6 0 0,3-4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0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3717 24575,'20'-8'0,"5"-5"0,-1-2 0,6-5 0,5-10 0,12-5 0,-2-8 0,18-12 0,-13 16 0,15-22 0,-26 35 0,28-27 0,-44 34 0,44-27 0,-24 12 0,33-25-749,-5-10 749,6 5 0,-32 24 0,0 1 0,-5 7 0,1 2 0,7-1 0,2-2 0,9-13 0,-1 1 0,-17 17 0,1-1 0,23-17 0,-3-1 0,1-12 0,-10 26 0,-1 1 0,0-22 0,-5 14 0,1 1 0,10-14 0,-24 15 0,0 1 0,19-8 0,-12 3 0,5-11 0,-14 14 0,11-12 0,-11 15 0,0-1 749,5-5-749,-17 16 0,4-3 0,-1 12 0,-6 4 0,5-4 0,-6 5 0,6-1 0,-9 1 0,9 0 0,-10 0 0,10-6 0,-8 2 0,7 2 0,12-26 0,-13 22 0,23-25 0,-8 28 0,-2-5 0,2 9 0,-7-4 0,-10 4 0,22-8 0,-20 2 0,20-1 0,-5-3 0,22-8 0,14-3 0,-10-2 0,7-4 0,1 7 0,-4-1 0,26 0 0,-44 14 0,17-5 0,-19 0 0,-1 9 0,9-12 0,-20 10 0,8-3 0,-17 2 0,4 6 0,-4-6 0,0 7 0,4-9 0,-11 10 0,12-5 0,-6 0 0,7-1 0,-6 0 0,5 1 0,-12 3 0,5 1 0,0-2 0,2 2 0,-4 1 0,1 1 0,-5-4 0,0 4 0,3-7 0,-7 6 0,0-2 0,-4 3 0,3-3 0,-2 2 0,2-3 0,-3 5 0,0-5 0,0 4 0,6-7 0,-1 3 0,7 3 0,-8-5 0,3 9 0,-3-7 0,4 5 0,-1-1 0,7-1 0,-4-3 0,4 3 0,-7-3 0,-2 4 0,1 1 0,-5-1 0,2 0 0,-3 0 0,10-1 0,-8 1 0,11-4 0,-8 3 0,2-6 0,-6 7 0,11-9 0,-13 8 0,11-5 0,-7 3 0,1-1 0,1 0 0,-2 4 0,-3 1 0,0 3 0,0-4 0,-1 0 0,1 3 0,-3-2 0,2 7 0,-3-7 0,4 6 0,3-6 0,-2 2 0,2-2 0,0 2 0,-2-2 0,3 6 0,-1-6 0,1 7 0,4-7 0,-4 2 0,-1-3 0,-3 4 0,0-3 0,0 6 0,0-6 0,3 3 0,5-4 0,-3 0 0,2 4 0,-4-7 0,1 6 0,4-3 0,0 1 0,-4 3 0,3 0 0,-7 0 0,4 1 0,-5 2 0,1-3 0,-3 1 0,2 2 0,-3-3 0,7 1 0,8 2 0,-2-6 0,5 3 0,-6-1 0,-7-2 0,1 6 0,-16-9 0,1 5 0,-7-3 0,0 1 0,4 6 0,-3-9 0,-1 8 0,-4-9 0,0 7 0,1 0 0,6-3 0,-5 6 0,5-6 0,-3 6 0,1-6 0,-1 6 0,0-6 0,-10 2 0,-1 0 0,-7-4 0,0 4 0,0-5 0,6 4 0,5-2 0,15 7 0,8-2 0,5 3 0,2 0 0,1 0 0,0 3 0,10-2 0,-5 6 0,12-6 0,-6 3 0,19 2 0,2 2 0,1 4 0,-4-5 0,-17-2 0,-2-2 0,-10-2 0,-1 2 0,-3-3 0,-4 4 0,13 1 0,-6 0 0,7 3 0,-7-7 0,-3 2 0,-7 1 0,-2-4 0,-7 7 0,-3-2 0,6 3 0,-6-4 0,7 3 0,0-3 0,-3 4 0,6 0 0,-6 0 0,6 0 0,-6 0 0,6 3 0,-6 1 0,6 4 0,-7 6 0,7 13 0,-3-2 0,4 20 0,-5-20 0,4 31 0,-3-28 0,4 40 0,-6-29 0,4 9 0,-10-3 0,10-20 0,-4 2 0,6-7 0,0-4 0,0-1 0,0-4 0,0-8 0,0-6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5T23:24:1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5263 0 24575,'-15'0'0,"3"0"0,-3 4 0,3 0 0,-1 4 0,-1 0 0,-1 10 0,-23 10 0,-7 20 0,-13 10 0,-6 0-1345,6 6 1345,-7-6 0,0 7-509,10-10 509,-19 11 0,32-31 0,-19 18 0,14-18 0,-4-5 0,-13 15 0,-5-26 0,6 17 0,-15-25 0,7 16-556,-22-16 556,-3 14 0,0-8 72,38-4 0,0 1-72,9-5 0,-1 1 0,-9 7 0,-1 1 0,6-9 0,0 2 0,0 9 0,1 2 57,5-8 1,0 0-58,-45 21 0,11-4 0,0 1 0,1 10 0,6 7 0,-4-7 0,4-2 0,-6-8 0,-13 2 0,10 7 0,-9-5 0,0-3 0,8 5-699,28-23 1,-2 1 698,-2 9 0,0 2 0,-7-6 0,-1-1 0,-4 8 0,1 0 0,4-8 0,2 1 0,9 4 0,3 1 0,4-4 0,3 0 0,-26 27 181,1-7-181,5 5 0,10-18 0,-5 24 1058,35-30-1058,-23 27 378,32-32-378,-28 28 1531,25-26-1531,-10 21 400,14-17-400,-3 1 0,-11 9 0,0-11 0,2 5 0,7-11 0,6-1 0,-6 2 0,5-2 0,-5 1 0,6-1 0,-9 13 0,7-13 0,-4 18 0,11-24 0,2 12 0,1-10 0,0 4 0,4-4 0,-3-1 0,6-3 0,-6 3 0,6-2 0,-6 6 0,6-3 0,-2 0 0,-1 3 0,-4 1 0,0-3 0,0 5 0,1-9 0,6 2 0,-6-3 0,3 0 0,-1 3 0,-2 1 0,3 1 0,0-2 0,-3 0 0,6-2 0,-6 2 0,3-3 0,-4 4 0,3-4 0,-2 4 0,3-1 0,0-2 0,-3 2 0,2-3 0,1 0 0,-3-4 0,3 3 0,-4-3 0,0 4 0,0-3 0,0 2 0,0-7 0,4 7 0,-3-6 0,-1 6 0,-1-6 0,-2 3 0,7-11 0,0-8 0,4-9 0,0-18 0,0 10 0,0-10 0,0 12 0,4 6 0,1-4 0,0 4 0,4-6 0,-5 7 0,5 1 0,-5 6 0,3 0 0,-2 1 0,-1-7 0,3 8 0,-2-14 0,3 18 0,1-11 0,-4 12 0,2-2 0,-3 3 0,4 3 0,-4-2 0,0 14 0,-8-2 0,0 10 0,-4 1 0,-1 6 0,1-4 0,-1 4 0,0 0 0,1-5 0,-1 11 0,0-10 0,1 4 0,0-7 0,0 1 0,4-4 0,-3 3 0,6-6 0,-3 6 0,4-7 0,-3 7 0,2-6 0,-3 2 0,4-3 0,-3 3 0,-1-2 0,-1 6 0,-5-6 0,5 2 0,-7-3 0,4 0 0,1-1 0,-1 1 0,0 0 0,3 0 0,9-4 0,5 3 0,24 0 0,5 5 0,7-5 0,8 6 0,-21-12 0,10 10 0,-12-5 0,-7-1 0,0 0 0,-8-2 0,1 1 0,0 1 0,-4-2 0,3 1 0,-7-3 0,14 2 0,-2 2 0,10 0 0,11 1 0,-8 3 0,20-2 0,-20 8 0,20-1 0,-9 3 0,1-9 0,-7 5 0,-18-11 0,-9 5 0,-8-7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BA10-22EC-7E43-B91A-3FB311B3C72F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B86D-AD84-C143-8A46-2ABD21211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34B0C6-27EA-2D42-8C7E-E5C0569B18BD}"/>
              </a:ext>
            </a:extLst>
          </p:cNvPr>
          <p:cNvSpPr/>
          <p:nvPr/>
        </p:nvSpPr>
        <p:spPr>
          <a:xfrm>
            <a:off x="676533" y="694162"/>
            <a:ext cx="55759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Stories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locations and contact information for archery lessons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archery classes, name, description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equipment and cost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schedule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pre-requisites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the types of lessons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side should provide information about business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instructors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client/owner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provide information about the business’s nondiscriminatory policy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site should help the user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 about the facilities and services available, as well as being reminded of the class schedule and location.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B979EA-08FB-AA44-A433-AAED89DBF834}"/>
              </a:ext>
            </a:extLst>
          </p:cNvPr>
          <p:cNvSpPr/>
          <p:nvPr/>
        </p:nvSpPr>
        <p:spPr>
          <a:xfrm>
            <a:off x="158577" y="893116"/>
            <a:ext cx="6527800" cy="74131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E027E-4D11-724C-95F8-AF76AC085348}"/>
              </a:ext>
            </a:extLst>
          </p:cNvPr>
          <p:cNvSpPr/>
          <p:nvPr/>
        </p:nvSpPr>
        <p:spPr>
          <a:xfrm>
            <a:off x="399878" y="1030276"/>
            <a:ext cx="2478182" cy="27559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0607B5-6807-6141-B821-D3C545FE898D}"/>
              </a:ext>
            </a:extLst>
          </p:cNvPr>
          <p:cNvSpPr/>
          <p:nvPr/>
        </p:nvSpPr>
        <p:spPr>
          <a:xfrm>
            <a:off x="4387677" y="1029006"/>
            <a:ext cx="2159000" cy="2832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1052C99-F251-3E40-BFBD-6CBB6A6A1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36" y="1143916"/>
            <a:ext cx="1638300" cy="469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B047485-F489-6441-9FF6-9A2FDEA1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621" y="1124128"/>
            <a:ext cx="1638300" cy="469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 Page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B3B4474-24B3-2840-82BD-B3034CD1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38" y="2125119"/>
            <a:ext cx="2200275" cy="1079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Today’s schedules &amp;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Nondiscriminatory policy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F237885-99A0-0F44-948A-B4B39FA6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992" y="1677965"/>
            <a:ext cx="1865479" cy="191512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about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Instruction about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about the client/owner nondiscriminatory policy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E22D9C-5063-1B42-B544-E9699A575E72}"/>
              </a:ext>
            </a:extLst>
          </p:cNvPr>
          <p:cNvSpPr/>
          <p:nvPr/>
        </p:nvSpPr>
        <p:spPr>
          <a:xfrm>
            <a:off x="399877" y="4725976"/>
            <a:ext cx="2428422" cy="320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1801428-06BF-5249-B6B9-B7F07E5B8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38" y="4985056"/>
            <a:ext cx="2019300" cy="812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Prospective Student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A8569EF8-242B-E743-8768-3BD0CCE3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35" y="6023916"/>
            <a:ext cx="2120900" cy="1587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Lessons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information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Equipment and cost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Pre-requisites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Nondiscriminatory policy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7FA4D5-6394-904D-B7F0-7C95F689B08A}"/>
              </a:ext>
            </a:extLst>
          </p:cNvPr>
          <p:cNvSpPr/>
          <p:nvPr/>
        </p:nvSpPr>
        <p:spPr>
          <a:xfrm>
            <a:off x="4387677" y="4789476"/>
            <a:ext cx="2144588" cy="3136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634C90D6-E610-CB4C-978C-76DA3CC1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424" y="5114215"/>
            <a:ext cx="1906680" cy="812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Locations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5ACFD8FD-467B-D149-864E-40796C485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882" y="6072268"/>
            <a:ext cx="1874589" cy="15875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locations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Contact info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schedule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D3F0C3-DB99-B94A-AF8B-386498F4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817" y="283747"/>
            <a:ext cx="19603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Site Architecture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8C6891-942B-1B43-B4C2-48153C58D615}"/>
              </a:ext>
            </a:extLst>
          </p:cNvPr>
          <p:cNvGrpSpPr/>
          <p:nvPr/>
        </p:nvGrpSpPr>
        <p:grpSpPr>
          <a:xfrm>
            <a:off x="2904684" y="1739948"/>
            <a:ext cx="1513800" cy="167760"/>
            <a:chOff x="2904684" y="1739948"/>
            <a:chExt cx="151380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BDAA01-3475-BD4B-903E-5B9DBCBD94EC}"/>
                    </a:ext>
                  </a:extLst>
                </p14:cNvPr>
                <p14:cNvContentPartPr/>
                <p14:nvPr/>
              </p14:nvContentPartPr>
              <p14:xfrm>
                <a:off x="2904684" y="1739948"/>
                <a:ext cx="1432800" cy="10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BDAA01-3475-BD4B-903E-5B9DBCBD94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87044" y="1721948"/>
                  <a:ext cx="146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BAF659-874E-334F-B94A-971C568722D7}"/>
                    </a:ext>
                  </a:extLst>
                </p14:cNvPr>
                <p14:cNvContentPartPr/>
                <p14:nvPr/>
              </p14:nvContentPartPr>
              <p14:xfrm>
                <a:off x="4310844" y="1771988"/>
                <a:ext cx="10764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BAF659-874E-334F-B94A-971C568722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2844" y="1753988"/>
                  <a:ext cx="14328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94F545-C05E-6F4D-90BC-3C19272260FD}"/>
                  </a:ext>
                </a:extLst>
              </p14:cNvPr>
              <p14:cNvContentPartPr/>
              <p14:nvPr/>
            </p14:nvContentPartPr>
            <p14:xfrm>
              <a:off x="2902884" y="1960988"/>
              <a:ext cx="1452600" cy="191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94F545-C05E-6F4D-90BC-3C1927226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5244" y="1943348"/>
                <a:ext cx="1488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A996D4-DCD8-3746-84A6-C7D774085D5A}"/>
                  </a:ext>
                </a:extLst>
              </p14:cNvPr>
              <p14:cNvContentPartPr/>
              <p14:nvPr/>
            </p14:nvContentPartPr>
            <p14:xfrm>
              <a:off x="5376084" y="3903548"/>
              <a:ext cx="196920" cy="864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A996D4-DCD8-3746-84A6-C7D774085D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8084" y="3885908"/>
                <a:ext cx="2325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A1DB08F-BC4B-3947-9997-C0BCFAEF4654}"/>
                  </a:ext>
                </a:extLst>
              </p14:cNvPr>
              <p14:cNvContentPartPr/>
              <p14:nvPr/>
            </p14:nvContentPartPr>
            <p14:xfrm>
              <a:off x="5832564" y="3901028"/>
              <a:ext cx="227160" cy="881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A1DB08F-BC4B-3947-9997-C0BCFAEF46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4564" y="3883028"/>
                <a:ext cx="2628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1440683-3E86-F242-8D01-34C12BE76AB2}"/>
                  </a:ext>
                </a:extLst>
              </p14:cNvPr>
              <p14:cNvContentPartPr/>
              <p14:nvPr/>
            </p14:nvContentPartPr>
            <p14:xfrm>
              <a:off x="2852844" y="5918828"/>
              <a:ext cx="1497960" cy="195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1440683-3E86-F242-8D01-34C12BE76A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4844" y="5901188"/>
                <a:ext cx="1533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EAD6E1-9783-224E-93FE-140CDBF3A893}"/>
                  </a:ext>
                </a:extLst>
              </p14:cNvPr>
              <p14:cNvContentPartPr/>
              <p14:nvPr/>
            </p14:nvContentPartPr>
            <p14:xfrm>
              <a:off x="2875524" y="6130868"/>
              <a:ext cx="1510200" cy="231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EAD6E1-9783-224E-93FE-140CDBF3A8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7524" y="6112868"/>
                <a:ext cx="1545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FF751E-4B0D-6143-8893-A556DD9C0D00}"/>
                  </a:ext>
                </a:extLst>
              </p14:cNvPr>
              <p14:cNvContentPartPr/>
              <p14:nvPr/>
            </p14:nvContentPartPr>
            <p14:xfrm>
              <a:off x="2503644" y="3371828"/>
              <a:ext cx="1881000" cy="1338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8FF751E-4B0D-6143-8893-A556DD9C0D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6004" y="3354188"/>
                <a:ext cx="1916640" cy="13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85B4F3-8DD0-A344-84C5-117353844B5A}"/>
                  </a:ext>
                </a:extLst>
              </p14:cNvPr>
              <p14:cNvContentPartPr/>
              <p14:nvPr/>
            </p14:nvContentPartPr>
            <p14:xfrm>
              <a:off x="2802444" y="3893108"/>
              <a:ext cx="1895040" cy="114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85B4F3-8DD0-A344-84C5-117353844B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4444" y="3875108"/>
                <a:ext cx="1930680" cy="11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E4E354DC-7640-7D4C-967F-00ABCC907909}"/>
              </a:ext>
            </a:extLst>
          </p:cNvPr>
          <p:cNvGrpSpPr/>
          <p:nvPr/>
        </p:nvGrpSpPr>
        <p:grpSpPr>
          <a:xfrm>
            <a:off x="1287924" y="3732908"/>
            <a:ext cx="3146040" cy="1317240"/>
            <a:chOff x="1287924" y="3732908"/>
            <a:chExt cx="3146040" cy="13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66CC6B-F00D-5143-8BFC-B0E0894542B7}"/>
                    </a:ext>
                  </a:extLst>
                </p14:cNvPr>
                <p14:cNvContentPartPr/>
                <p14:nvPr/>
              </p14:nvContentPartPr>
              <p14:xfrm>
                <a:off x="1287924" y="3732908"/>
                <a:ext cx="238680" cy="96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66CC6B-F00D-5143-8BFC-B0E0894542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9924" y="3714908"/>
                  <a:ext cx="27432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136AE4-85CC-DF4A-BC5B-B424AA396036}"/>
                    </a:ext>
                  </a:extLst>
                </p14:cNvPr>
                <p14:cNvContentPartPr/>
                <p14:nvPr/>
              </p14:nvContentPartPr>
              <p14:xfrm>
                <a:off x="1641444" y="3800588"/>
                <a:ext cx="213120" cy="92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136AE4-85CC-DF4A-BC5B-B424AA3960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3804" y="3782588"/>
                  <a:ext cx="24876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C625D7-5AD9-E54F-ACC6-4B0DE706247C}"/>
                    </a:ext>
                  </a:extLst>
                </p14:cNvPr>
                <p14:cNvContentPartPr/>
                <p14:nvPr/>
              </p14:nvContentPartPr>
              <p14:xfrm>
                <a:off x="2552604" y="3771788"/>
                <a:ext cx="1881360" cy="127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C625D7-5AD9-E54F-ACC6-4B0DE70624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4964" y="3753788"/>
                  <a:ext cx="1917000" cy="131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89B2EA2-43FC-0049-921F-876D52E4764E}"/>
                  </a:ext>
                </a:extLst>
              </p14:cNvPr>
              <p14:cNvContentPartPr/>
              <p14:nvPr/>
            </p14:nvContentPartPr>
            <p14:xfrm>
              <a:off x="2847444" y="3549308"/>
              <a:ext cx="1757160" cy="127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89B2EA2-43FC-0049-921F-876D52E476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9804" y="3531668"/>
                <a:ext cx="1792800" cy="13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37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FA16C-75D1-974C-84D1-F84578027F68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3EE1-1D4D-C94A-B683-174FE7873A5B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D3C07E37-8DD3-154A-AAAA-781F8DC5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3CA40703-C38E-CF41-B358-7E58F9A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B445AF46-B7FE-2748-AEFB-F9D87363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3D02D-E981-4748-B4B1-AFF29ADEF8F4}"/>
              </a:ext>
            </a:extLst>
          </p:cNvPr>
          <p:cNvSpPr/>
          <p:nvPr/>
        </p:nvSpPr>
        <p:spPr>
          <a:xfrm>
            <a:off x="135866" y="1780789"/>
            <a:ext cx="4279627" cy="5522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662F4E11-7EC0-104C-94EC-DA7C8681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5" y="1840300"/>
            <a:ext cx="3028950" cy="360362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Today’s Class schedule &amp; 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ED477-4417-B648-9508-A364CB95E975}"/>
              </a:ext>
            </a:extLst>
          </p:cNvPr>
          <p:cNvSpPr/>
          <p:nvPr/>
        </p:nvSpPr>
        <p:spPr>
          <a:xfrm>
            <a:off x="4440210" y="1780789"/>
            <a:ext cx="2281920" cy="5522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E3EAEC3C-CEEF-9641-881A-275154C5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76" y="2045087"/>
            <a:ext cx="1885388" cy="311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Register for classes now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0">
            <a:extLst>
              <a:ext uri="{FF2B5EF4-FFF2-40B4-BE49-F238E27FC236}">
                <a16:creationId xmlns:a16="http://schemas.microsoft.com/office/drawing/2014/main" id="{6A94091E-A186-3F4B-A781-5FF60B14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77" y="2607473"/>
            <a:ext cx="1885388" cy="403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latin typeface="Arial" panose="020B0604020202020204" pitchFamily="34" charset="0"/>
                <a:ea typeface="Times New Roman" panose="02020603050405020304" pitchFamily="18" charset="0"/>
              </a:rPr>
              <a:t>Private Classes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1D7B1CF-92A2-0649-8BF7-D41B304F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98355"/>
            <a:ext cx="15696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2F5C418B-27D7-AA48-88DC-D95B3A7E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99970" y="4572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415773-271A-CF43-BED2-CEA74A821800}"/>
                  </a:ext>
                </a:extLst>
              </p14:cNvPr>
              <p14:cNvContentPartPr/>
              <p14:nvPr/>
            </p14:nvContentPartPr>
            <p14:xfrm>
              <a:off x="111154" y="754957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415773-271A-CF43-BED2-CEA74A821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53193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5E76A8-5E87-5740-BFC8-744548E79797}"/>
              </a:ext>
            </a:extLst>
          </p:cNvPr>
          <p:cNvSpPr/>
          <p:nvPr/>
        </p:nvSpPr>
        <p:spPr>
          <a:xfrm>
            <a:off x="135866" y="7363210"/>
            <a:ext cx="6585905" cy="16803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C55081-7950-5D40-8FE3-2CB68A76E00E}"/>
              </a:ext>
            </a:extLst>
          </p:cNvPr>
          <p:cNvSpPr/>
          <p:nvPr/>
        </p:nvSpPr>
        <p:spPr>
          <a:xfrm>
            <a:off x="400503" y="7558610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312CE-927D-854D-85AD-FF5310F58392}"/>
              </a:ext>
            </a:extLst>
          </p:cNvPr>
          <p:cNvSpPr/>
          <p:nvPr/>
        </p:nvSpPr>
        <p:spPr>
          <a:xfrm>
            <a:off x="2063682" y="8383295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2DE9E805-7941-4945-BF29-C709CAA2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525" y="3294522"/>
            <a:ext cx="2004053" cy="360362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Updates and Information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F620C-29C0-4142-BF0C-FEE7216CCD3A}"/>
              </a:ext>
            </a:extLst>
          </p:cNvPr>
          <p:cNvSpPr/>
          <p:nvPr/>
        </p:nvSpPr>
        <p:spPr>
          <a:xfrm>
            <a:off x="390185" y="2175557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BA6F4-BFAC-2D47-B7E7-3F09DBCCDFBD}"/>
              </a:ext>
            </a:extLst>
          </p:cNvPr>
          <p:cNvSpPr/>
          <p:nvPr/>
        </p:nvSpPr>
        <p:spPr>
          <a:xfrm>
            <a:off x="400503" y="3168914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E598B8-8205-FC4B-88A4-01898C30F4D7}"/>
              </a:ext>
            </a:extLst>
          </p:cNvPr>
          <p:cNvSpPr/>
          <p:nvPr/>
        </p:nvSpPr>
        <p:spPr>
          <a:xfrm>
            <a:off x="390185" y="4147745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2341C-E7C4-B54C-A498-F58756366784}"/>
              </a:ext>
            </a:extLst>
          </p:cNvPr>
          <p:cNvSpPr/>
          <p:nvPr/>
        </p:nvSpPr>
        <p:spPr>
          <a:xfrm>
            <a:off x="390185" y="5136995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65BD5-02F2-4C47-B712-87C235237755}"/>
              </a:ext>
            </a:extLst>
          </p:cNvPr>
          <p:cNvSpPr/>
          <p:nvPr/>
        </p:nvSpPr>
        <p:spPr>
          <a:xfrm>
            <a:off x="400503" y="6140174"/>
            <a:ext cx="2311740" cy="923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Address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Today’s Schedule: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23EE4D-86E8-424C-8167-4A3BE562CB58}"/>
              </a:ext>
            </a:extLst>
          </p:cNvPr>
          <p:cNvSpPr/>
          <p:nvPr/>
        </p:nvSpPr>
        <p:spPr>
          <a:xfrm>
            <a:off x="3073722" y="229947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5C3A5D-5B43-CF4B-9D33-6175652205C2}"/>
              </a:ext>
            </a:extLst>
          </p:cNvPr>
          <p:cNvSpPr/>
          <p:nvPr/>
        </p:nvSpPr>
        <p:spPr>
          <a:xfrm>
            <a:off x="3073722" y="3265444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279C19-82B6-E94E-94FD-F0739FDBB5C3}"/>
              </a:ext>
            </a:extLst>
          </p:cNvPr>
          <p:cNvSpPr/>
          <p:nvPr/>
        </p:nvSpPr>
        <p:spPr>
          <a:xfrm>
            <a:off x="3067300" y="427245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41FE7E-D8C4-C34F-B10E-852FF30F9621}"/>
              </a:ext>
            </a:extLst>
          </p:cNvPr>
          <p:cNvSpPr/>
          <p:nvPr/>
        </p:nvSpPr>
        <p:spPr>
          <a:xfrm>
            <a:off x="3060878" y="5281880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CF3D90-0ABE-4E4A-B471-4180B1D57E26}"/>
              </a:ext>
            </a:extLst>
          </p:cNvPr>
          <p:cNvSpPr/>
          <p:nvPr/>
        </p:nvSpPr>
        <p:spPr>
          <a:xfrm>
            <a:off x="3060877" y="6245436"/>
            <a:ext cx="710191" cy="6159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Directions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CCA77-B9E0-E24E-A277-0D3A44578319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0ADC2-67C6-1C47-A8CA-769EEA60C021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2DF53B0E-D133-D34C-B41A-F97C2CA2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A4761E66-DDCE-8449-9730-DA947272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CE492FC0-D259-AE4B-BE7D-53F4456B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506FB-963F-CA49-AE12-8821E1CEEB24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86A2DD3-CAAD-8644-AD5C-48553E73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308" y="98355"/>
            <a:ext cx="15888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CE066-D7C1-1640-9BFD-EA77104B3F77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CE066-D7C1-1640-9BFD-EA77104B3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B28CB07-B022-D749-ABB4-3C7370101FBD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FBBCE-BA26-2348-A970-1DE7C2BBA76C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50DC4C-AFFB-E94B-896D-5AB797D07B9D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49A7A-E83C-0D40-BC44-4D778DADA52B}"/>
              </a:ext>
            </a:extLst>
          </p:cNvPr>
          <p:cNvSpPr/>
          <p:nvPr/>
        </p:nvSpPr>
        <p:spPr>
          <a:xfrm>
            <a:off x="120310" y="1796990"/>
            <a:ext cx="6596380" cy="12655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about information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08EA1-6F58-8946-8B83-2F9B30EAEB65}"/>
              </a:ext>
            </a:extLst>
          </p:cNvPr>
          <p:cNvSpPr/>
          <p:nvPr/>
        </p:nvSpPr>
        <p:spPr>
          <a:xfrm>
            <a:off x="2041358" y="3118506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Giap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5CF80-567E-0B44-A59D-7F36A0660915}"/>
              </a:ext>
            </a:extLst>
          </p:cNvPr>
          <p:cNvSpPr/>
          <p:nvPr/>
        </p:nvSpPr>
        <p:spPr>
          <a:xfrm>
            <a:off x="630195" y="3196228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5435FD-9765-C64E-96CA-2C10483F264B}"/>
              </a:ext>
            </a:extLst>
          </p:cNvPr>
          <p:cNvSpPr/>
          <p:nvPr/>
        </p:nvSpPr>
        <p:spPr>
          <a:xfrm>
            <a:off x="2041358" y="4159727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Amy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55BDD-8CA3-E54D-B783-545FE04969CD}"/>
              </a:ext>
            </a:extLst>
          </p:cNvPr>
          <p:cNvSpPr/>
          <p:nvPr/>
        </p:nvSpPr>
        <p:spPr>
          <a:xfrm>
            <a:off x="630195" y="4237449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7CA527-3540-2F47-9F5B-0A11D75F0EFE}"/>
              </a:ext>
            </a:extLst>
          </p:cNvPr>
          <p:cNvSpPr/>
          <p:nvPr/>
        </p:nvSpPr>
        <p:spPr>
          <a:xfrm>
            <a:off x="2041358" y="5207242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Derek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E0888B-E137-594C-B13E-FE2098438CC0}"/>
              </a:ext>
            </a:extLst>
          </p:cNvPr>
          <p:cNvSpPr/>
          <p:nvPr/>
        </p:nvSpPr>
        <p:spPr>
          <a:xfrm>
            <a:off x="630195" y="5284964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715E9-C889-994E-99EC-8CD5C0F55E53}"/>
              </a:ext>
            </a:extLst>
          </p:cNvPr>
          <p:cNvSpPr/>
          <p:nvPr/>
        </p:nvSpPr>
        <p:spPr>
          <a:xfrm>
            <a:off x="2041358" y="6263785"/>
            <a:ext cx="4636770" cy="9839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Nathan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31057B-31CB-C846-81F3-2D3F5E3F3322}"/>
              </a:ext>
            </a:extLst>
          </p:cNvPr>
          <p:cNvSpPr/>
          <p:nvPr/>
        </p:nvSpPr>
        <p:spPr>
          <a:xfrm>
            <a:off x="630195" y="6341507"/>
            <a:ext cx="1019368" cy="795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Photo</a:t>
            </a:r>
          </a:p>
        </p:txBody>
      </p:sp>
    </p:spTree>
    <p:extLst>
      <p:ext uri="{BB962C8B-B14F-4D97-AF65-F5344CB8AC3E}">
        <p14:creationId xmlns:p14="http://schemas.microsoft.com/office/powerpoint/2010/main" val="177592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A5F69F-5F33-9448-8B17-D34E4EFE81A2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8FCD1-1313-0642-8C2F-4901D4A41473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94EAB2B9-188D-A646-A6DC-23A9BB83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37E386EE-727E-AE4D-8CEF-24839F63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E5B1CAE-A2F4-1243-A70F-829CA9F6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00105-A322-854C-8E73-A24FC6FEB97F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9BE3B6-5FD3-2F49-97C9-40339308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338" y="98355"/>
            <a:ext cx="26308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Prospective Student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09B783-04DD-D049-B94B-EE5B610190A4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09B783-04DD-D049-B94B-EE5B61019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99CED18-6625-D448-8537-8E941C85D7F6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0D3CD-DE62-3F49-80CA-FD89E407203C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08D1E-36EE-164F-A244-E0F749573B47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D9C90-B01E-B24A-960A-9D2007BADF02}"/>
              </a:ext>
            </a:extLst>
          </p:cNvPr>
          <p:cNvSpPr/>
          <p:nvPr/>
        </p:nvSpPr>
        <p:spPr>
          <a:xfrm>
            <a:off x="278028" y="1845417"/>
            <a:ext cx="6326659" cy="1941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OFFERED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AE8AA-2CDE-6140-83FF-5A92D50BB053}"/>
              </a:ext>
            </a:extLst>
          </p:cNvPr>
          <p:cNvSpPr/>
          <p:nvPr/>
        </p:nvSpPr>
        <p:spPr>
          <a:xfrm>
            <a:off x="278028" y="2079243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98C34-DCE4-074B-A028-E5C423B3CD99}"/>
              </a:ext>
            </a:extLst>
          </p:cNvPr>
          <p:cNvSpPr/>
          <p:nvPr/>
        </p:nvSpPr>
        <p:spPr>
          <a:xfrm>
            <a:off x="5395947" y="23169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54F917-30B5-E343-B87B-A5E340506B67}"/>
              </a:ext>
            </a:extLst>
          </p:cNvPr>
          <p:cNvSpPr/>
          <p:nvPr/>
        </p:nvSpPr>
        <p:spPr>
          <a:xfrm>
            <a:off x="290384" y="3002843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AB3A1-E761-9F4C-9B10-B5175722621B}"/>
              </a:ext>
            </a:extLst>
          </p:cNvPr>
          <p:cNvSpPr/>
          <p:nvPr/>
        </p:nvSpPr>
        <p:spPr>
          <a:xfrm>
            <a:off x="5408303" y="32405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9E17-D38C-7045-B020-7B025AA5F172}"/>
              </a:ext>
            </a:extLst>
          </p:cNvPr>
          <p:cNvSpPr/>
          <p:nvPr/>
        </p:nvSpPr>
        <p:spPr>
          <a:xfrm>
            <a:off x="290384" y="3932869"/>
            <a:ext cx="6326659" cy="883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Prerequisite: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Schedule:/location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Information: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56BAD-700F-0F41-A387-EADB20A24D0B}"/>
              </a:ext>
            </a:extLst>
          </p:cNvPr>
          <p:cNvSpPr/>
          <p:nvPr/>
        </p:nvSpPr>
        <p:spPr>
          <a:xfrm>
            <a:off x="5408303" y="4170575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5A4C0B-70B0-AA4E-84E4-FB8E1389A1AB}"/>
              </a:ext>
            </a:extLst>
          </p:cNvPr>
          <p:cNvSpPr/>
          <p:nvPr/>
        </p:nvSpPr>
        <p:spPr>
          <a:xfrm>
            <a:off x="290384" y="4849493"/>
            <a:ext cx="6326659" cy="259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PROVATE LESSONS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78D8FC-7CE4-E944-A0EE-D45161C49DA5}"/>
              </a:ext>
            </a:extLst>
          </p:cNvPr>
          <p:cNvSpPr/>
          <p:nvPr/>
        </p:nvSpPr>
        <p:spPr>
          <a:xfrm>
            <a:off x="290384" y="5144264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96F0C-E6ED-334C-AC89-83560C4F316A}"/>
              </a:ext>
            </a:extLst>
          </p:cNvPr>
          <p:cNvSpPr/>
          <p:nvPr/>
        </p:nvSpPr>
        <p:spPr>
          <a:xfrm>
            <a:off x="5408303" y="5240149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CE8C41-202F-7242-BAC2-85424581A58F}"/>
              </a:ext>
            </a:extLst>
          </p:cNvPr>
          <p:cNvSpPr/>
          <p:nvPr/>
        </p:nvSpPr>
        <p:spPr>
          <a:xfrm>
            <a:off x="296562" y="5866527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1C67B-914F-074D-B322-2906F7BA6CC1}"/>
              </a:ext>
            </a:extLst>
          </p:cNvPr>
          <p:cNvSpPr/>
          <p:nvPr/>
        </p:nvSpPr>
        <p:spPr>
          <a:xfrm>
            <a:off x="5414481" y="5962412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8B812-2B7C-4A46-AE38-DC79F974FED1}"/>
              </a:ext>
            </a:extLst>
          </p:cNvPr>
          <p:cNvSpPr/>
          <p:nvPr/>
        </p:nvSpPr>
        <p:spPr>
          <a:xfrm>
            <a:off x="296562" y="6638358"/>
            <a:ext cx="6320481" cy="592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latin typeface="Times New Roman" panose="02020603050405020304" pitchFamily="18" charset="0"/>
              </a:rPr>
              <a:t>Type: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Description:</a:t>
            </a:r>
          </a:p>
          <a:p>
            <a:r>
              <a:rPr lang="en-US" sz="900" b="1" dirty="0">
                <a:latin typeface="Times New Roman" panose="02020603050405020304" pitchFamily="18" charset="0"/>
              </a:rPr>
              <a:t>Cost: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DB090-79AC-FF44-8332-E7DC1760E9A3}"/>
              </a:ext>
            </a:extLst>
          </p:cNvPr>
          <p:cNvSpPr/>
          <p:nvPr/>
        </p:nvSpPr>
        <p:spPr>
          <a:xfrm>
            <a:off x="5414481" y="6734243"/>
            <a:ext cx="1014730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0593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BEA26-6FE3-2B41-BDED-07F703036549}"/>
              </a:ext>
            </a:extLst>
          </p:cNvPr>
          <p:cNvSpPr/>
          <p:nvPr/>
        </p:nvSpPr>
        <p:spPr>
          <a:xfrm>
            <a:off x="111154" y="435679"/>
            <a:ext cx="6635692" cy="86099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C0375-A8FD-3A42-8C02-5B12293CFDB1}"/>
              </a:ext>
            </a:extLst>
          </p:cNvPr>
          <p:cNvSpPr/>
          <p:nvPr/>
        </p:nvSpPr>
        <p:spPr>
          <a:xfrm>
            <a:off x="135869" y="1258476"/>
            <a:ext cx="6610978" cy="49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C9202234-03AB-9F45-B4E4-BFA997A2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10" y="472235"/>
            <a:ext cx="2306638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Location info</a:t>
            </a: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 contact info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790FE722-7AE2-4048-AFF4-AC56688C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8" y="472235"/>
            <a:ext cx="4304342" cy="78105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Name/Logo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4B22F0B-86F9-F143-B28C-5B3F3C0C7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7" y="1313610"/>
            <a:ext cx="6586263" cy="368300"/>
          </a:xfrm>
          <a:prstGeom prst="rect">
            <a:avLst/>
          </a:prstGeom>
          <a:solidFill>
            <a:srgbClr val="AEAA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Home	About	Prospective Students	Location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627D1-C1EC-B644-80C1-25F112326299}"/>
              </a:ext>
            </a:extLst>
          </p:cNvPr>
          <p:cNvSpPr/>
          <p:nvPr/>
        </p:nvSpPr>
        <p:spPr>
          <a:xfrm>
            <a:off x="135866" y="1780789"/>
            <a:ext cx="6585905" cy="5536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975B913-ADD2-384A-800A-3F8296F5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732" y="98355"/>
            <a:ext cx="17860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Location Page Layout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FD587D-C92A-484A-9E8C-CF52C25775B9}"/>
                  </a:ext>
                </a:extLst>
              </p14:cNvPr>
              <p14:cNvContentPartPr/>
              <p14:nvPr/>
            </p14:nvContentPartPr>
            <p14:xfrm>
              <a:off x="111154" y="74877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FD587D-C92A-484A-9E8C-CF52C2577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54" y="747014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8C3D2BE-EA5C-E749-84CF-E3BACFC1B4AD}"/>
              </a:ext>
            </a:extLst>
          </p:cNvPr>
          <p:cNvSpPr/>
          <p:nvPr/>
        </p:nvSpPr>
        <p:spPr>
          <a:xfrm>
            <a:off x="125548" y="7363211"/>
            <a:ext cx="6585905" cy="1636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A9D78-4D11-C74D-B532-DB121B14CE92}"/>
              </a:ext>
            </a:extLst>
          </p:cNvPr>
          <p:cNvSpPr/>
          <p:nvPr/>
        </p:nvSpPr>
        <p:spPr>
          <a:xfrm>
            <a:off x="390185" y="7493314"/>
            <a:ext cx="302831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Nondiscriminatory policy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0A1DFC-C905-9947-A561-8B7129BD1872}"/>
              </a:ext>
            </a:extLst>
          </p:cNvPr>
          <p:cNvSpPr/>
          <p:nvPr/>
        </p:nvSpPr>
        <p:spPr>
          <a:xfrm>
            <a:off x="2063684" y="8347641"/>
            <a:ext cx="2846145" cy="3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Footer Information/Graphics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05B3C-CA5A-E44A-AF8A-9DE97B847EE7}"/>
              </a:ext>
            </a:extLst>
          </p:cNvPr>
          <p:cNvSpPr/>
          <p:nvPr/>
        </p:nvSpPr>
        <p:spPr>
          <a:xfrm>
            <a:off x="278028" y="1845417"/>
            <a:ext cx="2818023" cy="5226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Location /Today’s Schedule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E69DD-3486-F843-A976-3D7A60D882F9}"/>
              </a:ext>
            </a:extLst>
          </p:cNvPr>
          <p:cNvSpPr/>
          <p:nvPr/>
        </p:nvSpPr>
        <p:spPr>
          <a:xfrm>
            <a:off x="3121125" y="1838181"/>
            <a:ext cx="3590327" cy="5226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 with Location Identified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DD202-0854-594B-8B39-4F7F4CED7D48}"/>
              </a:ext>
            </a:extLst>
          </p:cNvPr>
          <p:cNvSpPr/>
          <p:nvPr/>
        </p:nvSpPr>
        <p:spPr>
          <a:xfrm>
            <a:off x="390185" y="2175557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B43892-F66A-F44C-A907-0042AF7DF79D}"/>
              </a:ext>
            </a:extLst>
          </p:cNvPr>
          <p:cNvSpPr/>
          <p:nvPr/>
        </p:nvSpPr>
        <p:spPr>
          <a:xfrm>
            <a:off x="390185" y="3164807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957BAC-640D-B64C-BD2D-3BBAF0526897}"/>
              </a:ext>
            </a:extLst>
          </p:cNvPr>
          <p:cNvSpPr/>
          <p:nvPr/>
        </p:nvSpPr>
        <p:spPr>
          <a:xfrm>
            <a:off x="390185" y="4165659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FF9CF-D059-974B-9842-6161B922EBCE}"/>
              </a:ext>
            </a:extLst>
          </p:cNvPr>
          <p:cNvSpPr/>
          <p:nvPr/>
        </p:nvSpPr>
        <p:spPr>
          <a:xfrm>
            <a:off x="390185" y="5180729"/>
            <a:ext cx="2627785" cy="923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sz="800" b="1" dirty="0">
              <a:solidFill>
                <a:schemeClr val="bg1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Today’s Schedule: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r>
              <a:rPr lang="en-US" sz="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-Class: 		Times: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622</Words>
  <Application>Microsoft Macintosh PowerPoint</Application>
  <PresentationFormat>Letter Paper (8.5x11 in)</PresentationFormat>
  <Paragraphs>203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Sweet</dc:creator>
  <cp:lastModifiedBy>Tony Sweet</cp:lastModifiedBy>
  <cp:revision>9</cp:revision>
  <dcterms:created xsi:type="dcterms:W3CDTF">2021-02-25T23:12:45Z</dcterms:created>
  <dcterms:modified xsi:type="dcterms:W3CDTF">2021-03-02T08:14:04Z</dcterms:modified>
</cp:coreProperties>
</file>