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4" r:id="rId4"/>
    <p:sldId id="259" r:id="rId5"/>
    <p:sldId id="260" r:id="rId6"/>
    <p:sldId id="268" r:id="rId7"/>
    <p:sldId id="261" r:id="rId8"/>
    <p:sldId id="263" r:id="rId9"/>
    <p:sldId id="262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9"/>
    <p:restoredTop sz="94786"/>
  </p:normalViewPr>
  <p:slideViewPr>
    <p:cSldViewPr snapToGrid="0" snapToObjects="1">
      <p:cViewPr>
        <p:scale>
          <a:sx n="154" d="100"/>
          <a:sy n="154" d="100"/>
        </p:scale>
        <p:origin x="-664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AC8B-518E-484F-91EA-2DDB9F0686C3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05D55-7B88-E948-84F3-B69ED3405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9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0DD5-7365-4648-B904-E7066D66A0A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856C05-2383-9F44-AB5D-51145BB2D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1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ibaba/jvm-sandbox/wiki/MODULE-DEVELOPER-GUI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无侵入监控解决方案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demo</a:t>
            </a:r>
            <a:r>
              <a:rPr kumimoji="1" lang="zh-CN" altLang="en-US" b="1" dirty="0" smtClean="0"/>
              <a:t>展示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214337" y="5598977"/>
            <a:ext cx="25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黄绪扬</a:t>
            </a:r>
            <a:r>
              <a:rPr kumimoji="1" lang="en-US" altLang="zh-CN" sz="1600" dirty="0" smtClean="0"/>
              <a:t>—2018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11</a:t>
            </a:r>
            <a:r>
              <a:rPr kumimoji="1" lang="zh-CN" altLang="en-US" sz="1600" dirty="0" smtClean="0"/>
              <a:t>月</a:t>
            </a:r>
            <a:r>
              <a:rPr kumimoji="1" lang="en-US" altLang="zh-CN" sz="1600" dirty="0" smtClean="0"/>
              <a:t>28</a:t>
            </a:r>
            <a:r>
              <a:rPr kumimoji="1" lang="zh-CN" altLang="en-US" sz="1600" dirty="0" smtClean="0"/>
              <a:t>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保存记录</a:t>
            </a:r>
            <a:endParaRPr kumimoji="1"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9827" y="2635094"/>
            <a:ext cx="4645025" cy="2261500"/>
          </a:xfrm>
          <a:prstGeom prst="rect">
            <a:avLst/>
          </a:prstGeom>
        </p:spPr>
      </p:pic>
      <p:pic>
        <p:nvPicPr>
          <p:cNvPr id="6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698109"/>
            <a:ext cx="4645025" cy="2074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47800" y="1927208"/>
            <a:ext cx="4079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开始记录每次方法调用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./</a:t>
            </a:r>
            <a:r>
              <a:rPr kumimoji="1" lang="en-US" altLang="zh-CN" sz="2000" dirty="0" err="1"/>
              <a:t>recordtimetunnel.sh</a:t>
            </a:r>
            <a:r>
              <a:rPr kumimoji="1" lang="en-US" altLang="zh-CN" sz="2000" dirty="0"/>
              <a:t> 49024 Clock '*'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625137" y="1927208"/>
            <a:ext cx="279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列出所有记录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./</a:t>
            </a:r>
            <a:r>
              <a:rPr kumimoji="1" lang="en-US" altLang="zh-CN" sz="2000" dirty="0" err="1"/>
              <a:t>listRecords.sh</a:t>
            </a:r>
            <a:r>
              <a:rPr kumimoji="1" lang="en-US" altLang="zh-CN" sz="2000" dirty="0"/>
              <a:t> 49024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9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时光旅行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756232"/>
            <a:ext cx="7429500" cy="2933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38412" y="2120327"/>
            <a:ext cx="252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./reinvoke.sh 49024 </a:t>
            </a:r>
            <a:r>
              <a:rPr lang="en-US" altLang="zh-CN" dirty="0" smtClean="0"/>
              <a:t>1040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0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34789" y="310583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END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26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 smtClean="0"/>
              <a:t>需求分析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性能监控分析</a:t>
            </a:r>
            <a:endParaRPr lang="en-US" altLang="zh-CN" sz="2400" dirty="0" smtClean="0"/>
          </a:p>
          <a:p>
            <a:r>
              <a:rPr lang="zh-CN" altLang="en-US" sz="2400" dirty="0"/>
              <a:t>线上问题排查</a:t>
            </a:r>
            <a:endParaRPr kumimoji="1" lang="zh-CN" altLang="en-US" sz="2400" dirty="0"/>
          </a:p>
          <a:p>
            <a:r>
              <a:rPr lang="zh-CN" altLang="en-US" sz="2400" dirty="0" smtClean="0"/>
              <a:t>自动化单元</a:t>
            </a:r>
            <a:r>
              <a:rPr lang="zh-CN" altLang="en-US" sz="2400" dirty="0" smtClean="0"/>
              <a:t>测试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记录和回放方法调用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29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jvm</a:t>
            </a:r>
            <a:r>
              <a:rPr kumimoji="1" lang="en-US" altLang="zh-CN" b="1" dirty="0" smtClean="0"/>
              <a:t>-sandbox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实时无</a:t>
            </a:r>
            <a:r>
              <a:rPr lang="zh-CN" altLang="en-US" b="1" dirty="0" smtClean="0"/>
              <a:t>侵入的</a:t>
            </a:r>
            <a:r>
              <a:rPr lang="en-US" altLang="zh-CN" b="1" dirty="0" smtClean="0"/>
              <a:t>AOP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alibaba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-sandbox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jvm</a:t>
            </a:r>
            <a:r>
              <a:rPr kumimoji="1" lang="en-US" altLang="zh-CN" dirty="0" smtClean="0"/>
              <a:t>-sandbox--</a:t>
            </a:r>
            <a:r>
              <a:rPr lang="zh-CN" altLang="en-US" b="1" dirty="0" smtClean="0"/>
              <a:t>实时无侵入的</a:t>
            </a:r>
            <a:r>
              <a:rPr lang="en-US" altLang="zh-CN" b="1" dirty="0" smtClean="0"/>
              <a:t>AOP</a:t>
            </a:r>
            <a:r>
              <a:rPr lang="zh-CN" altLang="en-US" b="1" dirty="0" smtClean="0"/>
              <a:t>框架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 charset="0"/>
              </a:rPr>
              <a:t>JVM</a:t>
            </a:r>
            <a:r>
              <a:rPr lang="zh-CN" altLang="en-US" b="1" dirty="0">
                <a:solidFill>
                  <a:srgbClr val="24292E"/>
                </a:solidFill>
                <a:latin typeface="-apple-system" charset="0"/>
              </a:rPr>
              <a:t>沙</a:t>
            </a:r>
            <a:r>
              <a:rPr lang="zh-CN" altLang="en-US" b="1" dirty="0" smtClean="0">
                <a:solidFill>
                  <a:srgbClr val="24292E"/>
                </a:solidFill>
                <a:latin typeface="-apple-system" charset="0"/>
              </a:rPr>
              <a:t>箱能做的事情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56"/>
          <a:stretch/>
        </p:blipFill>
        <p:spPr>
          <a:xfrm>
            <a:off x="7050408" y="2019549"/>
            <a:ext cx="4707837" cy="3807082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447191" y="2980559"/>
            <a:ext cx="5515285" cy="2644457"/>
          </a:xfrm>
        </p:spPr>
        <p:txBody>
          <a:bodyPr>
            <a:normAutofit/>
          </a:bodyPr>
          <a:lstStyle/>
          <a:p>
            <a:r>
              <a:rPr lang="zh-CN" altLang="en-US" dirty="0"/>
              <a:t>可以感知和改变方法调用的入参</a:t>
            </a:r>
          </a:p>
          <a:p>
            <a:r>
              <a:rPr lang="zh-CN" altLang="en-US" dirty="0"/>
              <a:t>可以感知和改变方法调用返回值和抛出的异常</a:t>
            </a:r>
          </a:p>
          <a:p>
            <a:r>
              <a:rPr lang="zh-CN" altLang="en-US" dirty="0"/>
              <a:t>可以改变方法执行的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9390" y="2120247"/>
            <a:ext cx="1230923" cy="2862322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BEFORE</a:t>
            </a:r>
            <a:r>
              <a:rPr lang="zh-CN" altLang="en-US" dirty="0"/>
              <a:t>、</a:t>
            </a:r>
            <a:r>
              <a:rPr lang="en-US" altLang="zh-CN" dirty="0" smtClean="0"/>
              <a:t>RETURN</a:t>
            </a:r>
            <a:r>
              <a:rPr lang="zh-CN" altLang="en-US" dirty="0"/>
              <a:t>和</a:t>
            </a:r>
            <a:r>
              <a:rPr lang="en-US" altLang="zh-CN" dirty="0" smtClean="0"/>
              <a:t>THROWS</a:t>
            </a:r>
            <a:r>
              <a:rPr lang="zh-CN" altLang="en-US" dirty="0"/>
              <a:t>三个环节事件，可以完成很多类</a:t>
            </a:r>
            <a:r>
              <a:rPr lang="en-US" altLang="zh-CN" dirty="0"/>
              <a:t>AOP</a:t>
            </a:r>
            <a:r>
              <a:rPr lang="zh-CN" altLang="en-US" dirty="0"/>
              <a:t>的操作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基于</a:t>
            </a:r>
            <a:r>
              <a:rPr kumimoji="1" lang="en-US" altLang="zh-CN" b="1" dirty="0" err="1" smtClean="0"/>
              <a:t>jvm</a:t>
            </a:r>
            <a:r>
              <a:rPr kumimoji="1" lang="en-US" altLang="zh-CN" b="1" dirty="0" smtClean="0"/>
              <a:t>-sandbox</a:t>
            </a:r>
            <a:r>
              <a:rPr kumimoji="1" lang="zh-CN" altLang="en-US" b="1" dirty="0" smtClean="0"/>
              <a:t>开发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call-stack-time-consume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--</a:t>
            </a:r>
            <a:r>
              <a:rPr kumimoji="1" lang="zh-CN" altLang="en-US" sz="2400" b="1" dirty="0" smtClean="0"/>
              <a:t> 性能分析和线上问题排查</a:t>
            </a:r>
            <a:endParaRPr kumimoji="1" lang="en-US" altLang="zh-CN" sz="2400" b="1" dirty="0" smtClean="0"/>
          </a:p>
          <a:p>
            <a:r>
              <a:rPr kumimoji="1" lang="en-US" altLang="zh-CN" sz="2400" b="1" dirty="0" smtClean="0"/>
              <a:t>time-tunnel-module</a:t>
            </a:r>
            <a:r>
              <a:rPr kumimoji="1" lang="zh-CN" altLang="en-US" sz="2400" b="1" dirty="0" smtClean="0"/>
              <a:t>      </a:t>
            </a:r>
            <a:r>
              <a:rPr kumimoji="1" lang="en-US" altLang="zh-CN" sz="2400" b="1" dirty="0" smtClean="0"/>
              <a:t>--</a:t>
            </a:r>
            <a:r>
              <a:rPr kumimoji="1" lang="zh-CN" altLang="en-US" sz="2400" b="1" dirty="0" smtClean="0"/>
              <a:t> 还原现场，自动化测试 </a:t>
            </a:r>
            <a:endParaRPr kumimoji="1"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9179169" y="5792446"/>
            <a:ext cx="301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参考：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JVM-SANDBOX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模块研发手册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用于测试的方法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712" y="2159794"/>
            <a:ext cx="5676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9718066" cy="1887950"/>
          </a:xfrm>
        </p:spPr>
        <p:txBody>
          <a:bodyPr/>
          <a:lstStyle/>
          <a:p>
            <a:r>
              <a:rPr lang="en-US" altLang="zh-CN" b="1" dirty="0" smtClean="0"/>
              <a:t>call-stack-time-consume-MODULE</a:t>
            </a:r>
            <a:endParaRPr kumimoji="1" lang="zh-CN" altLang="en-US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的耗时和参数返回值以及方法中的各个调用方法的耗时及占比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6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call-stack-time-consume</a:t>
            </a:r>
            <a:r>
              <a:rPr kumimoji="1" lang="en-US" altLang="zh-CN" b="1" dirty="0" smtClean="0"/>
              <a:t>-module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644303"/>
            <a:ext cx="9604375" cy="21932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4109" y="2011680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./</a:t>
            </a:r>
            <a:r>
              <a:rPr kumimoji="1" lang="en-US" altLang="zh-CN" dirty="0" err="1"/>
              <a:t>callStackTimeConsume.sh</a:t>
            </a:r>
            <a:r>
              <a:rPr kumimoji="1" lang="en-US" altLang="zh-CN" dirty="0"/>
              <a:t> 49024 Clock '*'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time-tunnel-module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时光隧道，还原现场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5916</TotalTime>
  <Words>194</Words>
  <Application>Microsoft Macintosh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DengXian</vt:lpstr>
      <vt:lpstr>Gill Sans MT</vt:lpstr>
      <vt:lpstr>等线</vt:lpstr>
      <vt:lpstr>等线 Light</vt:lpstr>
      <vt:lpstr>Arial</vt:lpstr>
      <vt:lpstr>库</vt:lpstr>
      <vt:lpstr>无侵入监控解决方案</vt:lpstr>
      <vt:lpstr>需求分析</vt:lpstr>
      <vt:lpstr>jvm-sandbox</vt:lpstr>
      <vt:lpstr>jvm-sandbox--实时无侵入的AOP框架</vt:lpstr>
      <vt:lpstr>基于jvm-sandbox开发</vt:lpstr>
      <vt:lpstr>用于测试的方法</vt:lpstr>
      <vt:lpstr>call-stack-time-consume-MODULE</vt:lpstr>
      <vt:lpstr>call-stack-time-consume-module</vt:lpstr>
      <vt:lpstr>time-tunnel-module</vt:lpstr>
      <vt:lpstr>保存记录</vt:lpstr>
      <vt:lpstr>时光旅行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无侵入式监控</dc:title>
  <dc:creator>Microsoft Office 用户</dc:creator>
  <cp:lastModifiedBy>Microsoft Office 用户</cp:lastModifiedBy>
  <cp:revision>44</cp:revision>
  <dcterms:created xsi:type="dcterms:W3CDTF">2018-11-23T05:06:58Z</dcterms:created>
  <dcterms:modified xsi:type="dcterms:W3CDTF">2019-04-04T04:45:17Z</dcterms:modified>
</cp:coreProperties>
</file>