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1"/>
  </p:notesMasterIdLst>
  <p:sldIdLst>
    <p:sldId id="256" r:id="rId2"/>
    <p:sldId id="294" r:id="rId3"/>
    <p:sldId id="257" r:id="rId4"/>
    <p:sldId id="295" r:id="rId5"/>
    <p:sldId id="296" r:id="rId6"/>
    <p:sldId id="298" r:id="rId7"/>
    <p:sldId id="299" r:id="rId8"/>
    <p:sldId id="300" r:id="rId9"/>
    <p:sldId id="263" r:id="rId10"/>
    <p:sldId id="271" r:id="rId11"/>
    <p:sldId id="301" r:id="rId12"/>
    <p:sldId id="272" r:id="rId13"/>
    <p:sldId id="276" r:id="rId14"/>
    <p:sldId id="302" r:id="rId15"/>
    <p:sldId id="303" r:id="rId16"/>
    <p:sldId id="262" r:id="rId17"/>
    <p:sldId id="264" r:id="rId18"/>
    <p:sldId id="305" r:id="rId19"/>
    <p:sldId id="267" r:id="rId20"/>
    <p:sldId id="268" r:id="rId21"/>
    <p:sldId id="265" r:id="rId22"/>
    <p:sldId id="266" r:id="rId23"/>
    <p:sldId id="306" r:id="rId24"/>
    <p:sldId id="275" r:id="rId25"/>
    <p:sldId id="309" r:id="rId26"/>
    <p:sldId id="307" r:id="rId27"/>
    <p:sldId id="293" r:id="rId28"/>
    <p:sldId id="310" r:id="rId29"/>
    <p:sldId id="270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D5209D-12E8-4AF9-A7E6-3722D4AB60E2}" type="datetimeFigureOut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BB0A42-6B2E-48CF-A176-4199CB8C4AB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BB0A42-6B2E-48CF-A176-4199CB8C4ABA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BB0A42-6B2E-48CF-A176-4199CB8C4ABA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BB0A42-6B2E-48CF-A176-4199CB8C4AB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01979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BB0A42-6B2E-48CF-A176-4199CB8C4ABA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17466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BB0A42-6B2E-48CF-A176-4199CB8C4AB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92851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BB0A42-6B2E-48CF-A176-4199CB8C4ABA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BB0A42-6B2E-48CF-A176-4199CB8C4AB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26793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BB0A42-6B2E-48CF-A176-4199CB8C4AB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7784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BB0A42-6B2E-48CF-A176-4199CB8C4AB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04058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BB0A42-6B2E-48CF-A176-4199CB8C4AB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02719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BB0A42-6B2E-48CF-A176-4199CB8C4AB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06046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BB0A42-6B2E-48CF-A176-4199CB8C4ABA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813CA-1988-4EDB-9035-9FECE2FE103D}" type="datetimeFigureOut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9F250-0C14-408D-979A-710E058DFEF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813CA-1988-4EDB-9035-9FECE2FE103D}" type="datetimeFigureOut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9F250-0C14-408D-979A-710E058DFEF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813CA-1988-4EDB-9035-9FECE2FE103D}" type="datetimeFigureOut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9F250-0C14-408D-979A-710E058DFEF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813CA-1988-4EDB-9035-9FECE2FE103D}" type="datetimeFigureOut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9F250-0C14-408D-979A-710E058DFEF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813CA-1988-4EDB-9035-9FECE2FE103D}" type="datetimeFigureOut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9F250-0C14-408D-979A-710E058DFEF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813CA-1988-4EDB-9035-9FECE2FE103D}" type="datetimeFigureOut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9F250-0C14-408D-979A-710E058DFEF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813CA-1988-4EDB-9035-9FECE2FE103D}" type="datetimeFigureOut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9F250-0C14-408D-979A-710E058DFEF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813CA-1988-4EDB-9035-9FECE2FE103D}" type="datetimeFigureOut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9F250-0C14-408D-979A-710E058DFEF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813CA-1988-4EDB-9035-9FECE2FE103D}" type="datetimeFigureOut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9F250-0C14-408D-979A-710E058DFEF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813CA-1988-4EDB-9035-9FECE2FE103D}" type="datetimeFigureOut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9F250-0C14-408D-979A-710E058DFEF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813CA-1988-4EDB-9035-9FECE2FE103D}" type="datetimeFigureOut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9F250-0C14-408D-979A-710E058DFEF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7813CA-1988-4EDB-9035-9FECE2FE103D}" type="datetimeFigureOut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9F250-0C14-408D-979A-710E058DFEF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xqbase.com/computer.htm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gi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 flipH="1">
            <a:off x="-52475" y="1"/>
            <a:ext cx="4262009" cy="2602764"/>
            <a:chOff x="6867015" y="-1"/>
            <a:chExt cx="5324985" cy="3251912"/>
          </a:xfrm>
          <a:solidFill>
            <a:schemeClr val="accent5">
              <a:alpha val="5000"/>
            </a:schemeClr>
          </a:solidFill>
        </p:grpSpPr>
        <p:sp>
          <p:nvSpPr>
            <p:cNvPr id="13" name="Freeform: Shape 12"/>
            <p:cNvSpPr/>
            <p:nvPr/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14" name="Freeform: Shape 13"/>
            <p:cNvSpPr/>
            <p:nvPr/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15" name="Freeform: Shape 14"/>
            <p:cNvSpPr/>
            <p:nvPr/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16" name="Freeform: Shape 15"/>
            <p:cNvSpPr/>
            <p:nvPr/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8" name="Group 17"/>
          <p:cNvGrpSpPr>
            <a:grpSpLocks noGrp="1" noUngrp="1" noRot="1" noChangeAspect="1" noMove="1" noResize="1"/>
          </p:cNvGrpSpPr>
          <p:nvPr/>
        </p:nvGrpSpPr>
        <p:grpSpPr>
          <a:xfrm>
            <a:off x="6160995" y="62352"/>
            <a:ext cx="6028697" cy="6795648"/>
            <a:chOff x="6160995" y="62352"/>
            <a:chExt cx="6028697" cy="6795648"/>
          </a:xfrm>
        </p:grpSpPr>
        <p:sp>
          <p:nvSpPr>
            <p:cNvPr id="19" name="Freeform: Shape 18"/>
            <p:cNvSpPr/>
            <p:nvPr/>
          </p:nvSpPr>
          <p:spPr>
            <a:xfrm>
              <a:off x="6182080" y="81632"/>
              <a:ext cx="6007612" cy="6776368"/>
            </a:xfrm>
            <a:custGeom>
              <a:avLst/>
              <a:gdLst>
                <a:gd name="connsiteX0" fmla="*/ 4493599 w 6007612"/>
                <a:gd name="connsiteY0" fmla="*/ 0 h 6797829"/>
                <a:gd name="connsiteX1" fmla="*/ 5981837 w 6007612"/>
                <a:gd name="connsiteY1" fmla="*/ 314220 h 6797829"/>
                <a:gd name="connsiteX2" fmla="*/ 6007612 w 6007612"/>
                <a:gd name="connsiteY2" fmla="*/ 327088 h 6797829"/>
                <a:gd name="connsiteX3" fmla="*/ 6007612 w 6007612"/>
                <a:gd name="connsiteY3" fmla="*/ 1316637 h 6797829"/>
                <a:gd name="connsiteX4" fmla="*/ 5852405 w 6007612"/>
                <a:gd name="connsiteY4" fmla="*/ 1209899 h 6797829"/>
                <a:gd name="connsiteX5" fmla="*/ 5622498 w 6007612"/>
                <a:gd name="connsiteY5" fmla="*/ 1086619 h 6797829"/>
                <a:gd name="connsiteX6" fmla="*/ 4493032 w 6007612"/>
                <a:gd name="connsiteY6" fmla="*/ 851533 h 6797829"/>
                <a:gd name="connsiteX7" fmla="*/ 3155579 w 6007612"/>
                <a:gd name="connsiteY7" fmla="*/ 1108326 h 6797829"/>
                <a:gd name="connsiteX8" fmla="*/ 1963832 w 6007612"/>
                <a:gd name="connsiteY8" fmla="*/ 1817700 h 6797829"/>
                <a:gd name="connsiteX9" fmla="*/ 1144646 w 6007612"/>
                <a:gd name="connsiteY9" fmla="*/ 2832814 h 6797829"/>
                <a:gd name="connsiteX10" fmla="*/ 851249 w 6007612"/>
                <a:gd name="connsiteY10" fmla="*/ 3998599 h 6797829"/>
                <a:gd name="connsiteX11" fmla="*/ 1336319 w 6007612"/>
                <a:gd name="connsiteY11" fmla="*/ 5057837 h 6797829"/>
                <a:gd name="connsiteX12" fmla="*/ 1597084 w 6007612"/>
                <a:gd name="connsiteY12" fmla="*/ 5424583 h 6797829"/>
                <a:gd name="connsiteX13" fmla="*/ 2591910 w 6007612"/>
                <a:gd name="connsiteY13" fmla="*/ 6440122 h 6797829"/>
                <a:gd name="connsiteX14" fmla="*/ 3899854 w 6007612"/>
                <a:gd name="connsiteY14" fmla="*/ 6780621 h 6797829"/>
                <a:gd name="connsiteX15" fmla="*/ 4741172 w 6007612"/>
                <a:gd name="connsiteY15" fmla="*/ 6563979 h 6797829"/>
                <a:gd name="connsiteX16" fmla="*/ 5649171 w 6007612"/>
                <a:gd name="connsiteY16" fmla="*/ 5938452 h 6797829"/>
                <a:gd name="connsiteX17" fmla="*/ 5873475 w 6007612"/>
                <a:gd name="connsiteY17" fmla="*/ 5764656 h 6797829"/>
                <a:gd name="connsiteX18" fmla="*/ 6007612 w 6007612"/>
                <a:gd name="connsiteY18" fmla="*/ 5660343 h 6797829"/>
                <a:gd name="connsiteX19" fmla="*/ 6007612 w 6007612"/>
                <a:gd name="connsiteY19" fmla="*/ 6737454 h 6797829"/>
                <a:gd name="connsiteX20" fmla="*/ 5929386 w 6007612"/>
                <a:gd name="connsiteY20" fmla="*/ 6797829 h 6797829"/>
                <a:gd name="connsiteX21" fmla="*/ 1656512 w 6007612"/>
                <a:gd name="connsiteY21" fmla="*/ 6797829 h 6797829"/>
                <a:gd name="connsiteX22" fmla="*/ 1630254 w 6007612"/>
                <a:gd name="connsiteY22" fmla="*/ 6775222 h 6797829"/>
                <a:gd name="connsiteX23" fmla="*/ 892250 w 6007612"/>
                <a:gd name="connsiteY23" fmla="*/ 5902700 h 6797829"/>
                <a:gd name="connsiteX24" fmla="*/ 0 w 6007612"/>
                <a:gd name="connsiteY24" fmla="*/ 3998599 h 6797829"/>
                <a:gd name="connsiteX25" fmla="*/ 4493032 w 6007612"/>
                <a:gd name="connsiteY25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007612" h="6797829"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07612" y="327088"/>
                  </a:lnTo>
                  <a:lnTo>
                    <a:pt x="6007612" y="1316637"/>
                  </a:lnTo>
                  <a:lnTo>
                    <a:pt x="5852405" y="1209899"/>
                  </a:lnTo>
                  <a:cubicBezTo>
                    <a:pt x="5778266" y="1164709"/>
                    <a:pt x="5701526" y="1123535"/>
                    <a:pt x="5622498" y="1086619"/>
                  </a:cubicBezTo>
                  <a:cubicBezTo>
                    <a:pt x="5286822" y="930699"/>
                    <a:pt x="4906882" y="851533"/>
                    <a:pt x="4493032" y="851533"/>
                  </a:cubicBezTo>
                  <a:cubicBezTo>
                    <a:pt x="4056201" y="851533"/>
                    <a:pt x="3593263" y="940631"/>
                    <a:pt x="3155579" y="1108326"/>
                  </a:cubicBezTo>
                  <a:cubicBezTo>
                    <a:pt x="2721215" y="1275979"/>
                    <a:pt x="2318305" y="1515819"/>
                    <a:pt x="1963832" y="1817700"/>
                  </a:cubicBezTo>
                  <a:cubicBezTo>
                    <a:pt x="1617657" y="2114360"/>
                    <a:pt x="1334332" y="2465358"/>
                    <a:pt x="1144646" y="2832814"/>
                  </a:cubicBezTo>
                  <a:cubicBezTo>
                    <a:pt x="950561" y="3210060"/>
                    <a:pt x="851249" y="3602202"/>
                    <a:pt x="851249" y="3998599"/>
                  </a:cubicBezTo>
                  <a:cubicBezTo>
                    <a:pt x="851249" y="4377547"/>
                    <a:pt x="999792" y="4597311"/>
                    <a:pt x="1336319" y="5057837"/>
                  </a:cubicBezTo>
                  <a:cubicBezTo>
                    <a:pt x="1420450" y="5173181"/>
                    <a:pt x="1507419" y="5292497"/>
                    <a:pt x="1597084" y="5424583"/>
                  </a:cubicBezTo>
                  <a:cubicBezTo>
                    <a:pt x="1914175" y="5891917"/>
                    <a:pt x="2239493" y="6224189"/>
                    <a:pt x="2591910" y="6440122"/>
                  </a:cubicBezTo>
                  <a:cubicBezTo>
                    <a:pt x="2965467" y="6669393"/>
                    <a:pt x="3393219" y="6780621"/>
                    <a:pt x="3899854" y="6780621"/>
                  </a:cubicBezTo>
                  <a:cubicBezTo>
                    <a:pt x="4187861" y="6780621"/>
                    <a:pt x="4454583" y="6711812"/>
                    <a:pt x="4741172" y="6563979"/>
                  </a:cubicBezTo>
                  <a:cubicBezTo>
                    <a:pt x="5034852" y="6412173"/>
                    <a:pt x="5326263" y="6190848"/>
                    <a:pt x="5649171" y="5938452"/>
                  </a:cubicBezTo>
                  <a:cubicBezTo>
                    <a:pt x="5724931" y="5879291"/>
                    <a:pt x="5800409" y="5821406"/>
                    <a:pt x="5873475" y="5764656"/>
                  </a:cubicBezTo>
                  <a:lnTo>
                    <a:pt x="6007612" y="5660343"/>
                  </a:lnTo>
                  <a:lnTo>
                    <a:pt x="6007612" y="6737454"/>
                  </a:lnTo>
                  <a:lnTo>
                    <a:pt x="5929386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20" name="Freeform: Shape 19"/>
            <p:cNvSpPr/>
            <p:nvPr/>
          </p:nvSpPr>
          <p:spPr>
            <a:xfrm>
              <a:off x="6160995" y="62352"/>
              <a:ext cx="6028697" cy="6795648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21" name="Freeform: Shape 20"/>
            <p:cNvSpPr/>
            <p:nvPr/>
          </p:nvSpPr>
          <p:spPr>
            <a:xfrm>
              <a:off x="6163721" y="81632"/>
              <a:ext cx="6025971" cy="6776368"/>
            </a:xfrm>
            <a:custGeom>
              <a:avLst/>
              <a:gdLst>
                <a:gd name="connsiteX0" fmla="*/ 6025971 w 6025971"/>
                <a:gd name="connsiteY0" fmla="*/ 5825635 h 6797829"/>
                <a:gd name="connsiteX1" fmla="*/ 6025971 w 6025971"/>
                <a:gd name="connsiteY1" fmla="*/ 6723285 h 6797829"/>
                <a:gd name="connsiteX2" fmla="*/ 5929386 w 6025971"/>
                <a:gd name="connsiteY2" fmla="*/ 6797829 h 6797829"/>
                <a:gd name="connsiteX3" fmla="*/ 4560411 w 6025971"/>
                <a:gd name="connsiteY3" fmla="*/ 6797829 h 6797829"/>
                <a:gd name="connsiteX4" fmla="*/ 4597731 w 6025971"/>
                <a:gd name="connsiteY4" fmla="*/ 6785305 h 6797829"/>
                <a:gd name="connsiteX5" fmla="*/ 5736707 w 6025971"/>
                <a:gd name="connsiteY5" fmla="*/ 6050108 h 6797829"/>
                <a:gd name="connsiteX6" fmla="*/ 5960301 w 6025971"/>
                <a:gd name="connsiteY6" fmla="*/ 5876738 h 6797829"/>
                <a:gd name="connsiteX7" fmla="*/ 4493599 w 6025971"/>
                <a:gd name="connsiteY7" fmla="*/ 0 h 6797829"/>
                <a:gd name="connsiteX8" fmla="*/ 5981837 w 6025971"/>
                <a:gd name="connsiteY8" fmla="*/ 314220 h 6797829"/>
                <a:gd name="connsiteX9" fmla="*/ 6025971 w 6025971"/>
                <a:gd name="connsiteY9" fmla="*/ 336254 h 6797829"/>
                <a:gd name="connsiteX10" fmla="*/ 6025971 w 6025971"/>
                <a:gd name="connsiteY10" fmla="*/ 1157325 h 6797829"/>
                <a:gd name="connsiteX11" fmla="*/ 5925889 w 6025971"/>
                <a:gd name="connsiteY11" fmla="*/ 1088522 h 6797829"/>
                <a:gd name="connsiteX12" fmla="*/ 5682227 w 6025971"/>
                <a:gd name="connsiteY12" fmla="*/ 957939 h 6797829"/>
                <a:gd name="connsiteX13" fmla="*/ 4493032 w 6025971"/>
                <a:gd name="connsiteY13" fmla="*/ 709658 h 6797829"/>
                <a:gd name="connsiteX14" fmla="*/ 3104646 w 6025971"/>
                <a:gd name="connsiteY14" fmla="*/ 976666 h 6797829"/>
                <a:gd name="connsiteX15" fmla="*/ 1871612 w 6025971"/>
                <a:gd name="connsiteY15" fmla="*/ 1710017 h 6797829"/>
                <a:gd name="connsiteX16" fmla="*/ 1018661 w 6025971"/>
                <a:gd name="connsiteY16" fmla="*/ 2767694 h 6797829"/>
                <a:gd name="connsiteX17" fmla="*/ 709374 w 6025971"/>
                <a:gd name="connsiteY17" fmla="*/ 3998599 h 6797829"/>
                <a:gd name="connsiteX18" fmla="*/ 1221258 w 6025971"/>
                <a:gd name="connsiteY18" fmla="*/ 5141684 h 6797829"/>
                <a:gd name="connsiteX19" fmla="*/ 1479187 w 6025971"/>
                <a:gd name="connsiteY19" fmla="*/ 5504459 h 6797829"/>
                <a:gd name="connsiteX20" fmla="*/ 3021272 w 6025971"/>
                <a:gd name="connsiteY20" fmla="*/ 6793670 h 6797829"/>
                <a:gd name="connsiteX21" fmla="*/ 3035805 w 6025971"/>
                <a:gd name="connsiteY21" fmla="*/ 6797829 h 6797829"/>
                <a:gd name="connsiteX22" fmla="*/ 1656512 w 6025971"/>
                <a:gd name="connsiteY22" fmla="*/ 6797829 h 6797829"/>
                <a:gd name="connsiteX23" fmla="*/ 1630254 w 6025971"/>
                <a:gd name="connsiteY23" fmla="*/ 6775222 h 6797829"/>
                <a:gd name="connsiteX24" fmla="*/ 892250 w 6025971"/>
                <a:gd name="connsiteY24" fmla="*/ 5902700 h 6797829"/>
                <a:gd name="connsiteX25" fmla="*/ 0 w 6025971"/>
                <a:gd name="connsiteY25" fmla="*/ 3998599 h 6797829"/>
                <a:gd name="connsiteX26" fmla="*/ 4493032 w 6025971"/>
                <a:gd name="connsiteY26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025971" h="6797829">
                  <a:moveTo>
                    <a:pt x="6025971" y="5825635"/>
                  </a:moveTo>
                  <a:lnTo>
                    <a:pt x="6025971" y="6723285"/>
                  </a:lnTo>
                  <a:lnTo>
                    <a:pt x="5929386" y="6797829"/>
                  </a:lnTo>
                  <a:lnTo>
                    <a:pt x="4560411" y="6797829"/>
                  </a:lnTo>
                  <a:lnTo>
                    <a:pt x="4597731" y="6785305"/>
                  </a:lnTo>
                  <a:cubicBezTo>
                    <a:pt x="4964953" y="6637825"/>
                    <a:pt x="5315251" y="6379435"/>
                    <a:pt x="5736707" y="6050108"/>
                  </a:cubicBezTo>
                  <a:cubicBezTo>
                    <a:pt x="5812043" y="5991230"/>
                    <a:pt x="5887377" y="5933488"/>
                    <a:pt x="5960301" y="5876738"/>
                  </a:cubicBezTo>
                  <a:close/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25971" y="336254"/>
                  </a:lnTo>
                  <a:lnTo>
                    <a:pt x="6025971" y="1157325"/>
                  </a:lnTo>
                  <a:lnTo>
                    <a:pt x="5925889" y="1088522"/>
                  </a:lnTo>
                  <a:cubicBezTo>
                    <a:pt x="5847314" y="1040649"/>
                    <a:pt x="5765982" y="997036"/>
                    <a:pt x="5682227" y="957939"/>
                  </a:cubicBezTo>
                  <a:cubicBezTo>
                    <a:pt x="5327823" y="793222"/>
                    <a:pt x="4927595" y="709658"/>
                    <a:pt x="4493032" y="709658"/>
                  </a:cubicBezTo>
                  <a:cubicBezTo>
                    <a:pt x="4031940" y="709658"/>
                    <a:pt x="3564888" y="799465"/>
                    <a:pt x="3104646" y="976666"/>
                  </a:cubicBezTo>
                  <a:cubicBezTo>
                    <a:pt x="2655243" y="1149867"/>
                    <a:pt x="2238358" y="1397822"/>
                    <a:pt x="1871612" y="1710017"/>
                  </a:cubicBezTo>
                  <a:cubicBezTo>
                    <a:pt x="1506427" y="2022852"/>
                    <a:pt x="1219414" y="2378815"/>
                    <a:pt x="1018661" y="2767694"/>
                  </a:cubicBezTo>
                  <a:cubicBezTo>
                    <a:pt x="813368" y="3165227"/>
                    <a:pt x="709374" y="3579358"/>
                    <a:pt x="709374" y="3998599"/>
                  </a:cubicBezTo>
                  <a:cubicBezTo>
                    <a:pt x="709374" y="4421103"/>
                    <a:pt x="875510" y="4667680"/>
                    <a:pt x="1221258" y="5141684"/>
                  </a:cubicBezTo>
                  <a:cubicBezTo>
                    <a:pt x="1304681" y="5256035"/>
                    <a:pt x="1390941" y="5374217"/>
                    <a:pt x="1479187" y="5504459"/>
                  </a:cubicBezTo>
                  <a:cubicBezTo>
                    <a:pt x="1942790" y="6187719"/>
                    <a:pt x="2430063" y="6601673"/>
                    <a:pt x="3021272" y="6793670"/>
                  </a:cubicBezTo>
                  <a:lnTo>
                    <a:pt x="3035805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8273" y="1031132"/>
            <a:ext cx="7623775" cy="4121922"/>
          </a:xfrm>
        </p:spPr>
        <p:txBody>
          <a:bodyPr anchor="ctr">
            <a:normAutofit/>
          </a:bodyPr>
          <a:lstStyle/>
          <a:p>
            <a:pPr algn="l"/>
            <a:r>
              <a:rPr lang="zh-CN" altLang="en-US" dirty="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rPr>
              <a:t>五子棋项目经验分享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71641" y="3739829"/>
            <a:ext cx="3809809" cy="1790700"/>
          </a:xfrm>
        </p:spPr>
        <p:txBody>
          <a:bodyPr anchor="ctr">
            <a:normAutofit/>
          </a:bodyPr>
          <a:lstStyle/>
          <a:p>
            <a:pPr algn="l"/>
            <a:r>
              <a:rPr lang="zh-CN" altLang="en-US" sz="3600" dirty="0">
                <a:solidFill>
                  <a:schemeClr val="tx2"/>
                </a:solidFill>
                <a:cs typeface="+mn-ea"/>
                <a:sym typeface="+mn-lt"/>
              </a:rPr>
              <a:t>孙岩 王鹏 蔡名雅</a:t>
            </a:r>
            <a:endParaRPr lang="en-US" altLang="zh-CN" sz="3600" dirty="0">
              <a:solidFill>
                <a:schemeClr val="tx2"/>
              </a:solidFill>
              <a:cs typeface="+mn-ea"/>
              <a:sym typeface="+mn-lt"/>
            </a:endParaRPr>
          </a:p>
          <a:p>
            <a:pPr algn="l"/>
            <a:r>
              <a:rPr lang="en-US" altLang="zh-CN" sz="3600" dirty="0">
                <a:solidFill>
                  <a:schemeClr val="tx2"/>
                </a:solidFill>
                <a:cs typeface="+mn-ea"/>
                <a:sym typeface="+mn-lt"/>
              </a:rPr>
              <a:t>2023.10.21</a:t>
            </a:r>
            <a:endParaRPr lang="zh-CN" altLang="en-US" sz="3600" dirty="0">
              <a:solidFill>
                <a:schemeClr val="tx2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/>
            <p:cNvSpPr/>
            <p:nvPr/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14" name="Freeform: Shape 13"/>
            <p:cNvSpPr/>
            <p:nvPr/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15" name="Freeform: Shape 14"/>
            <p:cNvSpPr/>
            <p:nvPr/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16" name="Freeform: Shape 15"/>
            <p:cNvSpPr/>
            <p:nvPr/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rPr>
              <a:t>博弈树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07698" y="2167820"/>
            <a:ext cx="5938897" cy="2341118"/>
          </a:xfrm>
        </p:spPr>
        <p:txBody>
          <a:bodyPr anchor="ctr">
            <a:normAutofit fontScale="77500" lnSpcReduction="20000"/>
          </a:bodyPr>
          <a:lstStyle/>
          <a:p>
            <a:pPr indent="266700" algn="just"/>
            <a:r>
              <a:rPr lang="zh-CN" kern="100" dirty="0">
                <a:effectLst/>
                <a:latin typeface="+mn-ea"/>
                <a:cs typeface="Times New Roman" panose="02020603050405020304" pitchFamily="18" charset="0"/>
              </a:rPr>
              <a:t>以树的形式，描述博弈双方轮流进行决策的行为</a:t>
            </a:r>
            <a:endParaRPr lang="en-US" altLang="zh-CN" kern="100" dirty="0">
              <a:effectLst/>
              <a:latin typeface="+mn-ea"/>
              <a:cs typeface="Times New Roman" panose="02020603050405020304" pitchFamily="18" charset="0"/>
            </a:endParaRPr>
          </a:p>
          <a:p>
            <a:pPr indent="266700" algn="just"/>
            <a:endParaRPr lang="en-US" altLang="zh-CN" kern="100" dirty="0">
              <a:effectLst/>
              <a:latin typeface="+mn-ea"/>
              <a:cs typeface="Times New Roman" panose="02020603050405020304" pitchFamily="18" charset="0"/>
            </a:endParaRPr>
          </a:p>
          <a:p>
            <a:pPr indent="266700" algn="just"/>
            <a:r>
              <a:rPr lang="zh-CN" dirty="0">
                <a:effectLst/>
                <a:latin typeface="+mn-ea"/>
                <a:cs typeface="Times New Roman" panose="02020603050405020304" pitchFamily="18" charset="0"/>
              </a:rPr>
              <a:t>同一层级的节点代表来自一方的决策</a:t>
            </a:r>
            <a:r>
              <a:rPr lang="en-US" sz="1800" dirty="0">
                <a:effectLst/>
                <a:latin typeface="+mn-ea"/>
              </a:rPr>
              <a:t> </a:t>
            </a:r>
          </a:p>
          <a:p>
            <a:pPr indent="266700" algn="just"/>
            <a:endParaRPr lang="en-US" kern="100" dirty="0">
              <a:latin typeface="+mn-ea"/>
              <a:cs typeface="Times New Roman" panose="02020603050405020304" pitchFamily="18" charset="0"/>
            </a:endParaRPr>
          </a:p>
          <a:p>
            <a:pPr indent="266700" algn="just"/>
            <a:r>
              <a:rPr lang="zh-CN" dirty="0">
                <a:effectLst/>
                <a:latin typeface="+mn-ea"/>
                <a:cs typeface="Times New Roman" panose="02020603050405020304" pitchFamily="18" charset="0"/>
              </a:rPr>
              <a:t>同一节点的不同子节点分支代表这种情况下另一方做出的不同决策</a:t>
            </a:r>
            <a:r>
              <a:rPr lang="en-US" sz="1800" dirty="0">
                <a:effectLst/>
                <a:latin typeface="+mn-ea"/>
              </a:rPr>
              <a:t> </a:t>
            </a:r>
            <a:endParaRPr lang="en-US" kern="100" dirty="0">
              <a:effectLst/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1C4258E-6F94-444C-BA35-4309B7D30A31}"/>
              </a:ext>
            </a:extLst>
          </p:cNvPr>
          <p:cNvSpPr txBox="1">
            <a:spLocks/>
          </p:cNvSpPr>
          <p:nvPr/>
        </p:nvSpPr>
        <p:spPr>
          <a:xfrm>
            <a:off x="6095847" y="-269520"/>
            <a:ext cx="5562600" cy="30250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just">
              <a:buNone/>
            </a:pPr>
            <a:r>
              <a:rPr lang="en-US" altLang="zh-CN" sz="2000" i="1" u="sng" dirty="0">
                <a:solidFill>
                  <a:schemeClr val="tx2"/>
                </a:solidFill>
                <a:cs typeface="+mn-ea"/>
                <a:sym typeface="+mn-lt"/>
              </a:rPr>
              <a:t>--</a:t>
            </a:r>
            <a:r>
              <a:rPr lang="zh-CN" altLang="en-US" sz="2000" i="1" u="sng" dirty="0">
                <a:solidFill>
                  <a:schemeClr val="tx2"/>
                </a:solidFill>
                <a:cs typeface="+mn-ea"/>
                <a:sym typeface="+mn-lt"/>
              </a:rPr>
              <a:t>“博弈树是指由于动态博弈参与者的行动有先后次序，因此可以依次将参与者的行动展开成一个树状图形”</a:t>
            </a:r>
            <a:endParaRPr lang="en-US" altLang="zh-CN" sz="2000" i="1" u="sng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pic>
        <p:nvPicPr>
          <p:cNvPr id="5" name="图片 1">
            <a:extLst>
              <a:ext uri="{FF2B5EF4-FFF2-40B4-BE49-F238E27FC236}">
                <a16:creationId xmlns:a16="http://schemas.microsoft.com/office/drawing/2014/main" id="{D23C8ED2-D07F-36B9-D3C4-DE99446054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1573" y="4676041"/>
            <a:ext cx="5274310" cy="201485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/>
            <p:cNvSpPr/>
            <p:nvPr/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14" name="Freeform: Shape 13"/>
            <p:cNvSpPr/>
            <p:nvPr/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15" name="Freeform: Shape 14"/>
            <p:cNvSpPr/>
            <p:nvPr/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16" name="Freeform: Shape 15"/>
            <p:cNvSpPr/>
            <p:nvPr/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rPr>
              <a:t>博弈树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A054A74-EC26-8811-C529-482004EBC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5110" y="3019796"/>
            <a:ext cx="10565524" cy="8184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 err="1">
                <a:solidFill>
                  <a:schemeClr val="accent6"/>
                </a:solidFill>
              </a:rPr>
              <a:t>如何对它进行搜索</a:t>
            </a:r>
            <a:r>
              <a:rPr lang="zh-CN" altLang="en-US" sz="4400" dirty="0">
                <a:solidFill>
                  <a:schemeClr val="accent6"/>
                </a:solidFill>
              </a:rPr>
              <a:t>？</a:t>
            </a:r>
            <a:endParaRPr lang="en-US" sz="44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33562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9576" y="1261423"/>
            <a:ext cx="9829800" cy="1325880"/>
          </a:xfrm>
        </p:spPr>
        <p:txBody>
          <a:bodyPr anchor="b">
            <a:normAutofit/>
          </a:bodyPr>
          <a:lstStyle/>
          <a:p>
            <a:pPr algn="ctr"/>
            <a:r>
              <a:rPr lang="en-US" altLang="zh-CN" dirty="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rPr>
              <a:t>Min-Max</a:t>
            </a:r>
            <a:r>
              <a:rPr lang="zh-CN" altLang="en-US" dirty="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rPr>
              <a:t>搜索（</a:t>
            </a:r>
            <a:r>
              <a:rPr lang="zh-CN" altLang="en-US" u="sng" dirty="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rPr>
              <a:t>最大最小值算法</a:t>
            </a:r>
            <a:r>
              <a:rPr lang="zh-CN" altLang="en-US" dirty="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rPr>
              <a:t>）</a:t>
            </a:r>
          </a:p>
        </p:txBody>
      </p:sp>
      <p:grpSp>
        <p:nvGrpSpPr>
          <p:cNvPr id="16" name="Group 15"/>
          <p:cNvGrpSpPr>
            <a:grpSpLocks noGrp="1" noUngrp="1" noRot="1" noChangeAspect="1" noMove="1" noResize="1"/>
          </p:cNvGrpSpPr>
          <p:nvPr/>
        </p:nvGrpSpPr>
        <p:grpSpPr>
          <a:xfrm>
            <a:off x="-305" y="-1"/>
            <a:ext cx="3362070" cy="2522849"/>
            <a:chOff x="-305" y="-1"/>
            <a:chExt cx="3832880" cy="2876136"/>
          </a:xfrm>
        </p:grpSpPr>
        <p:sp>
          <p:nvSpPr>
            <p:cNvPr id="17" name="Freeform: Shape 16"/>
            <p:cNvSpPr/>
            <p:nvPr/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18" name="Freeform: Shape 17"/>
            <p:cNvSpPr/>
            <p:nvPr/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19" name="Freeform: Shape 18"/>
            <p:cNvSpPr/>
            <p:nvPr/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20" name="Freeform: Shape 19"/>
            <p:cNvSpPr/>
            <p:nvPr/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22" name="Group 21"/>
          <p:cNvGrpSpPr>
            <a:grpSpLocks noGrp="1" noUngrp="1" noRot="1" noChangeAspect="1" noMove="1" noResize="1"/>
          </p:cNvGrpSpPr>
          <p:nvPr/>
        </p:nvGrpSpPr>
        <p:grpSpPr>
          <a:xfrm rot="5400000" flipH="1">
            <a:off x="10185732" y="4852038"/>
            <a:ext cx="2151670" cy="1860256"/>
            <a:chOff x="-305" y="-4155"/>
            <a:chExt cx="2514948" cy="2174333"/>
          </a:xfrm>
        </p:grpSpPr>
        <p:sp>
          <p:nvSpPr>
            <p:cNvPr id="23" name="Freeform: Shape 22"/>
            <p:cNvSpPr/>
            <p:nvPr/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24" name="Freeform: Shape 23"/>
            <p:cNvSpPr/>
            <p:nvPr/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25" name="Freeform: Shape 24"/>
            <p:cNvSpPr/>
            <p:nvPr/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>
                <a:cs typeface="+mn-ea"/>
                <a:sym typeface="+mn-lt"/>
              </a:endParaRPr>
            </a:p>
          </p:txBody>
        </p:sp>
        <p:sp>
          <p:nvSpPr>
            <p:cNvPr id="26" name="Freeform: Shape 25"/>
            <p:cNvSpPr/>
            <p:nvPr/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cs typeface="+mn-ea"/>
                <a:sym typeface="+mn-lt"/>
              </a:endParaRPr>
            </a:p>
          </p:txBody>
        </p:sp>
      </p:grpSp>
      <p:pic>
        <p:nvPicPr>
          <p:cNvPr id="8" name="图片 2">
            <a:extLst>
              <a:ext uri="{FF2B5EF4-FFF2-40B4-BE49-F238E27FC236}">
                <a16:creationId xmlns:a16="http://schemas.microsoft.com/office/drawing/2014/main" id="{C4A2484B-D9AA-C73F-C4A7-B5B21CE199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6133" y="4130564"/>
            <a:ext cx="5274310" cy="2695575"/>
          </a:xfrm>
          <a:prstGeom prst="rect">
            <a:avLst/>
          </a:prstGeom>
        </p:spPr>
      </p:pic>
      <p:pic>
        <p:nvPicPr>
          <p:cNvPr id="10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AA444B8F-2BE8-3724-71F2-8692536950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9425" y="4680221"/>
            <a:ext cx="2506015" cy="2004812"/>
          </a:xfrm>
          <a:prstGeom prst="rect">
            <a:avLst/>
          </a:prstGeom>
        </p:spPr>
      </p:pic>
      <p:sp>
        <p:nvSpPr>
          <p:cNvPr id="15" name="Content Placeholder 8">
            <a:extLst>
              <a:ext uri="{FF2B5EF4-FFF2-40B4-BE49-F238E27FC236}">
                <a16:creationId xmlns:a16="http://schemas.microsoft.com/office/drawing/2014/main" id="{C17DE3A3-0FE8-C33C-3E33-46CE38FE87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858" y="3050337"/>
            <a:ext cx="6572038" cy="3227626"/>
          </a:xfrm>
        </p:spPr>
        <p:txBody>
          <a:bodyPr anchor="ctr">
            <a:normAutofit/>
          </a:bodyPr>
          <a:lstStyle/>
          <a:p>
            <a:pPr algn="just"/>
            <a:r>
              <a:rPr lang="zh-CN" sz="2400" kern="100" dirty="0">
                <a:effectLst/>
                <a:latin typeface="+mn-ea"/>
                <a:cs typeface="Times New Roman" panose="02020603050405020304" pitchFamily="18" charset="0"/>
              </a:rPr>
              <a:t>搜索方法：</a:t>
            </a:r>
            <a:r>
              <a:rPr lang="zh-CN" sz="2400" b="1" kern="100" dirty="0">
                <a:effectLst/>
                <a:latin typeface="+mn-ea"/>
                <a:cs typeface="Times New Roman" panose="02020603050405020304" pitchFamily="18" charset="0"/>
              </a:rPr>
              <a:t>深度优先搜索</a:t>
            </a:r>
            <a:endParaRPr lang="en-US" sz="2400" b="1" kern="100" dirty="0">
              <a:effectLst/>
              <a:latin typeface="+mn-ea"/>
              <a:cs typeface="Times New Roman" panose="02020603050405020304" pitchFamily="18" charset="0"/>
            </a:endParaRPr>
          </a:p>
          <a:p>
            <a:pPr algn="just"/>
            <a:r>
              <a:rPr lang="zh-CN" sz="2400" kern="100" dirty="0">
                <a:effectLst/>
                <a:latin typeface="+mn-ea"/>
                <a:cs typeface="Times New Roman" panose="02020603050405020304" pitchFamily="18" charset="0"/>
              </a:rPr>
              <a:t>本质：己方与对方在每一步决策中要确保自己的利益最大化</a:t>
            </a:r>
            <a:endParaRPr lang="en-US" altLang="zh-CN" sz="2400" kern="100" dirty="0">
              <a:latin typeface="+mn-ea"/>
              <a:cs typeface="Times New Roman" panose="02020603050405020304" pitchFamily="18" charset="0"/>
            </a:endParaRPr>
          </a:p>
          <a:p>
            <a:pPr algn="just"/>
            <a:endParaRPr lang="en-US" sz="2400" kern="100" dirty="0">
              <a:effectLst/>
              <a:latin typeface="+mn-ea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solidFill>
                  <a:schemeClr val="tx2"/>
                </a:solidFill>
                <a:cs typeface="+mn-ea"/>
                <a:sym typeface="+mn-lt"/>
              </a:rPr>
              <a:t>Max</a:t>
            </a:r>
            <a:r>
              <a:rPr lang="zh-CN" altLang="en-US" sz="2000" dirty="0">
                <a:solidFill>
                  <a:schemeClr val="tx2"/>
                </a:solidFill>
                <a:cs typeface="+mn-ea"/>
                <a:sym typeface="+mn-lt"/>
              </a:rPr>
              <a:t>层在子结点中选择最大的</a:t>
            </a:r>
            <a:endParaRPr lang="en-US" altLang="zh-CN" sz="2000" dirty="0">
              <a:solidFill>
                <a:schemeClr val="tx2"/>
              </a:solidFill>
              <a:cs typeface="+mn-ea"/>
              <a:sym typeface="+mn-lt"/>
            </a:endParaRPr>
          </a:p>
          <a:p>
            <a:r>
              <a:rPr lang="en-US" altLang="zh-CN" sz="2000" dirty="0">
                <a:solidFill>
                  <a:schemeClr val="tx2"/>
                </a:solidFill>
                <a:cs typeface="+mn-ea"/>
                <a:sym typeface="+mn-lt"/>
              </a:rPr>
              <a:t>Min</a:t>
            </a:r>
            <a:r>
              <a:rPr lang="zh-CN" altLang="en-US" sz="2000" dirty="0">
                <a:solidFill>
                  <a:schemeClr val="tx2"/>
                </a:solidFill>
                <a:cs typeface="+mn-ea"/>
                <a:sym typeface="+mn-lt"/>
              </a:rPr>
              <a:t>层在子结点中选择最小的</a:t>
            </a:r>
            <a:endParaRPr lang="en-US" sz="2000" dirty="0">
              <a:solidFill>
                <a:schemeClr val="tx2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273" y="0"/>
            <a:ext cx="9829800" cy="1325880"/>
          </a:xfrm>
        </p:spPr>
        <p:txBody>
          <a:bodyPr anchor="b">
            <a:normAutofit/>
          </a:bodyPr>
          <a:lstStyle/>
          <a:p>
            <a:pPr algn="ctr"/>
            <a:r>
              <a:rPr lang="en-US" altLang="zh-CN" dirty="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rPr>
              <a:t>Min-Max</a:t>
            </a:r>
            <a:r>
              <a:rPr lang="zh-CN" altLang="en-US" dirty="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rPr>
              <a:t>搜索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C458AA-D2E5-9520-188C-573AE5686CDF}"/>
              </a:ext>
            </a:extLst>
          </p:cNvPr>
          <p:cNvSpPr txBox="1"/>
          <p:nvPr/>
        </p:nvSpPr>
        <p:spPr>
          <a:xfrm>
            <a:off x="2661634" y="1827386"/>
            <a:ext cx="8079937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sz="2400" kern="100" dirty="0">
                <a:effectLst/>
                <a:latin typeface="+mn-ea"/>
                <a:cs typeface="Times New Roman" panose="02020603050405020304" pitchFamily="18" charset="0"/>
              </a:rPr>
              <a:t>基本规则</a:t>
            </a:r>
            <a:r>
              <a:rPr lang="zh-CN" altLang="en-US" sz="2400" kern="100" dirty="0">
                <a:effectLst/>
                <a:latin typeface="+mn-ea"/>
                <a:cs typeface="Times New Roman" panose="02020603050405020304" pitchFamily="18" charset="0"/>
              </a:rPr>
              <a:t>：</a:t>
            </a:r>
            <a:endParaRPr lang="en-US" altLang="zh-CN" sz="2400" kern="100" dirty="0">
              <a:effectLst/>
              <a:latin typeface="+mn-ea"/>
              <a:cs typeface="Times New Roman" panose="02020603050405020304" pitchFamily="18" charset="0"/>
            </a:endParaRPr>
          </a:p>
          <a:p>
            <a:pPr algn="just"/>
            <a:endParaRPr lang="en-US" sz="2400" kern="100" dirty="0">
              <a:effectLst/>
              <a:latin typeface="+mn-ea"/>
              <a:cs typeface="Times New Roman" panose="02020603050405020304" pitchFamily="18" charset="0"/>
            </a:endParaRPr>
          </a:p>
          <a:p>
            <a:pPr algn="just"/>
            <a:r>
              <a:rPr lang="zh-CN" sz="1800" kern="100" dirty="0">
                <a:effectLst/>
                <a:latin typeface="+mn-ea"/>
                <a:cs typeface="Times New Roman" panose="02020603050405020304" pitchFamily="18" charset="0"/>
              </a:rPr>
              <a:t>假设设定的评估算法为分数越高对己方越有利，越低对对方越有利</a:t>
            </a:r>
            <a:endParaRPr lang="en-US" altLang="zh-CN" sz="1800" kern="100" dirty="0">
              <a:effectLst/>
              <a:latin typeface="+mn-ea"/>
              <a:cs typeface="Times New Roman" panose="02020603050405020304" pitchFamily="18" charset="0"/>
            </a:endParaRPr>
          </a:p>
          <a:p>
            <a:pPr algn="just"/>
            <a:endParaRPr lang="en-US" sz="1800" kern="100" dirty="0">
              <a:effectLst/>
              <a:latin typeface="+mn-ea"/>
              <a:cs typeface="Times New Roman" panose="02020603050405020304" pitchFamily="18" charset="0"/>
            </a:endParaRPr>
          </a:p>
          <a:p>
            <a:pPr algn="just"/>
            <a:r>
              <a:rPr lang="zh-CN" sz="1800" kern="100" dirty="0">
                <a:effectLst/>
                <a:latin typeface="+mn-ea"/>
                <a:cs typeface="Times New Roman" panose="02020603050405020304" pitchFamily="18" charset="0"/>
              </a:rPr>
              <a:t>对方层为</a:t>
            </a:r>
            <a:r>
              <a:rPr lang="en-US" sz="1800" kern="100" dirty="0">
                <a:effectLst/>
                <a:latin typeface="+mn-ea"/>
                <a:cs typeface="Times New Roman" panose="02020603050405020304" pitchFamily="18" charset="0"/>
              </a:rPr>
              <a:t>MIN</a:t>
            </a:r>
            <a:r>
              <a:rPr lang="zh-CN" sz="1800" kern="100" dirty="0">
                <a:effectLst/>
                <a:latin typeface="+mn-ea"/>
                <a:cs typeface="Times New Roman" panose="02020603050405020304" pitchFamily="18" charset="0"/>
              </a:rPr>
              <a:t>层</a:t>
            </a:r>
            <a:r>
              <a:rPr lang="en-US" sz="1800" kern="100" dirty="0">
                <a:effectLst/>
                <a:latin typeface="+mn-ea"/>
                <a:cs typeface="Times New Roman" panose="02020603050405020304" pitchFamily="18" charset="0"/>
              </a:rPr>
              <a:t>-&gt;</a:t>
            </a:r>
            <a:r>
              <a:rPr lang="zh-CN" sz="1800" kern="100" dirty="0">
                <a:effectLst/>
                <a:latin typeface="+mn-ea"/>
                <a:cs typeface="Times New Roman" panose="02020603050405020304" pitchFamily="18" charset="0"/>
              </a:rPr>
              <a:t>对方选择分数最低的节点以使自己利益最大化</a:t>
            </a:r>
            <a:endParaRPr lang="en-US" altLang="zh-CN" sz="1800" kern="100" dirty="0">
              <a:effectLst/>
              <a:latin typeface="+mn-ea"/>
              <a:cs typeface="Times New Roman" panose="02020603050405020304" pitchFamily="18" charset="0"/>
            </a:endParaRPr>
          </a:p>
          <a:p>
            <a:pPr algn="just"/>
            <a:endParaRPr lang="en-US" sz="1800" kern="100" dirty="0">
              <a:effectLst/>
              <a:latin typeface="+mn-ea"/>
              <a:cs typeface="Times New Roman" panose="02020603050405020304" pitchFamily="18" charset="0"/>
            </a:endParaRPr>
          </a:p>
          <a:p>
            <a:pPr algn="just"/>
            <a:r>
              <a:rPr lang="zh-CN" sz="1800" kern="100" dirty="0">
                <a:effectLst/>
                <a:latin typeface="+mn-ea"/>
                <a:cs typeface="Times New Roman" panose="02020603050405020304" pitchFamily="18" charset="0"/>
              </a:rPr>
              <a:t>己方层为</a:t>
            </a:r>
            <a:r>
              <a:rPr lang="en-US" sz="1800" kern="100" dirty="0">
                <a:effectLst/>
                <a:latin typeface="+mn-ea"/>
                <a:cs typeface="Times New Roman" panose="02020603050405020304" pitchFamily="18" charset="0"/>
              </a:rPr>
              <a:t>MAX</a:t>
            </a:r>
            <a:r>
              <a:rPr lang="zh-CN" sz="1800" kern="100" dirty="0">
                <a:effectLst/>
                <a:latin typeface="+mn-ea"/>
                <a:cs typeface="Times New Roman" panose="02020603050405020304" pitchFamily="18" charset="0"/>
              </a:rPr>
              <a:t>层</a:t>
            </a:r>
            <a:r>
              <a:rPr lang="en-US" sz="1800" kern="100" dirty="0">
                <a:effectLst/>
                <a:latin typeface="+mn-ea"/>
                <a:cs typeface="Times New Roman" panose="02020603050405020304" pitchFamily="18" charset="0"/>
              </a:rPr>
              <a:t>-&gt;</a:t>
            </a:r>
            <a:r>
              <a:rPr lang="zh-CN" sz="1800" kern="100" dirty="0">
                <a:effectLst/>
                <a:latin typeface="+mn-ea"/>
                <a:cs typeface="Times New Roman" panose="02020603050405020304" pitchFamily="18" charset="0"/>
              </a:rPr>
              <a:t>己方选择分数最高节点使自己利益最大化</a:t>
            </a:r>
            <a:endParaRPr lang="en-US" sz="1800" kern="100" dirty="0">
              <a:effectLst/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8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32C492F7-5E06-25BC-A1FA-1B999C5B22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2992" y="4459504"/>
            <a:ext cx="2506015" cy="200481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273" y="0"/>
            <a:ext cx="9829800" cy="1325880"/>
          </a:xfrm>
        </p:spPr>
        <p:txBody>
          <a:bodyPr anchor="b">
            <a:normAutofit/>
          </a:bodyPr>
          <a:lstStyle/>
          <a:p>
            <a:pPr algn="ctr"/>
            <a:r>
              <a:rPr lang="en-US" altLang="zh-CN" dirty="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rPr>
              <a:t>Min-Max</a:t>
            </a:r>
            <a:r>
              <a:rPr lang="zh-CN" altLang="en-US" dirty="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rPr>
              <a:t>搜索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C458AA-D2E5-9520-188C-573AE5686CDF}"/>
              </a:ext>
            </a:extLst>
          </p:cNvPr>
          <p:cNvSpPr txBox="1"/>
          <p:nvPr/>
        </p:nvSpPr>
        <p:spPr>
          <a:xfrm>
            <a:off x="2216204" y="1921979"/>
            <a:ext cx="835720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en-US" sz="2400" kern="100" dirty="0">
                <a:effectLst/>
                <a:latin typeface="+mn-ea"/>
                <a:cs typeface="Times New Roman" panose="02020603050405020304" pitchFamily="18" charset="0"/>
              </a:rPr>
              <a:t>搜索过程：</a:t>
            </a:r>
            <a:endParaRPr lang="en-US" altLang="zh-CN" sz="2400" kern="100" dirty="0">
              <a:effectLst/>
              <a:latin typeface="+mn-ea"/>
              <a:cs typeface="Times New Roman" panose="02020603050405020304" pitchFamily="18" charset="0"/>
            </a:endParaRPr>
          </a:p>
          <a:p>
            <a:pPr algn="just"/>
            <a:endParaRPr lang="en-US" sz="2400" kern="100" dirty="0">
              <a:effectLst/>
              <a:latin typeface="+mn-ea"/>
              <a:cs typeface="Times New Roman" panose="02020603050405020304" pitchFamily="18" charset="0"/>
            </a:endParaRPr>
          </a:p>
          <a:p>
            <a:pPr algn="just"/>
            <a:r>
              <a:rPr lang="zh-CN" sz="1800" kern="100" dirty="0">
                <a:effectLst/>
                <a:latin typeface="+mn-ea"/>
                <a:cs typeface="Times New Roman" panose="02020603050405020304" pitchFamily="18" charset="0"/>
              </a:rPr>
              <a:t>预先设定深度优先搜索深度上限</a:t>
            </a:r>
            <a:r>
              <a:rPr lang="en-US" sz="1800" kern="100" dirty="0">
                <a:effectLst/>
                <a:latin typeface="+mn-ea"/>
                <a:cs typeface="Times New Roman" panose="02020603050405020304" pitchFamily="18" charset="0"/>
              </a:rPr>
              <a:t>(</a:t>
            </a:r>
            <a:r>
              <a:rPr lang="zh-CN" sz="1800" kern="100" dirty="0">
                <a:effectLst/>
                <a:latin typeface="+mn-ea"/>
                <a:cs typeface="Times New Roman" panose="02020603050405020304" pitchFamily="18" charset="0"/>
              </a:rPr>
              <a:t>棋盘很大，每多一层搜索，搜索量会指数上升</a:t>
            </a:r>
            <a:r>
              <a:rPr lang="en-US" sz="1800" kern="100" dirty="0">
                <a:effectLst/>
                <a:latin typeface="+mn-ea"/>
                <a:cs typeface="Times New Roman" panose="02020603050405020304" pitchFamily="18" charset="0"/>
              </a:rPr>
              <a:t>)</a:t>
            </a:r>
          </a:p>
          <a:p>
            <a:pPr algn="just"/>
            <a:r>
              <a:rPr lang="en-US" sz="1800" kern="100" dirty="0">
                <a:effectLst/>
                <a:latin typeface="+mn-ea"/>
                <a:cs typeface="Times New Roman" panose="02020603050405020304" pitchFamily="18" charset="0"/>
              </a:rPr>
              <a:t>a.</a:t>
            </a:r>
            <a:r>
              <a:rPr lang="zh-CN" sz="1800" kern="100" dirty="0">
                <a:effectLst/>
                <a:latin typeface="+mn-ea"/>
                <a:cs typeface="Times New Roman" panose="02020603050405020304" pitchFamily="18" charset="0"/>
              </a:rPr>
              <a:t>到达设定的最深层后，打分</a:t>
            </a:r>
            <a:endParaRPr lang="en-US" sz="1800" kern="100" dirty="0">
              <a:effectLst/>
              <a:latin typeface="+mn-ea"/>
              <a:cs typeface="Times New Roman" panose="02020603050405020304" pitchFamily="18" charset="0"/>
            </a:endParaRPr>
          </a:p>
          <a:p>
            <a:pPr algn="just"/>
            <a:r>
              <a:rPr lang="en-US" sz="1800" kern="100" dirty="0">
                <a:effectLst/>
                <a:latin typeface="+mn-ea"/>
                <a:cs typeface="Times New Roman" panose="02020603050405020304" pitchFamily="18" charset="0"/>
              </a:rPr>
              <a:t>b.</a:t>
            </a:r>
            <a:r>
              <a:rPr lang="zh-CN" sz="1800" kern="100" dirty="0">
                <a:effectLst/>
                <a:latin typeface="+mn-ea"/>
                <a:cs typeface="Times New Roman" panose="02020603050405020304" pitchFamily="18" charset="0"/>
              </a:rPr>
              <a:t>深度优先的回溯过程中，逐渐根据底层的分数为高层赋分，最后获得最高一层</a:t>
            </a:r>
            <a:r>
              <a:rPr lang="en-US" sz="1800" kern="100" dirty="0">
                <a:effectLst/>
                <a:latin typeface="+mn-ea"/>
                <a:cs typeface="Times New Roman" panose="02020603050405020304" pitchFamily="18" charset="0"/>
              </a:rPr>
              <a:t>(</a:t>
            </a:r>
            <a:r>
              <a:rPr lang="zh-CN" sz="1800" kern="100" dirty="0">
                <a:effectLst/>
                <a:latin typeface="+mn-ea"/>
                <a:cs typeface="Times New Roman" panose="02020603050405020304" pitchFamily="18" charset="0"/>
              </a:rPr>
              <a:t>当前决策层</a:t>
            </a:r>
            <a:r>
              <a:rPr lang="en-US" sz="1800" kern="100" dirty="0">
                <a:effectLst/>
                <a:latin typeface="+mn-ea"/>
                <a:cs typeface="Times New Roman" panose="02020603050405020304" pitchFamily="18" charset="0"/>
              </a:rPr>
              <a:t>)</a:t>
            </a:r>
            <a:r>
              <a:rPr lang="zh-CN" sz="1800" kern="100" dirty="0">
                <a:effectLst/>
                <a:latin typeface="+mn-ea"/>
                <a:cs typeface="Times New Roman" panose="02020603050405020304" pitchFamily="18" charset="0"/>
              </a:rPr>
              <a:t>的各个节点的分数，以选择最有利节点</a:t>
            </a:r>
            <a:endParaRPr lang="en-US" sz="1800" kern="100" dirty="0">
              <a:effectLst/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D7FD1C4-0939-DE70-F433-07F2A5710D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8845" y="4046481"/>
            <a:ext cx="5274310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4704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273" y="0"/>
            <a:ext cx="9829800" cy="1325880"/>
          </a:xfrm>
        </p:spPr>
        <p:txBody>
          <a:bodyPr anchor="b">
            <a:normAutofit/>
          </a:bodyPr>
          <a:lstStyle/>
          <a:p>
            <a:pPr algn="ctr"/>
            <a:r>
              <a:rPr lang="en-US" altLang="zh-CN" dirty="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rPr>
              <a:t>Min-Max</a:t>
            </a:r>
            <a:r>
              <a:rPr lang="zh-CN" altLang="en-US" dirty="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rPr>
              <a:t>搜索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C458AA-D2E5-9520-188C-573AE5686CDF}"/>
              </a:ext>
            </a:extLst>
          </p:cNvPr>
          <p:cNvSpPr txBox="1"/>
          <p:nvPr/>
        </p:nvSpPr>
        <p:spPr>
          <a:xfrm>
            <a:off x="954964" y="1804951"/>
            <a:ext cx="4226636" cy="27699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en-US" sz="2400" kern="100" dirty="0">
                <a:effectLst/>
                <a:latin typeface="+mn-ea"/>
                <a:cs typeface="Times New Roman" panose="02020603050405020304" pitchFamily="18" charset="0"/>
              </a:rPr>
              <a:t>搜索过程：</a:t>
            </a:r>
            <a:endParaRPr lang="en-US" altLang="zh-CN" sz="2400" kern="100" dirty="0">
              <a:effectLst/>
              <a:latin typeface="+mn-ea"/>
              <a:cs typeface="Times New Roman" panose="02020603050405020304" pitchFamily="18" charset="0"/>
            </a:endParaRPr>
          </a:p>
          <a:p>
            <a:pPr algn="just"/>
            <a:endParaRPr lang="en-US" sz="2400" kern="100" dirty="0">
              <a:effectLst/>
              <a:latin typeface="+mn-ea"/>
              <a:cs typeface="Times New Roman" panose="02020603050405020304" pitchFamily="18" charset="0"/>
            </a:endParaRPr>
          </a:p>
          <a:p>
            <a:pPr algn="just"/>
            <a:r>
              <a:rPr lang="zh-CN" sz="1800" kern="100" dirty="0">
                <a:effectLst/>
                <a:latin typeface="+mn-ea"/>
                <a:cs typeface="Times New Roman" panose="02020603050405020304" pitchFamily="18" charset="0"/>
              </a:rPr>
              <a:t>预先设定深度优先搜索深度上限</a:t>
            </a:r>
            <a:r>
              <a:rPr lang="en-US" sz="1800" kern="100" dirty="0">
                <a:effectLst/>
                <a:latin typeface="+mn-ea"/>
                <a:cs typeface="Times New Roman" panose="02020603050405020304" pitchFamily="18" charset="0"/>
              </a:rPr>
              <a:t>(</a:t>
            </a:r>
            <a:r>
              <a:rPr lang="zh-CN" sz="1800" kern="100" dirty="0">
                <a:effectLst/>
                <a:latin typeface="+mn-ea"/>
                <a:cs typeface="Times New Roman" panose="02020603050405020304" pitchFamily="18" charset="0"/>
              </a:rPr>
              <a:t>棋盘很大，每多一层搜索，搜索量会指数上升</a:t>
            </a:r>
            <a:r>
              <a:rPr lang="en-US" sz="1800" kern="100" dirty="0">
                <a:effectLst/>
                <a:latin typeface="+mn-ea"/>
                <a:cs typeface="Times New Roman" panose="02020603050405020304" pitchFamily="18" charset="0"/>
              </a:rPr>
              <a:t>)</a:t>
            </a:r>
          </a:p>
          <a:p>
            <a:pPr algn="just"/>
            <a:r>
              <a:rPr lang="en-US" sz="1800" kern="100" dirty="0">
                <a:effectLst/>
                <a:latin typeface="+mn-ea"/>
                <a:cs typeface="Times New Roman" panose="02020603050405020304" pitchFamily="18" charset="0"/>
              </a:rPr>
              <a:t>a.</a:t>
            </a:r>
            <a:r>
              <a:rPr lang="zh-CN" sz="1800" kern="100" dirty="0">
                <a:effectLst/>
                <a:latin typeface="+mn-ea"/>
                <a:cs typeface="Times New Roman" panose="02020603050405020304" pitchFamily="18" charset="0"/>
              </a:rPr>
              <a:t>到达设定的最深层后，打分</a:t>
            </a:r>
            <a:endParaRPr lang="en-US" sz="1800" kern="100" dirty="0">
              <a:effectLst/>
              <a:latin typeface="+mn-ea"/>
              <a:cs typeface="Times New Roman" panose="02020603050405020304" pitchFamily="18" charset="0"/>
            </a:endParaRPr>
          </a:p>
          <a:p>
            <a:pPr algn="just"/>
            <a:r>
              <a:rPr lang="en-US" sz="1800" kern="100" dirty="0">
                <a:effectLst/>
                <a:latin typeface="+mn-ea"/>
                <a:cs typeface="Times New Roman" panose="02020603050405020304" pitchFamily="18" charset="0"/>
              </a:rPr>
              <a:t>b.</a:t>
            </a:r>
            <a:r>
              <a:rPr lang="zh-CN" sz="1800" kern="100" dirty="0">
                <a:effectLst/>
                <a:latin typeface="+mn-ea"/>
                <a:cs typeface="Times New Roman" panose="02020603050405020304" pitchFamily="18" charset="0"/>
              </a:rPr>
              <a:t>深度优先的回溯过程中，逐渐根据底层的分数为高层赋分，最后获得最高一层</a:t>
            </a:r>
            <a:r>
              <a:rPr lang="en-US" sz="1800" kern="100" dirty="0">
                <a:effectLst/>
                <a:latin typeface="+mn-ea"/>
                <a:cs typeface="Times New Roman" panose="02020603050405020304" pitchFamily="18" charset="0"/>
              </a:rPr>
              <a:t>(</a:t>
            </a:r>
            <a:r>
              <a:rPr lang="zh-CN" sz="1800" kern="100" dirty="0">
                <a:effectLst/>
                <a:latin typeface="+mn-ea"/>
                <a:cs typeface="Times New Roman" panose="02020603050405020304" pitchFamily="18" charset="0"/>
              </a:rPr>
              <a:t>当前决策层</a:t>
            </a:r>
            <a:r>
              <a:rPr lang="en-US" sz="1800" kern="100" dirty="0">
                <a:effectLst/>
                <a:latin typeface="+mn-ea"/>
                <a:cs typeface="Times New Roman" panose="02020603050405020304" pitchFamily="18" charset="0"/>
              </a:rPr>
              <a:t>)</a:t>
            </a:r>
            <a:r>
              <a:rPr lang="zh-CN" sz="1800" kern="100" dirty="0">
                <a:effectLst/>
                <a:latin typeface="+mn-ea"/>
                <a:cs typeface="Times New Roman" panose="02020603050405020304" pitchFamily="18" charset="0"/>
              </a:rPr>
              <a:t>的各个节点的分数，以选择最有利节点</a:t>
            </a:r>
            <a:endParaRPr lang="en-US" sz="1800" kern="100" dirty="0">
              <a:effectLst/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D7FD1C4-0939-DE70-F433-07F2A5710D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067" y="4472259"/>
            <a:ext cx="4668072" cy="23857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B68649E-4320-CACD-45B5-E16742A8BCBD}"/>
              </a:ext>
            </a:extLst>
          </p:cNvPr>
          <p:cNvSpPr txBox="1"/>
          <p:nvPr/>
        </p:nvSpPr>
        <p:spPr>
          <a:xfrm>
            <a:off x="6358759" y="1804951"/>
            <a:ext cx="5727402" cy="44319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en-US" sz="2400" kern="100" dirty="0">
                <a:latin typeface="+mn-ea"/>
                <a:cs typeface="Times New Roman" panose="02020603050405020304" pitchFamily="18" charset="0"/>
              </a:rPr>
              <a:t>算法</a:t>
            </a:r>
            <a:r>
              <a:rPr lang="zh-CN" altLang="en-US" sz="2400" kern="100" dirty="0">
                <a:effectLst/>
                <a:latin typeface="+mn-ea"/>
                <a:cs typeface="Times New Roman" panose="02020603050405020304" pitchFamily="18" charset="0"/>
              </a:rPr>
              <a:t>：</a:t>
            </a:r>
            <a:endParaRPr lang="en-US" altLang="zh-CN" sz="2400" kern="100" dirty="0">
              <a:effectLst/>
              <a:latin typeface="+mn-ea"/>
              <a:cs typeface="Times New Roman" panose="02020603050405020304" pitchFamily="18" charset="0"/>
            </a:endParaRPr>
          </a:p>
          <a:p>
            <a:pPr algn="just"/>
            <a:endParaRPr lang="en-US" sz="2400" kern="100" dirty="0">
              <a:effectLst/>
              <a:latin typeface="+mn-ea"/>
              <a:cs typeface="Times New Roman" panose="02020603050405020304" pitchFamily="18" charset="0"/>
            </a:endParaRPr>
          </a:p>
          <a:p>
            <a:pPr algn="just"/>
            <a:r>
              <a:rPr lang="zh-CN" sz="1800" b="1" kern="100" dirty="0">
                <a:effectLst/>
                <a:latin typeface="+mn-ea"/>
                <a:cs typeface="Times New Roman" panose="02020603050405020304" pitchFamily="18" charset="0"/>
              </a:rPr>
              <a:t>嵌套递归</a:t>
            </a:r>
            <a:r>
              <a:rPr lang="en-US" sz="1800" b="1" kern="100" dirty="0">
                <a:effectLst/>
                <a:latin typeface="+mn-ea"/>
                <a:cs typeface="Times New Roman" panose="02020603050405020304" pitchFamily="18" charset="0"/>
              </a:rPr>
              <a:t>-&gt;MIN</a:t>
            </a:r>
            <a:r>
              <a:rPr lang="zh-CN" sz="1800" b="1" kern="100" dirty="0">
                <a:effectLst/>
                <a:latin typeface="+mn-ea"/>
                <a:cs typeface="Times New Roman" panose="02020603050405020304" pitchFamily="18" charset="0"/>
              </a:rPr>
              <a:t>和</a:t>
            </a:r>
            <a:r>
              <a:rPr lang="en-US" sz="1800" b="1" kern="100" dirty="0">
                <a:effectLst/>
                <a:latin typeface="+mn-ea"/>
                <a:cs typeface="Times New Roman" panose="02020603050405020304" pitchFamily="18" charset="0"/>
              </a:rPr>
              <a:t>MAX</a:t>
            </a:r>
            <a:r>
              <a:rPr lang="zh-CN" sz="1800" b="1" kern="100" dirty="0">
                <a:effectLst/>
                <a:latin typeface="+mn-ea"/>
                <a:cs typeface="Times New Roman" panose="02020603050405020304" pitchFamily="18" charset="0"/>
              </a:rPr>
              <a:t>相互嵌套</a:t>
            </a:r>
            <a:endParaRPr lang="en-US" sz="1800" b="1" kern="100" dirty="0">
              <a:effectLst/>
              <a:latin typeface="+mn-ea"/>
              <a:cs typeface="Times New Roman" panose="02020603050405020304" pitchFamily="18" charset="0"/>
            </a:endParaRPr>
          </a:p>
          <a:p>
            <a:pPr algn="just"/>
            <a:r>
              <a:rPr lang="en-US" sz="1800" b="1" kern="100" dirty="0">
                <a:effectLst/>
                <a:latin typeface="+mn-ea"/>
                <a:cs typeface="Times New Roman" panose="02020603050405020304" pitchFamily="18" charset="0"/>
              </a:rPr>
              <a:t>a.</a:t>
            </a:r>
            <a:r>
              <a:rPr lang="zh-CN" sz="1800" b="1" kern="100" dirty="0">
                <a:effectLst/>
                <a:latin typeface="+mn-ea"/>
                <a:cs typeface="Times New Roman" panose="02020603050405020304" pitchFamily="18" charset="0"/>
              </a:rPr>
              <a:t>在</a:t>
            </a:r>
            <a:r>
              <a:rPr lang="en-US" sz="1800" b="1" kern="100" dirty="0">
                <a:effectLst/>
                <a:latin typeface="+mn-ea"/>
                <a:cs typeface="Times New Roman" panose="02020603050405020304" pitchFamily="18" charset="0"/>
              </a:rPr>
              <a:t>MAX</a:t>
            </a:r>
            <a:r>
              <a:rPr lang="zh-CN" sz="1800" b="1" kern="100" dirty="0">
                <a:effectLst/>
                <a:latin typeface="+mn-ea"/>
                <a:cs typeface="Times New Roman" panose="02020603050405020304" pitchFamily="18" charset="0"/>
              </a:rPr>
              <a:t>层中，己方要选择分数最高的节点</a:t>
            </a:r>
            <a:endParaRPr lang="en-US" altLang="zh-CN" b="1" kern="100" dirty="0">
              <a:latin typeface="+mn-ea"/>
              <a:cs typeface="Times New Roman" panose="02020603050405020304" pitchFamily="18" charset="0"/>
            </a:endParaRPr>
          </a:p>
          <a:p>
            <a:pPr algn="just"/>
            <a:endParaRPr lang="en-US" sz="1800" b="1" kern="100" dirty="0">
              <a:effectLst/>
              <a:latin typeface="+mn-ea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+mn-ea"/>
                <a:cs typeface="Times New Roman" panose="02020603050405020304" pitchFamily="18" charset="0"/>
              </a:rPr>
              <a:t>1.</a:t>
            </a:r>
            <a:r>
              <a:rPr lang="zh-CN" sz="1800" kern="100" dirty="0">
                <a:effectLst/>
                <a:latin typeface="+mn-ea"/>
                <a:cs typeface="Times New Roman" panose="02020603050405020304" pitchFamily="18" charset="0"/>
              </a:rPr>
              <a:t>对于</a:t>
            </a:r>
            <a:r>
              <a:rPr lang="en-US" sz="1800" kern="100" dirty="0">
                <a:effectLst/>
                <a:latin typeface="+mn-ea"/>
                <a:cs typeface="Times New Roman" panose="02020603050405020304" pitchFamily="18" charset="0"/>
              </a:rPr>
              <a:t>MAX</a:t>
            </a:r>
            <a:r>
              <a:rPr lang="zh-CN" sz="1800" kern="100" dirty="0">
                <a:effectLst/>
                <a:latin typeface="+mn-ea"/>
                <a:cs typeface="Times New Roman" panose="02020603050405020304" pitchFamily="18" charset="0"/>
              </a:rPr>
              <a:t>的每个节点，其有来自</a:t>
            </a:r>
            <a:r>
              <a:rPr lang="en-US" sz="1800" kern="100" dirty="0">
                <a:effectLst/>
                <a:latin typeface="+mn-ea"/>
                <a:cs typeface="Times New Roman" panose="02020603050405020304" pitchFamily="18" charset="0"/>
              </a:rPr>
              <a:t>MIN</a:t>
            </a:r>
            <a:r>
              <a:rPr lang="zh-CN" sz="1800" kern="100" dirty="0">
                <a:effectLst/>
                <a:latin typeface="+mn-ea"/>
                <a:cs typeface="Times New Roman" panose="02020603050405020304" pitchFamily="18" charset="0"/>
              </a:rPr>
              <a:t>层的许多子节点</a:t>
            </a:r>
            <a:endParaRPr lang="en-US" sz="1800" kern="100" dirty="0">
              <a:effectLst/>
              <a:latin typeface="+mn-ea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+mn-ea"/>
                <a:cs typeface="Times New Roman" panose="02020603050405020304" pitchFamily="18" charset="0"/>
              </a:rPr>
              <a:t>2.</a:t>
            </a:r>
            <a:r>
              <a:rPr lang="zh-CN" sz="1800" kern="100" dirty="0">
                <a:effectLst/>
                <a:latin typeface="+mn-ea"/>
                <a:cs typeface="Times New Roman" panose="02020603050405020304" pitchFamily="18" charset="0"/>
              </a:rPr>
              <a:t>对于每个</a:t>
            </a:r>
            <a:r>
              <a:rPr lang="en-US" sz="1800" kern="100" dirty="0">
                <a:effectLst/>
                <a:latin typeface="+mn-ea"/>
                <a:cs typeface="Times New Roman" panose="02020603050405020304" pitchFamily="18" charset="0"/>
              </a:rPr>
              <a:t>MAX</a:t>
            </a:r>
            <a:r>
              <a:rPr lang="zh-CN" sz="1800" kern="100" dirty="0">
                <a:effectLst/>
                <a:latin typeface="+mn-ea"/>
                <a:cs typeface="Times New Roman" panose="02020603050405020304" pitchFamily="18" charset="0"/>
              </a:rPr>
              <a:t>层的节点，我们假设对方在其子节点中选择了分数最低的节点</a:t>
            </a:r>
            <a:endParaRPr lang="en-US" sz="1800" kern="100" dirty="0">
              <a:effectLst/>
              <a:latin typeface="+mn-ea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+mn-ea"/>
                <a:cs typeface="Times New Roman" panose="02020603050405020304" pitchFamily="18" charset="0"/>
              </a:rPr>
              <a:t>3.</a:t>
            </a:r>
            <a:r>
              <a:rPr lang="zh-CN" sz="1800" kern="100" dirty="0">
                <a:effectLst/>
                <a:latin typeface="+mn-ea"/>
                <a:cs typeface="Times New Roman" panose="02020603050405020304" pitchFamily="18" charset="0"/>
              </a:rPr>
              <a:t>那么每个</a:t>
            </a:r>
            <a:r>
              <a:rPr lang="en-US" sz="1800" kern="100" dirty="0">
                <a:effectLst/>
                <a:latin typeface="+mn-ea"/>
                <a:cs typeface="Times New Roman" panose="02020603050405020304" pitchFamily="18" charset="0"/>
              </a:rPr>
              <a:t>MAX</a:t>
            </a:r>
            <a:r>
              <a:rPr lang="zh-CN" sz="1800" kern="100" dirty="0">
                <a:effectLst/>
                <a:latin typeface="+mn-ea"/>
                <a:cs typeface="Times New Roman" panose="02020603050405020304" pitchFamily="18" charset="0"/>
              </a:rPr>
              <a:t>层节点的分数取决于其子节点的最低分</a:t>
            </a:r>
            <a:endParaRPr lang="en-US" altLang="zh-CN" sz="1800" kern="100" dirty="0">
              <a:effectLst/>
              <a:latin typeface="+mn-ea"/>
              <a:cs typeface="Times New Roman" panose="02020603050405020304" pitchFamily="18" charset="0"/>
            </a:endParaRPr>
          </a:p>
          <a:p>
            <a:pPr algn="just"/>
            <a:endParaRPr lang="en-US" sz="1800" b="1" kern="100" dirty="0">
              <a:effectLst/>
              <a:latin typeface="+mn-ea"/>
              <a:cs typeface="Times New Roman" panose="02020603050405020304" pitchFamily="18" charset="0"/>
            </a:endParaRPr>
          </a:p>
          <a:p>
            <a:pPr algn="just"/>
            <a:r>
              <a:rPr lang="en-US" sz="1800" b="1" kern="100" dirty="0">
                <a:effectLst/>
                <a:latin typeface="+mn-ea"/>
                <a:cs typeface="Times New Roman" panose="02020603050405020304" pitchFamily="18" charset="0"/>
              </a:rPr>
              <a:t>b.</a:t>
            </a:r>
            <a:r>
              <a:rPr lang="zh-CN" sz="1800" b="1" kern="100" dirty="0">
                <a:effectLst/>
                <a:latin typeface="+mn-ea"/>
                <a:cs typeface="Times New Roman" panose="02020603050405020304" pitchFamily="18" charset="0"/>
              </a:rPr>
              <a:t>在</a:t>
            </a:r>
            <a:r>
              <a:rPr lang="en-US" sz="1800" b="1" kern="100" dirty="0">
                <a:effectLst/>
                <a:latin typeface="+mn-ea"/>
                <a:cs typeface="Times New Roman" panose="02020603050405020304" pitchFamily="18" charset="0"/>
              </a:rPr>
              <a:t>MIN</a:t>
            </a:r>
            <a:r>
              <a:rPr lang="zh-CN" sz="1800" b="1" kern="100" dirty="0">
                <a:effectLst/>
                <a:latin typeface="+mn-ea"/>
                <a:cs typeface="Times New Roman" panose="02020603050405020304" pitchFamily="18" charset="0"/>
              </a:rPr>
              <a:t>层中，对方要找到评分最低的节点</a:t>
            </a:r>
            <a:endParaRPr lang="en-US" altLang="zh-CN" sz="1800" b="1" kern="100" dirty="0">
              <a:effectLst/>
              <a:latin typeface="+mn-ea"/>
              <a:cs typeface="Times New Roman" panose="02020603050405020304" pitchFamily="18" charset="0"/>
            </a:endParaRPr>
          </a:p>
          <a:p>
            <a:pPr algn="just"/>
            <a:endParaRPr lang="en-US" sz="1800" b="1" kern="100" dirty="0">
              <a:effectLst/>
              <a:latin typeface="+mn-ea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+mn-ea"/>
                <a:cs typeface="Times New Roman" panose="02020603050405020304" pitchFamily="18" charset="0"/>
              </a:rPr>
              <a:t>1.</a:t>
            </a:r>
            <a:r>
              <a:rPr lang="zh-CN" sz="1800" kern="100" dirty="0">
                <a:effectLst/>
                <a:latin typeface="+mn-ea"/>
                <a:cs typeface="Times New Roman" panose="02020603050405020304" pitchFamily="18" charset="0"/>
              </a:rPr>
              <a:t>对于</a:t>
            </a:r>
            <a:r>
              <a:rPr lang="en-US" sz="1800" kern="100" dirty="0">
                <a:effectLst/>
                <a:latin typeface="+mn-ea"/>
                <a:cs typeface="Times New Roman" panose="02020603050405020304" pitchFamily="18" charset="0"/>
              </a:rPr>
              <a:t>MIN</a:t>
            </a:r>
            <a:r>
              <a:rPr lang="zh-CN" sz="1800" kern="100" dirty="0">
                <a:effectLst/>
                <a:latin typeface="+mn-ea"/>
                <a:cs typeface="Times New Roman" panose="02020603050405020304" pitchFamily="18" charset="0"/>
              </a:rPr>
              <a:t>中的每个节点，其有来自</a:t>
            </a:r>
            <a:r>
              <a:rPr lang="en-US" sz="1800" kern="100" dirty="0">
                <a:effectLst/>
                <a:latin typeface="+mn-ea"/>
                <a:cs typeface="Times New Roman" panose="02020603050405020304" pitchFamily="18" charset="0"/>
              </a:rPr>
              <a:t>MAX</a:t>
            </a:r>
            <a:r>
              <a:rPr lang="zh-CN" sz="1800" kern="100" dirty="0">
                <a:effectLst/>
                <a:latin typeface="+mn-ea"/>
                <a:cs typeface="Times New Roman" panose="02020603050405020304" pitchFamily="18" charset="0"/>
              </a:rPr>
              <a:t>层的许多子节点</a:t>
            </a:r>
            <a:endParaRPr lang="en-US" sz="1800" kern="100" dirty="0">
              <a:effectLst/>
              <a:latin typeface="+mn-ea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+mn-ea"/>
                <a:cs typeface="Times New Roman" panose="02020603050405020304" pitchFamily="18" charset="0"/>
              </a:rPr>
              <a:t>2.</a:t>
            </a:r>
            <a:r>
              <a:rPr lang="zh-CN" sz="1800" kern="100" dirty="0">
                <a:effectLst/>
                <a:latin typeface="+mn-ea"/>
                <a:cs typeface="Times New Roman" panose="02020603050405020304" pitchFamily="18" charset="0"/>
              </a:rPr>
              <a:t>对方假设己方在子节点中选择了分数最高的节点</a:t>
            </a:r>
            <a:endParaRPr lang="en-US" sz="1800" kern="100" dirty="0">
              <a:effectLst/>
              <a:latin typeface="+mn-ea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+mn-ea"/>
                <a:cs typeface="Times New Roman" panose="02020603050405020304" pitchFamily="18" charset="0"/>
              </a:rPr>
              <a:t>3.</a:t>
            </a:r>
            <a:r>
              <a:rPr lang="zh-CN" sz="1800" kern="100" dirty="0">
                <a:effectLst/>
                <a:latin typeface="+mn-ea"/>
                <a:cs typeface="Times New Roman" panose="02020603050405020304" pitchFamily="18" charset="0"/>
              </a:rPr>
              <a:t>那么</a:t>
            </a:r>
            <a:r>
              <a:rPr lang="en-US" sz="1800" kern="100" dirty="0">
                <a:effectLst/>
                <a:latin typeface="+mn-ea"/>
                <a:cs typeface="Times New Roman" panose="02020603050405020304" pitchFamily="18" charset="0"/>
              </a:rPr>
              <a:t>MIN</a:t>
            </a:r>
            <a:r>
              <a:rPr lang="zh-CN" sz="1800" kern="100" dirty="0">
                <a:effectLst/>
                <a:latin typeface="+mn-ea"/>
                <a:cs typeface="Times New Roman" panose="02020603050405020304" pitchFamily="18" charset="0"/>
              </a:rPr>
              <a:t>层节点的分数应当取其子节点的最高分</a:t>
            </a:r>
            <a:endParaRPr lang="en-US" sz="1800" kern="100" dirty="0">
              <a:effectLst/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F0F49A4C-4F9B-93FF-3578-887F52654D05}"/>
              </a:ext>
            </a:extLst>
          </p:cNvPr>
          <p:cNvSpPr/>
          <p:nvPr/>
        </p:nvSpPr>
        <p:spPr>
          <a:xfrm>
            <a:off x="5447768" y="3496057"/>
            <a:ext cx="605452" cy="497131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3040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/>
            <p:cNvSpPr/>
            <p:nvPr/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14" name="Freeform: Shape 13"/>
            <p:cNvSpPr/>
            <p:nvPr/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15" name="Freeform: Shape 14"/>
            <p:cNvSpPr/>
            <p:nvPr/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16" name="Freeform: Shape 15"/>
            <p:cNvSpPr/>
            <p:nvPr/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rPr>
              <a:t>对于五子棋：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56072" y="941054"/>
            <a:ext cx="2992821" cy="5230368"/>
          </a:xfrm>
        </p:spPr>
        <p:txBody>
          <a:bodyPr anchor="ctr">
            <a:normAutofit/>
          </a:bodyPr>
          <a:lstStyle/>
          <a:p>
            <a:r>
              <a:rPr lang="zh-CN" altLang="en-US" sz="2400" dirty="0">
                <a:solidFill>
                  <a:schemeClr val="tx2"/>
                </a:solidFill>
                <a:cs typeface="+mn-ea"/>
                <a:sym typeface="+mn-lt"/>
              </a:rPr>
              <a:t>每双方下棋步数较多</a:t>
            </a:r>
            <a:endParaRPr lang="en-US" altLang="zh-CN" sz="2400" dirty="0">
              <a:solidFill>
                <a:schemeClr val="tx2"/>
              </a:solidFill>
              <a:cs typeface="+mn-ea"/>
              <a:sym typeface="+mn-lt"/>
            </a:endParaRPr>
          </a:p>
          <a:p>
            <a:r>
              <a:rPr lang="zh-CN" altLang="en-US" sz="2400" dirty="0">
                <a:solidFill>
                  <a:schemeClr val="tx2"/>
                </a:solidFill>
                <a:cs typeface="+mn-ea"/>
                <a:sym typeface="+mn-lt"/>
              </a:rPr>
              <a:t>搜索树深度较深</a:t>
            </a:r>
            <a:endParaRPr lang="en-US" altLang="zh-CN" sz="2400" dirty="0">
              <a:solidFill>
                <a:schemeClr val="tx2"/>
              </a:solidFill>
              <a:cs typeface="+mn-ea"/>
              <a:sym typeface="+mn-lt"/>
            </a:endParaRPr>
          </a:p>
          <a:p>
            <a:endParaRPr lang="en-US" altLang="zh-CN" sz="2400" dirty="0">
              <a:solidFill>
                <a:schemeClr val="tx2"/>
              </a:solidFill>
              <a:cs typeface="+mn-ea"/>
              <a:sym typeface="+mn-lt"/>
            </a:endParaRPr>
          </a:p>
          <a:p>
            <a:r>
              <a:rPr lang="zh-CN" altLang="en-US" sz="2400" dirty="0">
                <a:solidFill>
                  <a:schemeClr val="tx2"/>
                </a:solidFill>
                <a:cs typeface="+mn-ea"/>
                <a:sym typeface="+mn-lt"/>
              </a:rPr>
              <a:t>一步分支相对较多</a:t>
            </a:r>
            <a:endParaRPr lang="en-US" altLang="zh-CN" sz="2400" dirty="0">
              <a:solidFill>
                <a:schemeClr val="tx2"/>
              </a:solidFill>
              <a:cs typeface="+mn-ea"/>
              <a:sym typeface="+mn-lt"/>
            </a:endParaRPr>
          </a:p>
          <a:p>
            <a:r>
              <a:rPr lang="zh-CN" altLang="en-US" sz="2400" dirty="0">
                <a:solidFill>
                  <a:schemeClr val="tx2"/>
                </a:solidFill>
                <a:cs typeface="+mn-ea"/>
                <a:sym typeface="+mn-lt"/>
              </a:rPr>
              <a:t>随着深度增加，分枝数指数上升 ，超过时间限制</a:t>
            </a:r>
            <a:endParaRPr lang="en-US" altLang="zh-CN" sz="2400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31A2F26-C6EE-0381-EDA2-27B3DDA91CA6}"/>
              </a:ext>
            </a:extLst>
          </p:cNvPr>
          <p:cNvSpPr txBox="1">
            <a:spLocks/>
          </p:cNvSpPr>
          <p:nvPr/>
        </p:nvSpPr>
        <p:spPr>
          <a:xfrm>
            <a:off x="9732212" y="807825"/>
            <a:ext cx="2459483" cy="52303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chemeClr val="tx2"/>
                </a:solidFill>
                <a:cs typeface="+mn-ea"/>
                <a:sym typeface="+mn-lt"/>
              </a:rPr>
              <a:t>限制搜索深度</a:t>
            </a:r>
            <a:endParaRPr lang="en-US" altLang="zh-CN" sz="2400" dirty="0">
              <a:solidFill>
                <a:schemeClr val="tx2"/>
              </a:solidFill>
              <a:cs typeface="+mn-ea"/>
              <a:sym typeface="+mn-lt"/>
            </a:endParaRPr>
          </a:p>
          <a:p>
            <a:endParaRPr lang="en-US" altLang="zh-CN" sz="2400" dirty="0">
              <a:solidFill>
                <a:schemeClr val="tx2"/>
              </a:solidFill>
              <a:cs typeface="+mn-ea"/>
              <a:sym typeface="+mn-lt"/>
            </a:endParaRPr>
          </a:p>
          <a:p>
            <a:endParaRPr lang="en-US" altLang="zh-CN" sz="2400" dirty="0">
              <a:solidFill>
                <a:schemeClr val="tx2"/>
              </a:solidFill>
              <a:cs typeface="+mn-ea"/>
              <a:sym typeface="+mn-lt"/>
            </a:endParaRPr>
          </a:p>
          <a:p>
            <a:pPr marL="0" indent="0">
              <a:buNone/>
            </a:pPr>
            <a:endParaRPr lang="en-US" altLang="zh-CN" sz="2400" dirty="0">
              <a:solidFill>
                <a:schemeClr val="tx2"/>
              </a:solidFill>
              <a:cs typeface="+mn-ea"/>
              <a:sym typeface="+mn-lt"/>
            </a:endParaRPr>
          </a:p>
          <a:p>
            <a:r>
              <a:rPr lang="zh-CN" altLang="en-US" sz="2400" dirty="0">
                <a:solidFill>
                  <a:schemeClr val="tx2"/>
                </a:solidFill>
                <a:cs typeface="+mn-ea"/>
                <a:sym typeface="+mn-lt"/>
              </a:rPr>
              <a:t>采用剪枝算法</a:t>
            </a:r>
            <a:endParaRPr lang="en-US" altLang="zh-CN" sz="2400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5287EC36-3BED-064F-E9CB-44D354E45F0B}"/>
              </a:ext>
            </a:extLst>
          </p:cNvPr>
          <p:cNvSpPr/>
          <p:nvPr/>
        </p:nvSpPr>
        <p:spPr>
          <a:xfrm>
            <a:off x="8840784" y="2392260"/>
            <a:ext cx="699537" cy="236483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584DB3F5-DC0F-1EA7-44A7-856C35265E37}"/>
              </a:ext>
            </a:extLst>
          </p:cNvPr>
          <p:cNvSpPr/>
          <p:nvPr/>
        </p:nvSpPr>
        <p:spPr>
          <a:xfrm>
            <a:off x="8840785" y="4208237"/>
            <a:ext cx="699537" cy="236483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-8137" y="0"/>
            <a:ext cx="5646974" cy="6483075"/>
            <a:chOff x="-19221" y="0"/>
            <a:chExt cx="5646974" cy="6483075"/>
          </a:xfrm>
        </p:grpSpPr>
        <p:sp>
          <p:nvSpPr>
            <p:cNvPr id="13" name="Freeform: Shape 12"/>
            <p:cNvSpPr/>
            <p:nvPr/>
          </p:nvSpPr>
          <p:spPr>
            <a:xfrm>
              <a:off x="-19220" y="116610"/>
              <a:ext cx="5535001" cy="6250127"/>
            </a:xfrm>
            <a:custGeom>
              <a:avLst/>
              <a:gdLst>
                <a:gd name="connsiteX0" fmla="*/ 2510242 w 5535001"/>
                <a:gd name="connsiteY0" fmla="*/ 174 h 6250127"/>
                <a:gd name="connsiteX1" fmla="*/ 2550551 w 5535001"/>
                <a:gd name="connsiteY1" fmla="*/ 510 h 6250127"/>
                <a:gd name="connsiteX2" fmla="*/ 2629490 w 5535001"/>
                <a:gd name="connsiteY2" fmla="*/ 3757 h 6250127"/>
                <a:gd name="connsiteX3" fmla="*/ 2708317 w 5535001"/>
                <a:gd name="connsiteY3" fmla="*/ 7229 h 6250127"/>
                <a:gd name="connsiteX4" fmla="*/ 2787256 w 5535001"/>
                <a:gd name="connsiteY4" fmla="*/ 14619 h 6250127"/>
                <a:gd name="connsiteX5" fmla="*/ 3408467 w 5535001"/>
                <a:gd name="connsiteY5" fmla="*/ 145064 h 6250127"/>
                <a:gd name="connsiteX6" fmla="*/ 3557723 w 5535001"/>
                <a:gd name="connsiteY6" fmla="*/ 199593 h 6250127"/>
                <a:gd name="connsiteX7" fmla="*/ 3594337 w 5535001"/>
                <a:gd name="connsiteY7" fmla="*/ 214597 h 6250127"/>
                <a:gd name="connsiteX8" fmla="*/ 3630616 w 5535001"/>
                <a:gd name="connsiteY8" fmla="*/ 230385 h 6250127"/>
                <a:gd name="connsiteX9" fmla="*/ 3703172 w 5535001"/>
                <a:gd name="connsiteY9" fmla="*/ 262073 h 6250127"/>
                <a:gd name="connsiteX10" fmla="*/ 3739003 w 5535001"/>
                <a:gd name="connsiteY10" fmla="*/ 278756 h 6250127"/>
                <a:gd name="connsiteX11" fmla="*/ 3756806 w 5535001"/>
                <a:gd name="connsiteY11" fmla="*/ 287266 h 6250127"/>
                <a:gd name="connsiteX12" fmla="*/ 3773714 w 5535001"/>
                <a:gd name="connsiteY12" fmla="*/ 297567 h 6250127"/>
                <a:gd name="connsiteX13" fmla="*/ 3840784 w 5535001"/>
                <a:gd name="connsiteY13" fmla="*/ 339332 h 6250127"/>
                <a:gd name="connsiteX14" fmla="*/ 3873927 w 5535001"/>
                <a:gd name="connsiteY14" fmla="*/ 360495 h 6250127"/>
                <a:gd name="connsiteX15" fmla="*/ 3906062 w 5535001"/>
                <a:gd name="connsiteY15" fmla="*/ 383001 h 6250127"/>
                <a:gd name="connsiteX16" fmla="*/ 3969662 w 5535001"/>
                <a:gd name="connsiteY16" fmla="*/ 428572 h 6250127"/>
                <a:gd name="connsiteX17" fmla="*/ 4423029 w 5535001"/>
                <a:gd name="connsiteY17" fmla="*/ 837600 h 6250127"/>
                <a:gd name="connsiteX18" fmla="*/ 4474647 w 5535001"/>
                <a:gd name="connsiteY18" fmla="*/ 891569 h 6250127"/>
                <a:gd name="connsiteX19" fmla="*/ 4524250 w 5535001"/>
                <a:gd name="connsiteY19" fmla="*/ 946883 h 6250127"/>
                <a:gd name="connsiteX20" fmla="*/ 4573965 w 5535001"/>
                <a:gd name="connsiteY20" fmla="*/ 1001748 h 6250127"/>
                <a:gd name="connsiteX21" fmla="*/ 4622224 w 5535001"/>
                <a:gd name="connsiteY21" fmla="*/ 1057509 h 6250127"/>
                <a:gd name="connsiteX22" fmla="*/ 4717510 w 5535001"/>
                <a:gd name="connsiteY22" fmla="*/ 1169143 h 6250127"/>
                <a:gd name="connsiteX23" fmla="*/ 4764986 w 5535001"/>
                <a:gd name="connsiteY23" fmla="*/ 1224681 h 6250127"/>
                <a:gd name="connsiteX24" fmla="*/ 4813021 w 5535001"/>
                <a:gd name="connsiteY24" fmla="*/ 1279994 h 6250127"/>
                <a:gd name="connsiteX25" fmla="*/ 5001915 w 5535001"/>
                <a:gd name="connsiteY25" fmla="*/ 1506846 h 6250127"/>
                <a:gd name="connsiteX26" fmla="*/ 5170542 w 5535001"/>
                <a:gd name="connsiteY26" fmla="*/ 1751165 h 6250127"/>
                <a:gd name="connsiteX27" fmla="*/ 5428969 w 5535001"/>
                <a:gd name="connsiteY27" fmla="*/ 2293660 h 6250127"/>
                <a:gd name="connsiteX28" fmla="*/ 5534893 w 5535001"/>
                <a:gd name="connsiteY28" fmla="*/ 2899307 h 6250127"/>
                <a:gd name="connsiteX29" fmla="*/ 5508804 w 5535001"/>
                <a:gd name="connsiteY29" fmla="*/ 3211144 h 6250127"/>
                <a:gd name="connsiteX30" fmla="*/ 5426282 w 5535001"/>
                <a:gd name="connsiteY30" fmla="*/ 3513352 h 6250127"/>
                <a:gd name="connsiteX31" fmla="*/ 5248250 w 5535001"/>
                <a:gd name="connsiteY31" fmla="*/ 4030542 h 6250127"/>
                <a:gd name="connsiteX32" fmla="*/ 5208612 w 5535001"/>
                <a:gd name="connsiteY32" fmla="*/ 4161771 h 6250127"/>
                <a:gd name="connsiteX33" fmla="*/ 5170318 w 5535001"/>
                <a:gd name="connsiteY33" fmla="*/ 4294680 h 6250127"/>
                <a:gd name="connsiteX34" fmla="*/ 5132248 w 5535001"/>
                <a:gd name="connsiteY34" fmla="*/ 4430164 h 6250127"/>
                <a:gd name="connsiteX35" fmla="*/ 5112765 w 5535001"/>
                <a:gd name="connsiteY35" fmla="*/ 4498914 h 6250127"/>
                <a:gd name="connsiteX36" fmla="*/ 5091715 w 5535001"/>
                <a:gd name="connsiteY36" fmla="*/ 4569119 h 6250127"/>
                <a:gd name="connsiteX37" fmla="*/ 5068985 w 5535001"/>
                <a:gd name="connsiteY37" fmla="*/ 4640220 h 6250127"/>
                <a:gd name="connsiteX38" fmla="*/ 5043904 w 5535001"/>
                <a:gd name="connsiteY38" fmla="*/ 4712105 h 6250127"/>
                <a:gd name="connsiteX39" fmla="*/ 5015799 w 5535001"/>
                <a:gd name="connsiteY39" fmla="*/ 4784438 h 6250127"/>
                <a:gd name="connsiteX40" fmla="*/ 4982880 w 5535001"/>
                <a:gd name="connsiteY40" fmla="*/ 4856435 h 6250127"/>
                <a:gd name="connsiteX41" fmla="*/ 4817276 w 5535001"/>
                <a:gd name="connsiteY41" fmla="*/ 5125275 h 6250127"/>
                <a:gd name="connsiteX42" fmla="*/ 4618753 w 5535001"/>
                <a:gd name="connsiteY42" fmla="*/ 5355374 h 6250127"/>
                <a:gd name="connsiteX43" fmla="*/ 4566575 w 5535001"/>
                <a:gd name="connsiteY43" fmla="*/ 5408560 h 6250127"/>
                <a:gd name="connsiteX44" fmla="*/ 4513837 w 5535001"/>
                <a:gd name="connsiteY44" fmla="*/ 5461186 h 6250127"/>
                <a:gd name="connsiteX45" fmla="*/ 4459531 w 5535001"/>
                <a:gd name="connsiteY45" fmla="*/ 5512580 h 6250127"/>
                <a:gd name="connsiteX46" fmla="*/ 4404554 w 5535001"/>
                <a:gd name="connsiteY46" fmla="*/ 5563526 h 6250127"/>
                <a:gd name="connsiteX47" fmla="*/ 4348009 w 5535001"/>
                <a:gd name="connsiteY47" fmla="*/ 5613017 h 6250127"/>
                <a:gd name="connsiteX48" fmla="*/ 4290568 w 5535001"/>
                <a:gd name="connsiteY48" fmla="*/ 5661948 h 6250127"/>
                <a:gd name="connsiteX49" fmla="*/ 4276124 w 5535001"/>
                <a:gd name="connsiteY49" fmla="*/ 5674153 h 6250127"/>
                <a:gd name="connsiteX50" fmla="*/ 4261120 w 5535001"/>
                <a:gd name="connsiteY50" fmla="*/ 5685798 h 6250127"/>
                <a:gd name="connsiteX51" fmla="*/ 4231112 w 5535001"/>
                <a:gd name="connsiteY51" fmla="*/ 5708976 h 6250127"/>
                <a:gd name="connsiteX52" fmla="*/ 4170984 w 5535001"/>
                <a:gd name="connsiteY52" fmla="*/ 5755443 h 6250127"/>
                <a:gd name="connsiteX53" fmla="*/ 4046025 w 5535001"/>
                <a:gd name="connsiteY53" fmla="*/ 5843228 h 6250127"/>
                <a:gd name="connsiteX54" fmla="*/ 3915356 w 5535001"/>
                <a:gd name="connsiteY54" fmla="*/ 5923735 h 6250127"/>
                <a:gd name="connsiteX55" fmla="*/ 3346323 w 5535001"/>
                <a:gd name="connsiteY55" fmla="*/ 6158872 h 6250127"/>
                <a:gd name="connsiteX56" fmla="*/ 2743476 w 5535001"/>
                <a:gd name="connsiteY56" fmla="*/ 6247328 h 6250127"/>
                <a:gd name="connsiteX57" fmla="*/ 2668120 w 5535001"/>
                <a:gd name="connsiteY57" fmla="*/ 6249344 h 6250127"/>
                <a:gd name="connsiteX58" fmla="*/ 2630498 w 5535001"/>
                <a:gd name="connsiteY58" fmla="*/ 6250127 h 6250127"/>
                <a:gd name="connsiteX59" fmla="*/ 2592988 w 5535001"/>
                <a:gd name="connsiteY59" fmla="*/ 6249568 h 6250127"/>
                <a:gd name="connsiteX60" fmla="*/ 2518080 w 5535001"/>
                <a:gd name="connsiteY60" fmla="*/ 6247777 h 6250127"/>
                <a:gd name="connsiteX61" fmla="*/ 2442948 w 5535001"/>
                <a:gd name="connsiteY61" fmla="*/ 6244529 h 6250127"/>
                <a:gd name="connsiteX62" fmla="*/ 2291676 w 5535001"/>
                <a:gd name="connsiteY62" fmla="*/ 6232213 h 6250127"/>
                <a:gd name="connsiteX63" fmla="*/ 2141412 w 5535001"/>
                <a:gd name="connsiteY63" fmla="*/ 6212394 h 6250127"/>
                <a:gd name="connsiteX64" fmla="*/ 1992715 w 5535001"/>
                <a:gd name="connsiteY64" fmla="*/ 6184961 h 6250127"/>
                <a:gd name="connsiteX65" fmla="*/ 1845811 w 5535001"/>
                <a:gd name="connsiteY65" fmla="*/ 6151034 h 6250127"/>
                <a:gd name="connsiteX66" fmla="*/ 1701033 w 5535001"/>
                <a:gd name="connsiteY66" fmla="*/ 6110724 h 6250127"/>
                <a:gd name="connsiteX67" fmla="*/ 1629484 w 5535001"/>
                <a:gd name="connsiteY67" fmla="*/ 6088219 h 6250127"/>
                <a:gd name="connsiteX68" fmla="*/ 1558383 w 5535001"/>
                <a:gd name="connsiteY68" fmla="*/ 6064929 h 6250127"/>
                <a:gd name="connsiteX69" fmla="*/ 1011968 w 5535001"/>
                <a:gd name="connsiteY69" fmla="*/ 5828896 h 6250127"/>
                <a:gd name="connsiteX70" fmla="*/ 511237 w 5535001"/>
                <a:gd name="connsiteY70" fmla="*/ 5512356 h 6250127"/>
                <a:gd name="connsiteX71" fmla="*/ 395572 w 5535001"/>
                <a:gd name="connsiteY71" fmla="*/ 5419757 h 6250127"/>
                <a:gd name="connsiteX72" fmla="*/ 284722 w 5535001"/>
                <a:gd name="connsiteY72" fmla="*/ 5321559 h 6250127"/>
                <a:gd name="connsiteX73" fmla="*/ 257513 w 5535001"/>
                <a:gd name="connsiteY73" fmla="*/ 5296477 h 6250127"/>
                <a:gd name="connsiteX74" fmla="*/ 243853 w 5535001"/>
                <a:gd name="connsiteY74" fmla="*/ 5283937 h 6250127"/>
                <a:gd name="connsiteX75" fmla="*/ 230752 w 5535001"/>
                <a:gd name="connsiteY75" fmla="*/ 5270836 h 6250127"/>
                <a:gd name="connsiteX76" fmla="*/ 178574 w 5535001"/>
                <a:gd name="connsiteY76" fmla="*/ 5218322 h 6250127"/>
                <a:gd name="connsiteX77" fmla="*/ 126508 w 5535001"/>
                <a:gd name="connsiteY77" fmla="*/ 5165584 h 6250127"/>
                <a:gd name="connsiteX78" fmla="*/ 76345 w 5535001"/>
                <a:gd name="connsiteY78" fmla="*/ 5111167 h 6250127"/>
                <a:gd name="connsiteX79" fmla="*/ 26407 w 5535001"/>
                <a:gd name="connsiteY79" fmla="*/ 5056413 h 6250127"/>
                <a:gd name="connsiteX80" fmla="*/ 0 w 5535001"/>
                <a:gd name="connsiteY80" fmla="*/ 5024776 h 6250127"/>
                <a:gd name="connsiteX81" fmla="*/ 0 w 5535001"/>
                <a:gd name="connsiteY81" fmla="*/ 4492798 h 6250127"/>
                <a:gd name="connsiteX82" fmla="*/ 28534 w 5535001"/>
                <a:gd name="connsiteY82" fmla="*/ 4537879 h 6250127"/>
                <a:gd name="connsiteX83" fmla="*/ 66604 w 5535001"/>
                <a:gd name="connsiteY83" fmla="*/ 4592745 h 6250127"/>
                <a:gd name="connsiteX84" fmla="*/ 104114 w 5535001"/>
                <a:gd name="connsiteY84" fmla="*/ 4647834 h 6250127"/>
                <a:gd name="connsiteX85" fmla="*/ 143751 w 5535001"/>
                <a:gd name="connsiteY85" fmla="*/ 4701580 h 6250127"/>
                <a:gd name="connsiteX86" fmla="*/ 182717 w 5535001"/>
                <a:gd name="connsiteY86" fmla="*/ 4755773 h 6250127"/>
                <a:gd name="connsiteX87" fmla="*/ 223810 w 5535001"/>
                <a:gd name="connsiteY87" fmla="*/ 4808399 h 6250127"/>
                <a:gd name="connsiteX88" fmla="*/ 264679 w 5535001"/>
                <a:gd name="connsiteY88" fmla="*/ 4861249 h 6250127"/>
                <a:gd name="connsiteX89" fmla="*/ 307788 w 5535001"/>
                <a:gd name="connsiteY89" fmla="*/ 4912420 h 6250127"/>
                <a:gd name="connsiteX90" fmla="*/ 351232 w 5535001"/>
                <a:gd name="connsiteY90" fmla="*/ 4963254 h 6250127"/>
                <a:gd name="connsiteX91" fmla="*/ 397028 w 5535001"/>
                <a:gd name="connsiteY91" fmla="*/ 5012185 h 6250127"/>
                <a:gd name="connsiteX92" fmla="*/ 443496 w 5535001"/>
                <a:gd name="connsiteY92" fmla="*/ 5060444 h 6250127"/>
                <a:gd name="connsiteX93" fmla="*/ 455140 w 5535001"/>
                <a:gd name="connsiteY93" fmla="*/ 5072537 h 6250127"/>
                <a:gd name="connsiteX94" fmla="*/ 467345 w 5535001"/>
                <a:gd name="connsiteY94" fmla="*/ 5083958 h 6250127"/>
                <a:gd name="connsiteX95" fmla="*/ 491755 w 5535001"/>
                <a:gd name="connsiteY95" fmla="*/ 5106912 h 6250127"/>
                <a:gd name="connsiteX96" fmla="*/ 540686 w 5535001"/>
                <a:gd name="connsiteY96" fmla="*/ 5152819 h 6250127"/>
                <a:gd name="connsiteX97" fmla="*/ 552890 w 5535001"/>
                <a:gd name="connsiteY97" fmla="*/ 5164353 h 6250127"/>
                <a:gd name="connsiteX98" fmla="*/ 565655 w 5535001"/>
                <a:gd name="connsiteY98" fmla="*/ 5175214 h 6250127"/>
                <a:gd name="connsiteX99" fmla="*/ 591072 w 5535001"/>
                <a:gd name="connsiteY99" fmla="*/ 5197048 h 6250127"/>
                <a:gd name="connsiteX100" fmla="*/ 694197 w 5535001"/>
                <a:gd name="connsiteY100" fmla="*/ 5283041 h 6250127"/>
                <a:gd name="connsiteX101" fmla="*/ 1146221 w 5535001"/>
                <a:gd name="connsiteY101" fmla="*/ 5573716 h 6250127"/>
                <a:gd name="connsiteX102" fmla="*/ 1650982 w 5535001"/>
                <a:gd name="connsiteY102" fmla="*/ 5758130 h 6250127"/>
                <a:gd name="connsiteX103" fmla="*/ 1716485 w 5535001"/>
                <a:gd name="connsiteY103" fmla="*/ 5772798 h 6250127"/>
                <a:gd name="connsiteX104" fmla="*/ 1782211 w 5535001"/>
                <a:gd name="connsiteY104" fmla="*/ 5786235 h 6250127"/>
                <a:gd name="connsiteX105" fmla="*/ 1848386 w 5535001"/>
                <a:gd name="connsiteY105" fmla="*/ 5796984 h 6250127"/>
                <a:gd name="connsiteX106" fmla="*/ 1881417 w 5535001"/>
                <a:gd name="connsiteY106" fmla="*/ 5802359 h 6250127"/>
                <a:gd name="connsiteX107" fmla="*/ 1914560 w 5535001"/>
                <a:gd name="connsiteY107" fmla="*/ 5807061 h 6250127"/>
                <a:gd name="connsiteX108" fmla="*/ 2047469 w 5535001"/>
                <a:gd name="connsiteY108" fmla="*/ 5821282 h 6250127"/>
                <a:gd name="connsiteX109" fmla="*/ 2180601 w 5535001"/>
                <a:gd name="connsiteY109" fmla="*/ 5828896 h 6250127"/>
                <a:gd name="connsiteX110" fmla="*/ 2313622 w 5535001"/>
                <a:gd name="connsiteY110" fmla="*/ 5830463 h 6250127"/>
                <a:gd name="connsiteX111" fmla="*/ 2380021 w 5535001"/>
                <a:gd name="connsiteY111" fmla="*/ 5828448 h 6250127"/>
                <a:gd name="connsiteX112" fmla="*/ 2446195 w 5535001"/>
                <a:gd name="connsiteY112" fmla="*/ 5826433 h 6250127"/>
                <a:gd name="connsiteX113" fmla="*/ 2513041 w 5535001"/>
                <a:gd name="connsiteY113" fmla="*/ 5822737 h 6250127"/>
                <a:gd name="connsiteX114" fmla="*/ 2580111 w 5535001"/>
                <a:gd name="connsiteY114" fmla="*/ 5818258 h 6250127"/>
                <a:gd name="connsiteX115" fmla="*/ 2613590 w 5535001"/>
                <a:gd name="connsiteY115" fmla="*/ 5816355 h 6250127"/>
                <a:gd name="connsiteX116" fmla="*/ 2646845 w 5535001"/>
                <a:gd name="connsiteY116" fmla="*/ 5813108 h 6250127"/>
                <a:gd name="connsiteX117" fmla="*/ 2713244 w 5535001"/>
                <a:gd name="connsiteY117" fmla="*/ 5806838 h 6250127"/>
                <a:gd name="connsiteX118" fmla="*/ 3230882 w 5535001"/>
                <a:gd name="connsiteY118" fmla="*/ 5721292 h 6250127"/>
                <a:gd name="connsiteX119" fmla="*/ 3720416 w 5535001"/>
                <a:gd name="connsiteY119" fmla="*/ 5556472 h 6250127"/>
                <a:gd name="connsiteX120" fmla="*/ 3837425 w 5535001"/>
                <a:gd name="connsiteY120" fmla="*/ 5499927 h 6250127"/>
                <a:gd name="connsiteX121" fmla="*/ 3951634 w 5535001"/>
                <a:gd name="connsiteY121" fmla="*/ 5436552 h 6250127"/>
                <a:gd name="connsiteX122" fmla="*/ 4007284 w 5535001"/>
                <a:gd name="connsiteY122" fmla="*/ 5401841 h 6250127"/>
                <a:gd name="connsiteX123" fmla="*/ 4035164 w 5535001"/>
                <a:gd name="connsiteY123" fmla="*/ 5384374 h 6250127"/>
                <a:gd name="connsiteX124" fmla="*/ 4049049 w 5535001"/>
                <a:gd name="connsiteY124" fmla="*/ 5375640 h 6250127"/>
                <a:gd name="connsiteX125" fmla="*/ 4062485 w 5535001"/>
                <a:gd name="connsiteY125" fmla="*/ 5366123 h 6250127"/>
                <a:gd name="connsiteX126" fmla="*/ 4116567 w 5535001"/>
                <a:gd name="connsiteY126" fmla="*/ 5328277 h 6250127"/>
                <a:gd name="connsiteX127" fmla="*/ 4169976 w 5535001"/>
                <a:gd name="connsiteY127" fmla="*/ 5289199 h 6250127"/>
                <a:gd name="connsiteX128" fmla="*/ 4222042 w 5535001"/>
                <a:gd name="connsiteY128" fmla="*/ 5247994 h 6250127"/>
                <a:gd name="connsiteX129" fmla="*/ 4273213 w 5535001"/>
                <a:gd name="connsiteY129" fmla="*/ 5205558 h 6250127"/>
                <a:gd name="connsiteX130" fmla="*/ 4323151 w 5535001"/>
                <a:gd name="connsiteY130" fmla="*/ 5161329 h 6250127"/>
                <a:gd name="connsiteX131" fmla="*/ 4371971 w 5535001"/>
                <a:gd name="connsiteY131" fmla="*/ 5116093 h 6250127"/>
                <a:gd name="connsiteX132" fmla="*/ 4546868 w 5535001"/>
                <a:gd name="connsiteY132" fmla="*/ 4924400 h 6250127"/>
                <a:gd name="connsiteX133" fmla="*/ 4675634 w 5535001"/>
                <a:gd name="connsiteY133" fmla="*/ 4715352 h 6250127"/>
                <a:gd name="connsiteX134" fmla="*/ 4700155 w 5535001"/>
                <a:gd name="connsiteY134" fmla="*/ 4659255 h 6250127"/>
                <a:gd name="connsiteX135" fmla="*/ 4721206 w 5535001"/>
                <a:gd name="connsiteY135" fmla="*/ 4600135 h 6250127"/>
                <a:gd name="connsiteX136" fmla="*/ 4740465 w 5535001"/>
                <a:gd name="connsiteY136" fmla="*/ 4538887 h 6250127"/>
                <a:gd name="connsiteX137" fmla="*/ 4758492 w 5535001"/>
                <a:gd name="connsiteY137" fmla="*/ 4475848 h 6250127"/>
                <a:gd name="connsiteX138" fmla="*/ 4891288 w 5535001"/>
                <a:gd name="connsiteY138" fmla="*/ 3930329 h 6250127"/>
                <a:gd name="connsiteX139" fmla="*/ 5066298 w 5535001"/>
                <a:gd name="connsiteY139" fmla="*/ 3382235 h 6250127"/>
                <a:gd name="connsiteX140" fmla="*/ 5156994 w 5535001"/>
                <a:gd name="connsiteY140" fmla="*/ 2898635 h 6250127"/>
                <a:gd name="connsiteX141" fmla="*/ 5083317 w 5535001"/>
                <a:gd name="connsiteY141" fmla="*/ 2402047 h 6250127"/>
                <a:gd name="connsiteX142" fmla="*/ 4871022 w 5535001"/>
                <a:gd name="connsiteY142" fmla="*/ 1926958 h 6250127"/>
                <a:gd name="connsiteX143" fmla="*/ 4727028 w 5535001"/>
                <a:gd name="connsiteY143" fmla="*/ 1703577 h 6250127"/>
                <a:gd name="connsiteX144" fmla="*/ 4563776 w 5535001"/>
                <a:gd name="connsiteY144" fmla="*/ 1490834 h 6250127"/>
                <a:gd name="connsiteX145" fmla="*/ 4370291 w 5535001"/>
                <a:gd name="connsiteY145" fmla="*/ 1300596 h 6250127"/>
                <a:gd name="connsiteX146" fmla="*/ 4266046 w 5535001"/>
                <a:gd name="connsiteY146" fmla="*/ 1214491 h 6250127"/>
                <a:gd name="connsiteX147" fmla="*/ 4212973 w 5535001"/>
                <a:gd name="connsiteY147" fmla="*/ 1173062 h 6250127"/>
                <a:gd name="connsiteX148" fmla="*/ 4157995 w 5535001"/>
                <a:gd name="connsiteY148" fmla="*/ 1134545 h 6250127"/>
                <a:gd name="connsiteX149" fmla="*/ 3697126 w 5535001"/>
                <a:gd name="connsiteY149" fmla="*/ 881044 h 6250127"/>
                <a:gd name="connsiteX150" fmla="*/ 3637670 w 5535001"/>
                <a:gd name="connsiteY150" fmla="*/ 856747 h 6250127"/>
                <a:gd name="connsiteX151" fmla="*/ 3608222 w 5535001"/>
                <a:gd name="connsiteY151" fmla="*/ 844318 h 6250127"/>
                <a:gd name="connsiteX152" fmla="*/ 3578214 w 5535001"/>
                <a:gd name="connsiteY152" fmla="*/ 833457 h 6250127"/>
                <a:gd name="connsiteX153" fmla="*/ 3518309 w 5535001"/>
                <a:gd name="connsiteY153" fmla="*/ 812294 h 6250127"/>
                <a:gd name="connsiteX154" fmla="*/ 3503417 w 5535001"/>
                <a:gd name="connsiteY154" fmla="*/ 806920 h 6250127"/>
                <a:gd name="connsiteX155" fmla="*/ 3489533 w 5535001"/>
                <a:gd name="connsiteY155" fmla="*/ 799642 h 6250127"/>
                <a:gd name="connsiteX156" fmla="*/ 3460869 w 5535001"/>
                <a:gd name="connsiteY156" fmla="*/ 787101 h 6250127"/>
                <a:gd name="connsiteX157" fmla="*/ 3402980 w 5535001"/>
                <a:gd name="connsiteY157" fmla="*/ 763475 h 6250127"/>
                <a:gd name="connsiteX158" fmla="*/ 3374092 w 5535001"/>
                <a:gd name="connsiteY158" fmla="*/ 751606 h 6250127"/>
                <a:gd name="connsiteX159" fmla="*/ 3344980 w 5535001"/>
                <a:gd name="connsiteY159" fmla="*/ 740409 h 6250127"/>
                <a:gd name="connsiteX160" fmla="*/ 3226627 w 5535001"/>
                <a:gd name="connsiteY160" fmla="*/ 700772 h 6250127"/>
                <a:gd name="connsiteX161" fmla="*/ 2735750 w 5535001"/>
                <a:gd name="connsiteY161" fmla="*/ 614667 h 6250127"/>
                <a:gd name="connsiteX162" fmla="*/ 2673158 w 5535001"/>
                <a:gd name="connsiteY162" fmla="*/ 610412 h 6250127"/>
                <a:gd name="connsiteX163" fmla="*/ 2610119 w 5535001"/>
                <a:gd name="connsiteY163" fmla="*/ 609628 h 6250127"/>
                <a:gd name="connsiteX164" fmla="*/ 2547080 w 5535001"/>
                <a:gd name="connsiteY164" fmla="*/ 608620 h 6250127"/>
                <a:gd name="connsiteX165" fmla="*/ 2516400 w 5535001"/>
                <a:gd name="connsiteY165" fmla="*/ 608844 h 6250127"/>
                <a:gd name="connsiteX166" fmla="*/ 2486280 w 5535001"/>
                <a:gd name="connsiteY166" fmla="*/ 609740 h 6250127"/>
                <a:gd name="connsiteX167" fmla="*/ 2426376 w 5535001"/>
                <a:gd name="connsiteY167" fmla="*/ 613099 h 6250127"/>
                <a:gd name="connsiteX168" fmla="*/ 2366920 w 5535001"/>
                <a:gd name="connsiteY168" fmla="*/ 618474 h 6250127"/>
                <a:gd name="connsiteX169" fmla="*/ 2337248 w 5535001"/>
                <a:gd name="connsiteY169" fmla="*/ 621497 h 6250127"/>
                <a:gd name="connsiteX170" fmla="*/ 2307800 w 5535001"/>
                <a:gd name="connsiteY170" fmla="*/ 625528 h 6250127"/>
                <a:gd name="connsiteX171" fmla="*/ 2278351 w 5535001"/>
                <a:gd name="connsiteY171" fmla="*/ 629559 h 6250127"/>
                <a:gd name="connsiteX172" fmla="*/ 2249127 w 5535001"/>
                <a:gd name="connsiteY172" fmla="*/ 634710 h 6250127"/>
                <a:gd name="connsiteX173" fmla="*/ 1796096 w 5535001"/>
                <a:gd name="connsiteY173" fmla="*/ 781726 h 6250127"/>
                <a:gd name="connsiteX174" fmla="*/ 1370833 w 5535001"/>
                <a:gd name="connsiteY174" fmla="*/ 1048663 h 6250127"/>
                <a:gd name="connsiteX175" fmla="*/ 959790 w 5535001"/>
                <a:gd name="connsiteY175" fmla="*/ 1390844 h 6250127"/>
                <a:gd name="connsiteX176" fmla="*/ 749062 w 5535001"/>
                <a:gd name="connsiteY176" fmla="*/ 1577611 h 6250127"/>
                <a:gd name="connsiteX177" fmla="*/ 524786 w 5535001"/>
                <a:gd name="connsiteY177" fmla="*/ 1763145 h 6250127"/>
                <a:gd name="connsiteX178" fmla="*/ 84071 w 5535001"/>
                <a:gd name="connsiteY178" fmla="*/ 2098496 h 6250127"/>
                <a:gd name="connsiteX179" fmla="*/ 0 w 5535001"/>
                <a:gd name="connsiteY179" fmla="*/ 2168094 h 6250127"/>
                <a:gd name="connsiteX180" fmla="*/ 0 w 5535001"/>
                <a:gd name="connsiteY180" fmla="*/ 1576676 h 6250127"/>
                <a:gd name="connsiteX181" fmla="*/ 174655 w 5535001"/>
                <a:gd name="connsiteY181" fmla="*/ 1387597 h 6250127"/>
                <a:gd name="connsiteX182" fmla="*/ 363661 w 5535001"/>
                <a:gd name="connsiteY182" fmla="*/ 1188626 h 6250127"/>
                <a:gd name="connsiteX183" fmla="*/ 458052 w 5535001"/>
                <a:gd name="connsiteY183" fmla="*/ 1086397 h 6250127"/>
                <a:gd name="connsiteX184" fmla="*/ 557257 w 5535001"/>
                <a:gd name="connsiteY184" fmla="*/ 981593 h 6250127"/>
                <a:gd name="connsiteX185" fmla="*/ 994165 w 5535001"/>
                <a:gd name="connsiteY185" fmla="*/ 578389 h 6250127"/>
                <a:gd name="connsiteX186" fmla="*/ 1520873 w 5535001"/>
                <a:gd name="connsiteY186" fmla="*/ 237215 h 6250127"/>
                <a:gd name="connsiteX187" fmla="*/ 2141748 w 5535001"/>
                <a:gd name="connsiteY187" fmla="*/ 31190 h 6250127"/>
                <a:gd name="connsiteX188" fmla="*/ 2182505 w 5535001"/>
                <a:gd name="connsiteY188" fmla="*/ 24360 h 6250127"/>
                <a:gd name="connsiteX189" fmla="*/ 2223374 w 5535001"/>
                <a:gd name="connsiteY189" fmla="*/ 18873 h 6250127"/>
                <a:gd name="connsiteX190" fmla="*/ 2264355 w 5535001"/>
                <a:gd name="connsiteY190" fmla="*/ 13611 h 6250127"/>
                <a:gd name="connsiteX191" fmla="*/ 2305336 w 5535001"/>
                <a:gd name="connsiteY191" fmla="*/ 9580 h 6250127"/>
                <a:gd name="connsiteX192" fmla="*/ 2387410 w 5535001"/>
                <a:gd name="connsiteY192" fmla="*/ 3645 h 6250127"/>
                <a:gd name="connsiteX193" fmla="*/ 2469373 w 5535001"/>
                <a:gd name="connsiteY193" fmla="*/ 622 h 6250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5535001" h="6250127">
                  <a:moveTo>
                    <a:pt x="2510242" y="174"/>
                  </a:moveTo>
                  <a:cubicBezTo>
                    <a:pt x="2523902" y="-50"/>
                    <a:pt x="2537562" y="-162"/>
                    <a:pt x="2550551" y="510"/>
                  </a:cubicBezTo>
                  <a:lnTo>
                    <a:pt x="2629490" y="3757"/>
                  </a:lnTo>
                  <a:lnTo>
                    <a:pt x="2708317" y="7229"/>
                  </a:lnTo>
                  <a:cubicBezTo>
                    <a:pt x="2734630" y="8572"/>
                    <a:pt x="2760943" y="12155"/>
                    <a:pt x="2787256" y="14619"/>
                  </a:cubicBezTo>
                  <a:cubicBezTo>
                    <a:pt x="2997536" y="34885"/>
                    <a:pt x="3207144" y="77994"/>
                    <a:pt x="3408467" y="145064"/>
                  </a:cubicBezTo>
                  <a:lnTo>
                    <a:pt x="3557723" y="199593"/>
                  </a:lnTo>
                  <a:cubicBezTo>
                    <a:pt x="3570264" y="203848"/>
                    <a:pt x="3582245" y="209447"/>
                    <a:pt x="3594337" y="214597"/>
                  </a:cubicBezTo>
                  <a:lnTo>
                    <a:pt x="3630616" y="230385"/>
                  </a:lnTo>
                  <a:lnTo>
                    <a:pt x="3703172" y="262073"/>
                  </a:lnTo>
                  <a:cubicBezTo>
                    <a:pt x="3715265" y="267335"/>
                    <a:pt x="3727358" y="272598"/>
                    <a:pt x="3739003" y="278756"/>
                  </a:cubicBezTo>
                  <a:cubicBezTo>
                    <a:pt x="3744937" y="281667"/>
                    <a:pt x="3750984" y="284131"/>
                    <a:pt x="3756806" y="287266"/>
                  </a:cubicBezTo>
                  <a:cubicBezTo>
                    <a:pt x="3762517" y="290513"/>
                    <a:pt x="3768115" y="294208"/>
                    <a:pt x="3773714" y="297567"/>
                  </a:cubicBezTo>
                  <a:lnTo>
                    <a:pt x="3840784" y="339332"/>
                  </a:lnTo>
                  <a:cubicBezTo>
                    <a:pt x="3851869" y="346386"/>
                    <a:pt x="3863290" y="352881"/>
                    <a:pt x="3873927" y="360495"/>
                  </a:cubicBezTo>
                  <a:lnTo>
                    <a:pt x="3906062" y="383001"/>
                  </a:lnTo>
                  <a:lnTo>
                    <a:pt x="3969662" y="428572"/>
                  </a:lnTo>
                  <a:cubicBezTo>
                    <a:pt x="4137281" y="552188"/>
                    <a:pt x="4285417" y="693270"/>
                    <a:pt x="4423029" y="837600"/>
                  </a:cubicBezTo>
                  <a:cubicBezTo>
                    <a:pt x="4440160" y="855739"/>
                    <a:pt x="4457404" y="873766"/>
                    <a:pt x="4474647" y="891569"/>
                  </a:cubicBezTo>
                  <a:lnTo>
                    <a:pt x="4524250" y="946883"/>
                  </a:lnTo>
                  <a:lnTo>
                    <a:pt x="4573965" y="1001748"/>
                  </a:lnTo>
                  <a:cubicBezTo>
                    <a:pt x="4590760" y="1019887"/>
                    <a:pt x="4605988" y="1039146"/>
                    <a:pt x="4622224" y="1057509"/>
                  </a:cubicBezTo>
                  <a:cubicBezTo>
                    <a:pt x="4653911" y="1094907"/>
                    <a:pt x="4686831" y="1131409"/>
                    <a:pt x="4717510" y="1169143"/>
                  </a:cubicBezTo>
                  <a:cubicBezTo>
                    <a:pt x="4733186" y="1187730"/>
                    <a:pt x="4748862" y="1206430"/>
                    <a:pt x="4764986" y="1224681"/>
                  </a:cubicBezTo>
                  <a:cubicBezTo>
                    <a:pt x="4780886" y="1243044"/>
                    <a:pt x="4797233" y="1261071"/>
                    <a:pt x="4813021" y="1279994"/>
                  </a:cubicBezTo>
                  <a:cubicBezTo>
                    <a:pt x="4877292" y="1354230"/>
                    <a:pt x="4941339" y="1428914"/>
                    <a:pt x="5001915" y="1506846"/>
                  </a:cubicBezTo>
                  <a:cubicBezTo>
                    <a:pt x="5062603" y="1584665"/>
                    <a:pt x="5118252" y="1666739"/>
                    <a:pt x="5170542" y="1751165"/>
                  </a:cubicBezTo>
                  <a:cubicBezTo>
                    <a:pt x="5274898" y="1920240"/>
                    <a:pt x="5363579" y="2101295"/>
                    <a:pt x="5428969" y="2293660"/>
                  </a:cubicBezTo>
                  <a:cubicBezTo>
                    <a:pt x="5494136" y="2485801"/>
                    <a:pt x="5533102" y="2690819"/>
                    <a:pt x="5534893" y="2899307"/>
                  </a:cubicBezTo>
                  <a:cubicBezTo>
                    <a:pt x="5536124" y="3003439"/>
                    <a:pt x="5526831" y="3108132"/>
                    <a:pt x="5508804" y="3211144"/>
                  </a:cubicBezTo>
                  <a:cubicBezTo>
                    <a:pt x="5490441" y="3314157"/>
                    <a:pt x="5462336" y="3415490"/>
                    <a:pt x="5426282" y="3513352"/>
                  </a:cubicBezTo>
                  <a:cubicBezTo>
                    <a:pt x="5363355" y="3684890"/>
                    <a:pt x="5302219" y="3856428"/>
                    <a:pt x="5248250" y="4030542"/>
                  </a:cubicBezTo>
                  <a:lnTo>
                    <a:pt x="5208612" y="4161771"/>
                  </a:lnTo>
                  <a:lnTo>
                    <a:pt x="5170318" y="4294680"/>
                  </a:lnTo>
                  <a:lnTo>
                    <a:pt x="5132248" y="4430164"/>
                  </a:lnTo>
                  <a:lnTo>
                    <a:pt x="5112765" y="4498914"/>
                  </a:lnTo>
                  <a:lnTo>
                    <a:pt x="5091715" y="4569119"/>
                  </a:lnTo>
                  <a:cubicBezTo>
                    <a:pt x="5085221" y="4592297"/>
                    <a:pt x="5076823" y="4616482"/>
                    <a:pt x="5068985" y="4640220"/>
                  </a:cubicBezTo>
                  <a:cubicBezTo>
                    <a:pt x="5060699" y="4664182"/>
                    <a:pt x="5053981" y="4687807"/>
                    <a:pt x="5043904" y="4712105"/>
                  </a:cubicBezTo>
                  <a:lnTo>
                    <a:pt x="5015799" y="4784438"/>
                  </a:lnTo>
                  <a:cubicBezTo>
                    <a:pt x="5005274" y="4808511"/>
                    <a:pt x="4993965" y="4832473"/>
                    <a:pt x="4982880" y="4856435"/>
                  </a:cubicBezTo>
                  <a:cubicBezTo>
                    <a:pt x="4936524" y="4951273"/>
                    <a:pt x="4881099" y="5044096"/>
                    <a:pt x="4817276" y="5125275"/>
                  </a:cubicBezTo>
                  <a:cubicBezTo>
                    <a:pt x="4755244" y="5208805"/>
                    <a:pt x="4686943" y="5282817"/>
                    <a:pt x="4618753" y="5355374"/>
                  </a:cubicBezTo>
                  <a:cubicBezTo>
                    <a:pt x="4602069" y="5374073"/>
                    <a:pt x="4584154" y="5391092"/>
                    <a:pt x="4566575" y="5408560"/>
                  </a:cubicBezTo>
                  <a:lnTo>
                    <a:pt x="4513837" y="5461186"/>
                  </a:lnTo>
                  <a:cubicBezTo>
                    <a:pt x="4496593" y="5479101"/>
                    <a:pt x="4477894" y="5495560"/>
                    <a:pt x="4459531" y="5512580"/>
                  </a:cubicBezTo>
                  <a:lnTo>
                    <a:pt x="4404554" y="5563526"/>
                  </a:lnTo>
                  <a:cubicBezTo>
                    <a:pt x="4386527" y="5580770"/>
                    <a:pt x="4366932" y="5596670"/>
                    <a:pt x="4348009" y="5613017"/>
                  </a:cubicBezTo>
                  <a:lnTo>
                    <a:pt x="4290568" y="5661948"/>
                  </a:lnTo>
                  <a:lnTo>
                    <a:pt x="4276124" y="5674153"/>
                  </a:lnTo>
                  <a:lnTo>
                    <a:pt x="4261120" y="5685798"/>
                  </a:lnTo>
                  <a:lnTo>
                    <a:pt x="4231112" y="5708976"/>
                  </a:lnTo>
                  <a:lnTo>
                    <a:pt x="4170984" y="5755443"/>
                  </a:lnTo>
                  <a:cubicBezTo>
                    <a:pt x="4130227" y="5785563"/>
                    <a:pt x="4087790" y="5813892"/>
                    <a:pt x="4046025" y="5843228"/>
                  </a:cubicBezTo>
                  <a:cubicBezTo>
                    <a:pt x="4002917" y="5870437"/>
                    <a:pt x="3959248" y="5897309"/>
                    <a:pt x="3915356" y="5923735"/>
                  </a:cubicBezTo>
                  <a:cubicBezTo>
                    <a:pt x="3737659" y="6026299"/>
                    <a:pt x="3544847" y="6106022"/>
                    <a:pt x="3346323" y="6158872"/>
                  </a:cubicBezTo>
                  <a:cubicBezTo>
                    <a:pt x="3147800" y="6211946"/>
                    <a:pt x="2944462" y="6239714"/>
                    <a:pt x="2743476" y="6247328"/>
                  </a:cubicBezTo>
                  <a:lnTo>
                    <a:pt x="2668120" y="6249344"/>
                  </a:lnTo>
                  <a:lnTo>
                    <a:pt x="2630498" y="6250127"/>
                  </a:lnTo>
                  <a:lnTo>
                    <a:pt x="2592988" y="6249568"/>
                  </a:lnTo>
                  <a:lnTo>
                    <a:pt x="2518080" y="6247777"/>
                  </a:lnTo>
                  <a:cubicBezTo>
                    <a:pt x="2493110" y="6247105"/>
                    <a:pt x="2468365" y="6246881"/>
                    <a:pt x="2442948" y="6244529"/>
                  </a:cubicBezTo>
                  <a:cubicBezTo>
                    <a:pt x="2392337" y="6240722"/>
                    <a:pt x="2341950" y="6237699"/>
                    <a:pt x="2291676" y="6232213"/>
                  </a:cubicBezTo>
                  <a:lnTo>
                    <a:pt x="2141412" y="6212394"/>
                  </a:lnTo>
                  <a:lnTo>
                    <a:pt x="1992715" y="6184961"/>
                  </a:lnTo>
                  <a:cubicBezTo>
                    <a:pt x="1943561" y="6173988"/>
                    <a:pt x="1894630" y="6162231"/>
                    <a:pt x="1845811" y="6151034"/>
                  </a:cubicBezTo>
                  <a:cubicBezTo>
                    <a:pt x="1797215" y="6138829"/>
                    <a:pt x="1749180" y="6123938"/>
                    <a:pt x="1701033" y="6110724"/>
                  </a:cubicBezTo>
                  <a:cubicBezTo>
                    <a:pt x="1676847" y="6104566"/>
                    <a:pt x="1653334" y="6095833"/>
                    <a:pt x="1629484" y="6088219"/>
                  </a:cubicBezTo>
                  <a:lnTo>
                    <a:pt x="1558383" y="6064929"/>
                  </a:lnTo>
                  <a:cubicBezTo>
                    <a:pt x="1369713" y="6000210"/>
                    <a:pt x="1186978" y="5921271"/>
                    <a:pt x="1011968" y="5828896"/>
                  </a:cubicBezTo>
                  <a:cubicBezTo>
                    <a:pt x="837071" y="5736408"/>
                    <a:pt x="668556" y="5631940"/>
                    <a:pt x="511237" y="5512356"/>
                  </a:cubicBezTo>
                  <a:cubicBezTo>
                    <a:pt x="471152" y="5483468"/>
                    <a:pt x="433642" y="5451220"/>
                    <a:pt x="395572" y="5419757"/>
                  </a:cubicBezTo>
                  <a:cubicBezTo>
                    <a:pt x="356831" y="5388965"/>
                    <a:pt x="321112" y="5354926"/>
                    <a:pt x="284722" y="5321559"/>
                  </a:cubicBezTo>
                  <a:lnTo>
                    <a:pt x="257513" y="5296477"/>
                  </a:lnTo>
                  <a:lnTo>
                    <a:pt x="243853" y="5283937"/>
                  </a:lnTo>
                  <a:lnTo>
                    <a:pt x="230752" y="5270836"/>
                  </a:lnTo>
                  <a:lnTo>
                    <a:pt x="178574" y="5218322"/>
                  </a:lnTo>
                  <a:cubicBezTo>
                    <a:pt x="161331" y="5200631"/>
                    <a:pt x="143191" y="5183948"/>
                    <a:pt x="126508" y="5165584"/>
                  </a:cubicBezTo>
                  <a:lnTo>
                    <a:pt x="76345" y="5111167"/>
                  </a:lnTo>
                  <a:cubicBezTo>
                    <a:pt x="59774" y="5092916"/>
                    <a:pt x="42530" y="5075112"/>
                    <a:pt x="26407" y="5056413"/>
                  </a:cubicBezTo>
                  <a:lnTo>
                    <a:pt x="0" y="5024776"/>
                  </a:lnTo>
                  <a:lnTo>
                    <a:pt x="0" y="4492798"/>
                  </a:lnTo>
                  <a:lnTo>
                    <a:pt x="28534" y="4537879"/>
                  </a:lnTo>
                  <a:cubicBezTo>
                    <a:pt x="41299" y="4556130"/>
                    <a:pt x="54175" y="4574382"/>
                    <a:pt x="66604" y="4592745"/>
                  </a:cubicBezTo>
                  <a:lnTo>
                    <a:pt x="104114" y="4647834"/>
                  </a:lnTo>
                  <a:lnTo>
                    <a:pt x="143751" y="4701580"/>
                  </a:lnTo>
                  <a:cubicBezTo>
                    <a:pt x="156964" y="4719495"/>
                    <a:pt x="169728" y="4737746"/>
                    <a:pt x="182717" y="4755773"/>
                  </a:cubicBezTo>
                  <a:lnTo>
                    <a:pt x="223810" y="4808399"/>
                  </a:lnTo>
                  <a:lnTo>
                    <a:pt x="264679" y="4861249"/>
                  </a:lnTo>
                  <a:cubicBezTo>
                    <a:pt x="278563" y="4878717"/>
                    <a:pt x="293455" y="4895288"/>
                    <a:pt x="307788" y="4912420"/>
                  </a:cubicBezTo>
                  <a:lnTo>
                    <a:pt x="351232" y="4963254"/>
                  </a:lnTo>
                  <a:cubicBezTo>
                    <a:pt x="365788" y="4980162"/>
                    <a:pt x="381688" y="4995837"/>
                    <a:pt x="397028" y="5012185"/>
                  </a:cubicBezTo>
                  <a:lnTo>
                    <a:pt x="443496" y="5060444"/>
                  </a:lnTo>
                  <a:lnTo>
                    <a:pt x="455140" y="5072537"/>
                  </a:lnTo>
                  <a:lnTo>
                    <a:pt x="467345" y="5083958"/>
                  </a:lnTo>
                  <a:lnTo>
                    <a:pt x="491755" y="5106912"/>
                  </a:lnTo>
                  <a:lnTo>
                    <a:pt x="540686" y="5152819"/>
                  </a:lnTo>
                  <a:lnTo>
                    <a:pt x="552890" y="5164353"/>
                  </a:lnTo>
                  <a:lnTo>
                    <a:pt x="565655" y="5175214"/>
                  </a:lnTo>
                  <a:lnTo>
                    <a:pt x="591072" y="5197048"/>
                  </a:lnTo>
                  <a:cubicBezTo>
                    <a:pt x="624999" y="5226160"/>
                    <a:pt x="658366" y="5256056"/>
                    <a:pt x="694197" y="5283041"/>
                  </a:cubicBezTo>
                  <a:cubicBezTo>
                    <a:pt x="834272" y="5394675"/>
                    <a:pt x="985207" y="5493881"/>
                    <a:pt x="1146221" y="5573716"/>
                  </a:cubicBezTo>
                  <a:cubicBezTo>
                    <a:pt x="1307122" y="5653774"/>
                    <a:pt x="1476869" y="5715918"/>
                    <a:pt x="1650982" y="5758130"/>
                  </a:cubicBezTo>
                  <a:lnTo>
                    <a:pt x="1716485" y="5772798"/>
                  </a:lnTo>
                  <a:cubicBezTo>
                    <a:pt x="1738431" y="5777390"/>
                    <a:pt x="1759929" y="5783100"/>
                    <a:pt x="1782211" y="5786235"/>
                  </a:cubicBezTo>
                  <a:lnTo>
                    <a:pt x="1848386" y="5796984"/>
                  </a:lnTo>
                  <a:lnTo>
                    <a:pt x="1881417" y="5802359"/>
                  </a:lnTo>
                  <a:cubicBezTo>
                    <a:pt x="1892390" y="5804151"/>
                    <a:pt x="1903363" y="5806054"/>
                    <a:pt x="1914560" y="5807061"/>
                  </a:cubicBezTo>
                  <a:cubicBezTo>
                    <a:pt x="1959012" y="5811765"/>
                    <a:pt x="2003241" y="5817251"/>
                    <a:pt x="2047469" y="5821282"/>
                  </a:cubicBezTo>
                  <a:lnTo>
                    <a:pt x="2180601" y="5828896"/>
                  </a:lnTo>
                  <a:lnTo>
                    <a:pt x="2313622" y="5830463"/>
                  </a:lnTo>
                  <a:cubicBezTo>
                    <a:pt x="2335680" y="5830799"/>
                    <a:pt x="2357962" y="5829008"/>
                    <a:pt x="2380021" y="5828448"/>
                  </a:cubicBezTo>
                  <a:lnTo>
                    <a:pt x="2446195" y="5826433"/>
                  </a:lnTo>
                  <a:cubicBezTo>
                    <a:pt x="2468029" y="5826208"/>
                    <a:pt x="2490647" y="5824193"/>
                    <a:pt x="2513041" y="5822737"/>
                  </a:cubicBezTo>
                  <a:lnTo>
                    <a:pt x="2580111" y="5818258"/>
                  </a:lnTo>
                  <a:lnTo>
                    <a:pt x="2613590" y="5816355"/>
                  </a:lnTo>
                  <a:lnTo>
                    <a:pt x="2646845" y="5813108"/>
                  </a:lnTo>
                  <a:cubicBezTo>
                    <a:pt x="2669016" y="5810869"/>
                    <a:pt x="2691074" y="5808741"/>
                    <a:pt x="2713244" y="5806838"/>
                  </a:cubicBezTo>
                  <a:cubicBezTo>
                    <a:pt x="2889933" y="5789371"/>
                    <a:pt x="3062815" y="5762050"/>
                    <a:pt x="3230882" y="5721292"/>
                  </a:cubicBezTo>
                  <a:cubicBezTo>
                    <a:pt x="3398837" y="5680423"/>
                    <a:pt x="3562426" y="5626902"/>
                    <a:pt x="3720416" y="5556472"/>
                  </a:cubicBezTo>
                  <a:cubicBezTo>
                    <a:pt x="3759381" y="5537997"/>
                    <a:pt x="3798347" y="5518962"/>
                    <a:pt x="3837425" y="5499927"/>
                  </a:cubicBezTo>
                  <a:cubicBezTo>
                    <a:pt x="3875271" y="5478765"/>
                    <a:pt x="3913900" y="5458610"/>
                    <a:pt x="3951634" y="5436552"/>
                  </a:cubicBezTo>
                  <a:lnTo>
                    <a:pt x="4007284" y="5401841"/>
                  </a:lnTo>
                  <a:lnTo>
                    <a:pt x="4035164" y="5384374"/>
                  </a:lnTo>
                  <a:lnTo>
                    <a:pt x="4049049" y="5375640"/>
                  </a:lnTo>
                  <a:lnTo>
                    <a:pt x="4062485" y="5366123"/>
                  </a:lnTo>
                  <a:lnTo>
                    <a:pt x="4116567" y="5328277"/>
                  </a:lnTo>
                  <a:cubicBezTo>
                    <a:pt x="4134594" y="5315624"/>
                    <a:pt x="4152957" y="5303420"/>
                    <a:pt x="4169976" y="5289199"/>
                  </a:cubicBezTo>
                  <a:lnTo>
                    <a:pt x="4222042" y="5247994"/>
                  </a:lnTo>
                  <a:cubicBezTo>
                    <a:pt x="4239398" y="5234222"/>
                    <a:pt x="4256865" y="5220562"/>
                    <a:pt x="4273213" y="5205558"/>
                  </a:cubicBezTo>
                  <a:lnTo>
                    <a:pt x="4323151" y="5161329"/>
                  </a:lnTo>
                  <a:cubicBezTo>
                    <a:pt x="4339611" y="5146437"/>
                    <a:pt x="4356631" y="5131881"/>
                    <a:pt x="4371971" y="5116093"/>
                  </a:cubicBezTo>
                  <a:cubicBezTo>
                    <a:pt x="4435457" y="5054398"/>
                    <a:pt x="4496258" y="4991135"/>
                    <a:pt x="4546868" y="4924400"/>
                  </a:cubicBezTo>
                  <a:cubicBezTo>
                    <a:pt x="4600054" y="4858450"/>
                    <a:pt x="4640699" y="4788916"/>
                    <a:pt x="4675634" y="4715352"/>
                  </a:cubicBezTo>
                  <a:lnTo>
                    <a:pt x="4700155" y="4659255"/>
                  </a:lnTo>
                  <a:lnTo>
                    <a:pt x="4721206" y="4600135"/>
                  </a:lnTo>
                  <a:cubicBezTo>
                    <a:pt x="4728707" y="4580988"/>
                    <a:pt x="4733970" y="4559266"/>
                    <a:pt x="4740465" y="4538887"/>
                  </a:cubicBezTo>
                  <a:cubicBezTo>
                    <a:pt x="4746623" y="4518061"/>
                    <a:pt x="4753005" y="4497906"/>
                    <a:pt x="4758492" y="4475848"/>
                  </a:cubicBezTo>
                  <a:cubicBezTo>
                    <a:pt x="4803168" y="4303637"/>
                    <a:pt x="4840902" y="4115080"/>
                    <a:pt x="4891288" y="3930329"/>
                  </a:cubicBezTo>
                  <a:cubicBezTo>
                    <a:pt x="4940891" y="3744906"/>
                    <a:pt x="5000235" y="3562059"/>
                    <a:pt x="5066298" y="3382235"/>
                  </a:cubicBezTo>
                  <a:cubicBezTo>
                    <a:pt x="5124186" y="3226932"/>
                    <a:pt x="5154530" y="3064015"/>
                    <a:pt x="5156994" y="2898635"/>
                  </a:cubicBezTo>
                  <a:cubicBezTo>
                    <a:pt x="5159681" y="2733255"/>
                    <a:pt x="5132920" y="2565636"/>
                    <a:pt x="5083317" y="2402047"/>
                  </a:cubicBezTo>
                  <a:cubicBezTo>
                    <a:pt x="5033938" y="2238123"/>
                    <a:pt x="4960150" y="2079013"/>
                    <a:pt x="4871022" y="1926958"/>
                  </a:cubicBezTo>
                  <a:cubicBezTo>
                    <a:pt x="4826570" y="1850818"/>
                    <a:pt x="4777415" y="1776918"/>
                    <a:pt x="4727028" y="1703577"/>
                  </a:cubicBezTo>
                  <a:cubicBezTo>
                    <a:pt x="4676418" y="1630349"/>
                    <a:pt x="4622784" y="1558464"/>
                    <a:pt x="4563776" y="1490834"/>
                  </a:cubicBezTo>
                  <a:cubicBezTo>
                    <a:pt x="4503647" y="1423764"/>
                    <a:pt x="4439041" y="1359157"/>
                    <a:pt x="4370291" y="1300596"/>
                  </a:cubicBezTo>
                  <a:cubicBezTo>
                    <a:pt x="4336812" y="1270141"/>
                    <a:pt x="4301541" y="1242148"/>
                    <a:pt x="4266046" y="1214491"/>
                  </a:cubicBezTo>
                  <a:cubicBezTo>
                    <a:pt x="4248355" y="1200607"/>
                    <a:pt x="4230776" y="1186611"/>
                    <a:pt x="4212973" y="1173062"/>
                  </a:cubicBezTo>
                  <a:cubicBezTo>
                    <a:pt x="4194722" y="1160074"/>
                    <a:pt x="4176359" y="1147197"/>
                    <a:pt x="4157995" y="1134545"/>
                  </a:cubicBezTo>
                  <a:cubicBezTo>
                    <a:pt x="4011426" y="1031980"/>
                    <a:pt x="3855004" y="948562"/>
                    <a:pt x="3697126" y="881044"/>
                  </a:cubicBezTo>
                  <a:lnTo>
                    <a:pt x="3637670" y="856747"/>
                  </a:lnTo>
                  <a:lnTo>
                    <a:pt x="3608222" y="844318"/>
                  </a:lnTo>
                  <a:cubicBezTo>
                    <a:pt x="3598480" y="840063"/>
                    <a:pt x="3588179" y="837040"/>
                    <a:pt x="3578214" y="833457"/>
                  </a:cubicBezTo>
                  <a:lnTo>
                    <a:pt x="3518309" y="812294"/>
                  </a:lnTo>
                  <a:cubicBezTo>
                    <a:pt x="3513383" y="810503"/>
                    <a:pt x="3508344" y="808823"/>
                    <a:pt x="3503417" y="806920"/>
                  </a:cubicBezTo>
                  <a:cubicBezTo>
                    <a:pt x="3498603" y="804792"/>
                    <a:pt x="3494236" y="801993"/>
                    <a:pt x="3489533" y="799642"/>
                  </a:cubicBezTo>
                  <a:cubicBezTo>
                    <a:pt x="3480240" y="794827"/>
                    <a:pt x="3470498" y="791020"/>
                    <a:pt x="3460869" y="787101"/>
                  </a:cubicBezTo>
                  <a:lnTo>
                    <a:pt x="3402980" y="763475"/>
                  </a:lnTo>
                  <a:lnTo>
                    <a:pt x="3374092" y="751606"/>
                  </a:lnTo>
                  <a:cubicBezTo>
                    <a:pt x="3364462" y="747688"/>
                    <a:pt x="3354945" y="743433"/>
                    <a:pt x="3344980" y="740409"/>
                  </a:cubicBezTo>
                  <a:lnTo>
                    <a:pt x="3226627" y="700772"/>
                  </a:lnTo>
                  <a:cubicBezTo>
                    <a:pt x="3067405" y="652849"/>
                    <a:pt x="2902697" y="625192"/>
                    <a:pt x="2735750" y="614667"/>
                  </a:cubicBezTo>
                  <a:cubicBezTo>
                    <a:pt x="2714811" y="613435"/>
                    <a:pt x="2694209" y="610860"/>
                    <a:pt x="2673158" y="610412"/>
                  </a:cubicBezTo>
                  <a:lnTo>
                    <a:pt x="2610119" y="609628"/>
                  </a:lnTo>
                  <a:lnTo>
                    <a:pt x="2547080" y="608620"/>
                  </a:lnTo>
                  <a:cubicBezTo>
                    <a:pt x="2536443" y="608173"/>
                    <a:pt x="2526365" y="608397"/>
                    <a:pt x="2516400" y="608844"/>
                  </a:cubicBezTo>
                  <a:lnTo>
                    <a:pt x="2486280" y="609740"/>
                  </a:lnTo>
                  <a:cubicBezTo>
                    <a:pt x="2466125" y="609852"/>
                    <a:pt x="2446307" y="611868"/>
                    <a:pt x="2426376" y="613099"/>
                  </a:cubicBezTo>
                  <a:cubicBezTo>
                    <a:pt x="2406333" y="613995"/>
                    <a:pt x="2386627" y="616458"/>
                    <a:pt x="2366920" y="618474"/>
                  </a:cubicBezTo>
                  <a:cubicBezTo>
                    <a:pt x="2357066" y="619482"/>
                    <a:pt x="2347101" y="620153"/>
                    <a:pt x="2337248" y="621497"/>
                  </a:cubicBezTo>
                  <a:lnTo>
                    <a:pt x="2307800" y="625528"/>
                  </a:lnTo>
                  <a:lnTo>
                    <a:pt x="2278351" y="629559"/>
                  </a:lnTo>
                  <a:lnTo>
                    <a:pt x="2249127" y="634710"/>
                  </a:lnTo>
                  <a:cubicBezTo>
                    <a:pt x="2093377" y="661918"/>
                    <a:pt x="1942329" y="710849"/>
                    <a:pt x="1796096" y="781726"/>
                  </a:cubicBezTo>
                  <a:cubicBezTo>
                    <a:pt x="1649751" y="852268"/>
                    <a:pt x="1508892" y="944307"/>
                    <a:pt x="1370833" y="1048663"/>
                  </a:cubicBezTo>
                  <a:cubicBezTo>
                    <a:pt x="1232774" y="1153244"/>
                    <a:pt x="1097290" y="1269917"/>
                    <a:pt x="959790" y="1390844"/>
                  </a:cubicBezTo>
                  <a:lnTo>
                    <a:pt x="749062" y="1577611"/>
                  </a:lnTo>
                  <a:cubicBezTo>
                    <a:pt x="674602" y="1642329"/>
                    <a:pt x="599806" y="1704137"/>
                    <a:pt x="524786" y="1763145"/>
                  </a:cubicBezTo>
                  <a:cubicBezTo>
                    <a:pt x="374858" y="1881498"/>
                    <a:pt x="223810" y="1987422"/>
                    <a:pt x="84071" y="2098496"/>
                  </a:cubicBezTo>
                  <a:lnTo>
                    <a:pt x="0" y="2168094"/>
                  </a:lnTo>
                  <a:lnTo>
                    <a:pt x="0" y="1576676"/>
                  </a:lnTo>
                  <a:lnTo>
                    <a:pt x="174655" y="1387597"/>
                  </a:lnTo>
                  <a:cubicBezTo>
                    <a:pt x="238926" y="1320079"/>
                    <a:pt x="302749" y="1254577"/>
                    <a:pt x="363661" y="1188626"/>
                  </a:cubicBezTo>
                  <a:lnTo>
                    <a:pt x="458052" y="1086397"/>
                  </a:lnTo>
                  <a:cubicBezTo>
                    <a:pt x="490635" y="1051351"/>
                    <a:pt x="523666" y="1016416"/>
                    <a:pt x="557257" y="981593"/>
                  </a:cubicBezTo>
                  <a:cubicBezTo>
                    <a:pt x="691510" y="842414"/>
                    <a:pt x="835055" y="705699"/>
                    <a:pt x="994165" y="578389"/>
                  </a:cubicBezTo>
                  <a:cubicBezTo>
                    <a:pt x="1152939" y="451190"/>
                    <a:pt x="1328060" y="333398"/>
                    <a:pt x="1520873" y="237215"/>
                  </a:cubicBezTo>
                  <a:cubicBezTo>
                    <a:pt x="1713238" y="141033"/>
                    <a:pt x="1924302" y="68028"/>
                    <a:pt x="2141748" y="31190"/>
                  </a:cubicBezTo>
                  <a:lnTo>
                    <a:pt x="2182505" y="24360"/>
                  </a:lnTo>
                  <a:cubicBezTo>
                    <a:pt x="2196165" y="22344"/>
                    <a:pt x="2209826" y="20665"/>
                    <a:pt x="2223374" y="18873"/>
                  </a:cubicBezTo>
                  <a:lnTo>
                    <a:pt x="2264355" y="13611"/>
                  </a:lnTo>
                  <a:cubicBezTo>
                    <a:pt x="2278015" y="11931"/>
                    <a:pt x="2291676" y="10924"/>
                    <a:pt x="2305336" y="9580"/>
                  </a:cubicBezTo>
                  <a:cubicBezTo>
                    <a:pt x="2332657" y="7229"/>
                    <a:pt x="2360090" y="4653"/>
                    <a:pt x="2387410" y="3645"/>
                  </a:cubicBezTo>
                  <a:cubicBezTo>
                    <a:pt x="2414731" y="2414"/>
                    <a:pt x="2442164" y="510"/>
                    <a:pt x="2469373" y="622"/>
                  </a:cubicBezTo>
                  <a:close/>
                </a:path>
              </a:pathLst>
            </a:custGeom>
            <a:gradFill>
              <a:gsLst>
                <a:gs pos="37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14" name="Freeform: Shape 13"/>
            <p:cNvSpPr/>
            <p:nvPr/>
          </p:nvSpPr>
          <p:spPr>
            <a:xfrm>
              <a:off x="-19221" y="176241"/>
              <a:ext cx="5646908" cy="6130481"/>
            </a:xfrm>
            <a:custGeom>
              <a:avLst/>
              <a:gdLst>
                <a:gd name="connsiteX0" fmla="*/ 2616837 w 5646908"/>
                <a:gd name="connsiteY0" fmla="*/ 0 h 6130481"/>
                <a:gd name="connsiteX1" fmla="*/ 4918721 w 5646908"/>
                <a:gd name="connsiteY1" fmla="*/ 1134258 h 6130481"/>
                <a:gd name="connsiteX2" fmla="*/ 5539036 w 5646908"/>
                <a:gd name="connsiteY2" fmla="*/ 3362353 h 6130481"/>
                <a:gd name="connsiteX3" fmla="*/ 4712024 w 5646908"/>
                <a:gd name="connsiteY3" fmla="*/ 5293280 h 6130481"/>
                <a:gd name="connsiteX4" fmla="*/ 2547864 w 5646908"/>
                <a:gd name="connsiteY4" fmla="*/ 6130481 h 6130481"/>
                <a:gd name="connsiteX5" fmla="*/ 263223 w 5646908"/>
                <a:gd name="connsiteY5" fmla="*/ 5212325 h 6130481"/>
                <a:gd name="connsiteX6" fmla="*/ 49974 w 5646908"/>
                <a:gd name="connsiteY6" fmla="*/ 4985345 h 6130481"/>
                <a:gd name="connsiteX7" fmla="*/ 0 w 5646908"/>
                <a:gd name="connsiteY7" fmla="*/ 4920618 h 6130481"/>
                <a:gd name="connsiteX8" fmla="*/ 0 w 5646908"/>
                <a:gd name="connsiteY8" fmla="*/ 3760303 h 6130481"/>
                <a:gd name="connsiteX9" fmla="*/ 80488 w 5646908"/>
                <a:gd name="connsiteY9" fmla="*/ 3974159 h 6130481"/>
                <a:gd name="connsiteX10" fmla="*/ 664748 w 5646908"/>
                <a:gd name="connsiteY10" fmla="*/ 4813600 h 6130481"/>
                <a:gd name="connsiteX11" fmla="*/ 2548087 w 5646908"/>
                <a:gd name="connsiteY11" fmla="*/ 5570406 h 6130481"/>
                <a:gd name="connsiteX12" fmla="*/ 3536561 w 5646908"/>
                <a:gd name="connsiteY12" fmla="*/ 5407153 h 6130481"/>
                <a:gd name="connsiteX13" fmla="*/ 4308035 w 5646908"/>
                <a:gd name="connsiteY13" fmla="*/ 4897241 h 6130481"/>
                <a:gd name="connsiteX14" fmla="*/ 4569038 w 5646908"/>
                <a:gd name="connsiteY14" fmla="*/ 4564802 h 6130481"/>
                <a:gd name="connsiteX15" fmla="*/ 4699147 w 5646908"/>
                <a:gd name="connsiteY15" fmla="*/ 4149952 h 6130481"/>
                <a:gd name="connsiteX16" fmla="*/ 5003034 w 5646908"/>
                <a:gd name="connsiteY16" fmla="*/ 3168421 h 6130481"/>
                <a:gd name="connsiteX17" fmla="*/ 4994189 w 5646908"/>
                <a:gd name="connsiteY17" fmla="*/ 2321590 h 6130481"/>
                <a:gd name="connsiteX18" fmla="*/ 4487860 w 5646908"/>
                <a:gd name="connsiteY18" fmla="*/ 1501856 h 6130481"/>
                <a:gd name="connsiteX19" fmla="*/ 3640469 w 5646908"/>
                <a:gd name="connsiteY19" fmla="*/ 808425 h 6130481"/>
                <a:gd name="connsiteX20" fmla="*/ 2616837 w 5646908"/>
                <a:gd name="connsiteY20" fmla="*/ 559851 h 6130481"/>
                <a:gd name="connsiteX21" fmla="*/ 1762952 w 5646908"/>
                <a:gd name="connsiteY21" fmla="*/ 812008 h 6130481"/>
                <a:gd name="connsiteX22" fmla="*/ 939635 w 5646908"/>
                <a:gd name="connsiteY22" fmla="*/ 1502976 h 6130481"/>
                <a:gd name="connsiteX23" fmla="*/ 585250 w 5646908"/>
                <a:gd name="connsiteY23" fmla="*/ 1831049 h 6130481"/>
                <a:gd name="connsiteX24" fmla="*/ 40403 w 5646908"/>
                <a:gd name="connsiteY24" fmla="*/ 2389556 h 6130481"/>
                <a:gd name="connsiteX25" fmla="*/ 0 w 5646908"/>
                <a:gd name="connsiteY25" fmla="*/ 2456747 h 6130481"/>
                <a:gd name="connsiteX26" fmla="*/ 0 w 5646908"/>
                <a:gd name="connsiteY26" fmla="*/ 1601114 h 6130481"/>
                <a:gd name="connsiteX27" fmla="*/ 93200 w 5646908"/>
                <a:gd name="connsiteY27" fmla="*/ 1513741 h 6130481"/>
                <a:gd name="connsiteX28" fmla="*/ 535423 w 5646908"/>
                <a:gd name="connsiteY28" fmla="*/ 1107273 h 6130481"/>
                <a:gd name="connsiteX29" fmla="*/ 2616837 w 5646908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646908" h="6130481">
                  <a:moveTo>
                    <a:pt x="2616837" y="0"/>
                  </a:moveTo>
                  <a:cubicBezTo>
                    <a:pt x="3596241" y="0"/>
                    <a:pt x="4322479" y="463445"/>
                    <a:pt x="4918721" y="1134258"/>
                  </a:cubicBezTo>
                  <a:cubicBezTo>
                    <a:pt x="5416317" y="1694109"/>
                    <a:pt x="5857703" y="2516643"/>
                    <a:pt x="5539036" y="3362353"/>
                  </a:cubicBezTo>
                  <a:cubicBezTo>
                    <a:pt x="5111758" y="4496612"/>
                    <a:pt x="5300763" y="4716633"/>
                    <a:pt x="4712024" y="5293280"/>
                  </a:cubicBezTo>
                  <a:cubicBezTo>
                    <a:pt x="4123284" y="5869926"/>
                    <a:pt x="3446201" y="6130481"/>
                    <a:pt x="2547864" y="6130481"/>
                  </a:cubicBezTo>
                  <a:cubicBezTo>
                    <a:pt x="1657476" y="6130481"/>
                    <a:pt x="850619" y="5780127"/>
                    <a:pt x="263223" y="5212325"/>
                  </a:cubicBezTo>
                  <a:cubicBezTo>
                    <a:pt x="188497" y="5140091"/>
                    <a:pt x="117321" y="5064339"/>
                    <a:pt x="49974" y="4985345"/>
                  </a:cubicBezTo>
                  <a:lnTo>
                    <a:pt x="0" y="4920618"/>
                  </a:lnTo>
                  <a:lnTo>
                    <a:pt x="0" y="3760303"/>
                  </a:lnTo>
                  <a:lnTo>
                    <a:pt x="80488" y="3974159"/>
                  </a:lnTo>
                  <a:cubicBezTo>
                    <a:pt x="217875" y="4289243"/>
                    <a:pt x="414383" y="4571632"/>
                    <a:pt x="664748" y="4813600"/>
                  </a:cubicBezTo>
                  <a:cubicBezTo>
                    <a:pt x="1169734" y="5301566"/>
                    <a:pt x="1838644" y="5570406"/>
                    <a:pt x="2548087" y="5570406"/>
                  </a:cubicBezTo>
                  <a:cubicBezTo>
                    <a:pt x="2928786" y="5570406"/>
                    <a:pt x="3252156" y="5516996"/>
                    <a:pt x="3536561" y="5407153"/>
                  </a:cubicBezTo>
                  <a:cubicBezTo>
                    <a:pt x="3815366" y="5299438"/>
                    <a:pt x="4067747" y="5132603"/>
                    <a:pt x="4308035" y="4897241"/>
                  </a:cubicBezTo>
                  <a:cubicBezTo>
                    <a:pt x="4475095" y="4733653"/>
                    <a:pt x="4533767" y="4637358"/>
                    <a:pt x="4569038" y="4564802"/>
                  </a:cubicBezTo>
                  <a:cubicBezTo>
                    <a:pt x="4619313" y="4461453"/>
                    <a:pt x="4652792" y="4330784"/>
                    <a:pt x="4699147" y="4149952"/>
                  </a:cubicBezTo>
                  <a:cubicBezTo>
                    <a:pt x="4758491" y="3918846"/>
                    <a:pt x="4839558" y="3602194"/>
                    <a:pt x="5003034" y="3168421"/>
                  </a:cubicBezTo>
                  <a:cubicBezTo>
                    <a:pt x="5103024" y="2902940"/>
                    <a:pt x="5100112" y="2626037"/>
                    <a:pt x="4994189" y="2321590"/>
                  </a:cubicBezTo>
                  <a:cubicBezTo>
                    <a:pt x="4900470" y="2052526"/>
                    <a:pt x="4725460" y="1769129"/>
                    <a:pt x="4487860" y="1501856"/>
                  </a:cubicBezTo>
                  <a:cubicBezTo>
                    <a:pt x="4210285" y="1189683"/>
                    <a:pt x="3933047" y="962832"/>
                    <a:pt x="3640469" y="808425"/>
                  </a:cubicBezTo>
                  <a:cubicBezTo>
                    <a:pt x="3323369" y="641141"/>
                    <a:pt x="2988578" y="559851"/>
                    <a:pt x="2616837" y="559851"/>
                  </a:cubicBezTo>
                  <a:cubicBezTo>
                    <a:pt x="2315413" y="559851"/>
                    <a:pt x="2044110" y="640134"/>
                    <a:pt x="1762952" y="812008"/>
                  </a:cubicBezTo>
                  <a:cubicBezTo>
                    <a:pt x="1472838" y="989593"/>
                    <a:pt x="1197167" y="1250707"/>
                    <a:pt x="939635" y="1502976"/>
                  </a:cubicBezTo>
                  <a:cubicBezTo>
                    <a:pt x="819379" y="1620769"/>
                    <a:pt x="700355" y="1727700"/>
                    <a:pt x="585250" y="1831049"/>
                  </a:cubicBezTo>
                  <a:cubicBezTo>
                    <a:pt x="362317" y="2031140"/>
                    <a:pt x="169840" y="2204022"/>
                    <a:pt x="40403" y="2389556"/>
                  </a:cubicBezTo>
                  <a:lnTo>
                    <a:pt x="0" y="2456747"/>
                  </a:lnTo>
                  <a:lnTo>
                    <a:pt x="0" y="1601114"/>
                  </a:lnTo>
                  <a:lnTo>
                    <a:pt x="93200" y="1513741"/>
                  </a:lnTo>
                  <a:cubicBezTo>
                    <a:pt x="237107" y="1383294"/>
                    <a:pt x="388238" y="1251435"/>
                    <a:pt x="535423" y="1107273"/>
                  </a:cubicBezTo>
                  <a:cubicBezTo>
                    <a:pt x="1124050" y="530627"/>
                    <a:pt x="1718500" y="0"/>
                    <a:pt x="2616837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54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15" name="Freeform: Shape 14"/>
            <p:cNvSpPr/>
            <p:nvPr/>
          </p:nvSpPr>
          <p:spPr>
            <a:xfrm>
              <a:off x="-19221" y="176241"/>
              <a:ext cx="5517522" cy="6130481"/>
            </a:xfrm>
            <a:custGeom>
              <a:avLst/>
              <a:gdLst>
                <a:gd name="connsiteX0" fmla="*/ 2549095 w 5517522"/>
                <a:gd name="connsiteY0" fmla="*/ 0 h 6130481"/>
                <a:gd name="connsiteX1" fmla="*/ 4804175 w 5517522"/>
                <a:gd name="connsiteY1" fmla="*/ 1134258 h 6130481"/>
                <a:gd name="connsiteX2" fmla="*/ 5411838 w 5517522"/>
                <a:gd name="connsiteY2" fmla="*/ 3362353 h 6130481"/>
                <a:gd name="connsiteX3" fmla="*/ 4601621 w 5517522"/>
                <a:gd name="connsiteY3" fmla="*/ 5293280 h 6130481"/>
                <a:gd name="connsiteX4" fmla="*/ 2481577 w 5517522"/>
                <a:gd name="connsiteY4" fmla="*/ 6130481 h 6130481"/>
                <a:gd name="connsiteX5" fmla="*/ 243517 w 5517522"/>
                <a:gd name="connsiteY5" fmla="*/ 5212325 h 6130481"/>
                <a:gd name="connsiteX6" fmla="*/ 34587 w 5517522"/>
                <a:gd name="connsiteY6" fmla="*/ 4985345 h 6130481"/>
                <a:gd name="connsiteX7" fmla="*/ 0 w 5517522"/>
                <a:gd name="connsiteY7" fmla="*/ 4939620 h 6130481"/>
                <a:gd name="connsiteX8" fmla="*/ 0 w 5517522"/>
                <a:gd name="connsiteY8" fmla="*/ 3335329 h 6130481"/>
                <a:gd name="connsiteX9" fmla="*/ 17141 w 5517522"/>
                <a:gd name="connsiteY9" fmla="*/ 3448738 h 6130481"/>
                <a:gd name="connsiteX10" fmla="*/ 167489 w 5517522"/>
                <a:gd name="connsiteY10" fmla="*/ 3930490 h 6130481"/>
                <a:gd name="connsiteX11" fmla="*/ 715471 w 5517522"/>
                <a:gd name="connsiteY11" fmla="*/ 4734212 h 6130481"/>
                <a:gd name="connsiteX12" fmla="*/ 2481689 w 5517522"/>
                <a:gd name="connsiteY12" fmla="*/ 5458772 h 6130481"/>
                <a:gd name="connsiteX13" fmla="*/ 4126644 w 5517522"/>
                <a:gd name="connsiteY13" fmla="*/ 4818302 h 6130481"/>
                <a:gd name="connsiteX14" fmla="*/ 4360437 w 5517522"/>
                <a:gd name="connsiteY14" fmla="*/ 4516766 h 6130481"/>
                <a:gd name="connsiteX15" fmla="*/ 4480357 w 5517522"/>
                <a:gd name="connsiteY15" fmla="*/ 4122855 h 6130481"/>
                <a:gd name="connsiteX16" fmla="*/ 4781557 w 5517522"/>
                <a:gd name="connsiteY16" fmla="*/ 3129791 h 6130481"/>
                <a:gd name="connsiteX17" fmla="*/ 4771928 w 5517522"/>
                <a:gd name="connsiteY17" fmla="*/ 2357869 h 6130481"/>
                <a:gd name="connsiteX18" fmla="*/ 4297510 w 5517522"/>
                <a:gd name="connsiteY18" fmla="*/ 1575533 h 6130481"/>
                <a:gd name="connsiteX19" fmla="*/ 3498715 w 5517522"/>
                <a:gd name="connsiteY19" fmla="*/ 907071 h 6130481"/>
                <a:gd name="connsiteX20" fmla="*/ 2549095 w 5517522"/>
                <a:gd name="connsiteY20" fmla="*/ 671821 h 6130481"/>
                <a:gd name="connsiteX21" fmla="*/ 985319 w 5517522"/>
                <a:gd name="connsiteY21" fmla="*/ 1582475 h 6130481"/>
                <a:gd name="connsiteX22" fmla="*/ 634628 w 5517522"/>
                <a:gd name="connsiteY22" fmla="*/ 1913907 h 6130481"/>
                <a:gd name="connsiteX23" fmla="*/ 117662 w 5517522"/>
                <a:gd name="connsiteY23" fmla="*/ 2453044 h 6130481"/>
                <a:gd name="connsiteX24" fmla="*/ 2515 w 5517522"/>
                <a:gd name="connsiteY24" fmla="*/ 2685494 h 6130481"/>
                <a:gd name="connsiteX25" fmla="*/ 0 w 5517522"/>
                <a:gd name="connsiteY25" fmla="*/ 2696965 h 6130481"/>
                <a:gd name="connsiteX26" fmla="*/ 0 w 5517522"/>
                <a:gd name="connsiteY26" fmla="*/ 1587383 h 6130481"/>
                <a:gd name="connsiteX27" fmla="*/ 76951 w 5517522"/>
                <a:gd name="connsiteY27" fmla="*/ 1513741 h 6130481"/>
                <a:gd name="connsiteX28" fmla="*/ 510118 w 5517522"/>
                <a:gd name="connsiteY28" fmla="*/ 1107273 h 6130481"/>
                <a:gd name="connsiteX29" fmla="*/ 2549095 w 5517522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522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4011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335329"/>
                  </a:lnTo>
                  <a:lnTo>
                    <a:pt x="17141" y="3448738"/>
                  </a:lnTo>
                  <a:cubicBezTo>
                    <a:pt x="50676" y="3613558"/>
                    <a:pt x="100867" y="3774516"/>
                    <a:pt x="167489" y="3930490"/>
                  </a:cubicBezTo>
                  <a:cubicBezTo>
                    <a:pt x="296255" y="4232138"/>
                    <a:pt x="480670" y="4502546"/>
                    <a:pt x="715471" y="4734212"/>
                  </a:cubicBezTo>
                  <a:cubicBezTo>
                    <a:pt x="1188993" y="5201464"/>
                    <a:pt x="1816250" y="5458772"/>
                    <a:pt x="2481689" y="5458772"/>
                  </a:cubicBezTo>
                  <a:cubicBezTo>
                    <a:pt x="3185758" y="5458772"/>
                    <a:pt x="3677755" y="5267191"/>
                    <a:pt x="4126644" y="4818302"/>
                  </a:cubicBezTo>
                  <a:cubicBezTo>
                    <a:pt x="4278363" y="4666583"/>
                    <a:pt x="4329982" y="4580701"/>
                    <a:pt x="4360437" y="4516766"/>
                  </a:cubicBezTo>
                  <a:cubicBezTo>
                    <a:pt x="4404890" y="4423495"/>
                    <a:pt x="4436577" y="4297417"/>
                    <a:pt x="4480357" y="4122855"/>
                  </a:cubicBezTo>
                  <a:cubicBezTo>
                    <a:pt x="4539030" y="3889285"/>
                    <a:pt x="4619425" y="3569275"/>
                    <a:pt x="4781557" y="3129791"/>
                  </a:cubicBezTo>
                  <a:cubicBezTo>
                    <a:pt x="4870238" y="2889503"/>
                    <a:pt x="4867103" y="2637010"/>
                    <a:pt x="4771928" y="2357869"/>
                  </a:cubicBezTo>
                  <a:cubicBezTo>
                    <a:pt x="4684815" y="2102465"/>
                    <a:pt x="4520779" y="1831945"/>
                    <a:pt x="4297510" y="1575533"/>
                  </a:cubicBezTo>
                  <a:cubicBezTo>
                    <a:pt x="4034492" y="1273549"/>
                    <a:pt x="3773266" y="1054983"/>
                    <a:pt x="3498715" y="907071"/>
                  </a:cubicBezTo>
                  <a:cubicBezTo>
                    <a:pt x="3204905" y="748745"/>
                    <a:pt x="2894187" y="671821"/>
                    <a:pt x="2549095" y="671821"/>
                  </a:cubicBezTo>
                  <a:cubicBezTo>
                    <a:pt x="1942553" y="671821"/>
                    <a:pt x="1518298" y="1049273"/>
                    <a:pt x="985319" y="1582475"/>
                  </a:cubicBezTo>
                  <a:cubicBezTo>
                    <a:pt x="865735" y="1702059"/>
                    <a:pt x="748278" y="1809774"/>
                    <a:pt x="634628" y="1913907"/>
                  </a:cubicBezTo>
                  <a:cubicBezTo>
                    <a:pt x="421325" y="2109407"/>
                    <a:pt x="237134" y="2278146"/>
                    <a:pt x="117662" y="2453044"/>
                  </a:cubicBezTo>
                  <a:cubicBezTo>
                    <a:pt x="64756" y="2530415"/>
                    <a:pt x="27022" y="2605799"/>
                    <a:pt x="2515" y="2685494"/>
                  </a:cubicBezTo>
                  <a:lnTo>
                    <a:pt x="0" y="2696965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16" name="Freeform: Shape 15"/>
            <p:cNvSpPr/>
            <p:nvPr/>
          </p:nvSpPr>
          <p:spPr>
            <a:xfrm>
              <a:off x="-19220" y="176241"/>
              <a:ext cx="5517475" cy="6130481"/>
            </a:xfrm>
            <a:custGeom>
              <a:avLst/>
              <a:gdLst>
                <a:gd name="connsiteX0" fmla="*/ 2549095 w 5517475"/>
                <a:gd name="connsiteY0" fmla="*/ 0 h 6130481"/>
                <a:gd name="connsiteX1" fmla="*/ 4804175 w 5517475"/>
                <a:gd name="connsiteY1" fmla="*/ 1134258 h 6130481"/>
                <a:gd name="connsiteX2" fmla="*/ 5411838 w 5517475"/>
                <a:gd name="connsiteY2" fmla="*/ 3362353 h 6130481"/>
                <a:gd name="connsiteX3" fmla="*/ 4601621 w 5517475"/>
                <a:gd name="connsiteY3" fmla="*/ 5293280 h 6130481"/>
                <a:gd name="connsiteX4" fmla="*/ 2481577 w 5517475"/>
                <a:gd name="connsiteY4" fmla="*/ 6130481 h 6130481"/>
                <a:gd name="connsiteX5" fmla="*/ 243517 w 5517475"/>
                <a:gd name="connsiteY5" fmla="*/ 5212325 h 6130481"/>
                <a:gd name="connsiteX6" fmla="*/ 34587 w 5517475"/>
                <a:gd name="connsiteY6" fmla="*/ 4985345 h 6130481"/>
                <a:gd name="connsiteX7" fmla="*/ 0 w 5517475"/>
                <a:gd name="connsiteY7" fmla="*/ 4939620 h 6130481"/>
                <a:gd name="connsiteX8" fmla="*/ 0 w 5517475"/>
                <a:gd name="connsiteY8" fmla="*/ 3799573 h 6130481"/>
                <a:gd name="connsiteX9" fmla="*/ 64364 w 5517475"/>
                <a:gd name="connsiteY9" fmla="*/ 3974159 h 6130481"/>
                <a:gd name="connsiteX10" fmla="*/ 636644 w 5517475"/>
                <a:gd name="connsiteY10" fmla="*/ 4813600 h 6130481"/>
                <a:gd name="connsiteX11" fmla="*/ 2481577 w 5517475"/>
                <a:gd name="connsiteY11" fmla="*/ 5570406 h 6130481"/>
                <a:gd name="connsiteX12" fmla="*/ 3449896 w 5517475"/>
                <a:gd name="connsiteY12" fmla="*/ 5407153 h 6130481"/>
                <a:gd name="connsiteX13" fmla="*/ 4205695 w 5517475"/>
                <a:gd name="connsiteY13" fmla="*/ 4897241 h 6130481"/>
                <a:gd name="connsiteX14" fmla="*/ 4461434 w 5517475"/>
                <a:gd name="connsiteY14" fmla="*/ 4564802 h 6130481"/>
                <a:gd name="connsiteX15" fmla="*/ 4588969 w 5517475"/>
                <a:gd name="connsiteY15" fmla="*/ 4149952 h 6130481"/>
                <a:gd name="connsiteX16" fmla="*/ 4886585 w 5517475"/>
                <a:gd name="connsiteY16" fmla="*/ 3168421 h 6130481"/>
                <a:gd name="connsiteX17" fmla="*/ 4877964 w 5517475"/>
                <a:gd name="connsiteY17" fmla="*/ 2321590 h 6130481"/>
                <a:gd name="connsiteX18" fmla="*/ 4382048 w 5517475"/>
                <a:gd name="connsiteY18" fmla="*/ 1501856 h 6130481"/>
                <a:gd name="connsiteX19" fmla="*/ 3551900 w 5517475"/>
                <a:gd name="connsiteY19" fmla="*/ 808425 h 6130481"/>
                <a:gd name="connsiteX20" fmla="*/ 2549095 w 5517475"/>
                <a:gd name="connsiteY20" fmla="*/ 559851 h 6130481"/>
                <a:gd name="connsiteX21" fmla="*/ 1712566 w 5517475"/>
                <a:gd name="connsiteY21" fmla="*/ 812008 h 6130481"/>
                <a:gd name="connsiteX22" fmla="*/ 906044 w 5517475"/>
                <a:gd name="connsiteY22" fmla="*/ 1502976 h 6130481"/>
                <a:gd name="connsiteX23" fmla="*/ 558825 w 5517475"/>
                <a:gd name="connsiteY23" fmla="*/ 1831049 h 6130481"/>
                <a:gd name="connsiteX24" fmla="*/ 25063 w 5517475"/>
                <a:gd name="connsiteY24" fmla="*/ 2389556 h 6130481"/>
                <a:gd name="connsiteX25" fmla="*/ 0 w 5517475"/>
                <a:gd name="connsiteY25" fmla="*/ 2432109 h 6130481"/>
                <a:gd name="connsiteX26" fmla="*/ 0 w 5517475"/>
                <a:gd name="connsiteY26" fmla="*/ 1587383 h 6130481"/>
                <a:gd name="connsiteX27" fmla="*/ 76951 w 5517475"/>
                <a:gd name="connsiteY27" fmla="*/ 1513741 h 6130481"/>
                <a:gd name="connsiteX28" fmla="*/ 510118 w 5517475"/>
                <a:gd name="connsiteY28" fmla="*/ 1107273 h 6130481"/>
                <a:gd name="connsiteX29" fmla="*/ 2549095 w 5517475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475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3899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799573"/>
                  </a:lnTo>
                  <a:lnTo>
                    <a:pt x="64364" y="3974159"/>
                  </a:lnTo>
                  <a:cubicBezTo>
                    <a:pt x="198841" y="4289243"/>
                    <a:pt x="391429" y="4571632"/>
                    <a:pt x="636644" y="4813600"/>
                  </a:cubicBezTo>
                  <a:cubicBezTo>
                    <a:pt x="1131328" y="5301566"/>
                    <a:pt x="1786578" y="5570406"/>
                    <a:pt x="2481577" y="5570406"/>
                  </a:cubicBezTo>
                  <a:cubicBezTo>
                    <a:pt x="2854550" y="5570406"/>
                    <a:pt x="3171314" y="5516996"/>
                    <a:pt x="3449896" y="5407153"/>
                  </a:cubicBezTo>
                  <a:cubicBezTo>
                    <a:pt x="3723103" y="5299438"/>
                    <a:pt x="3970333" y="5132603"/>
                    <a:pt x="4205695" y="4897241"/>
                  </a:cubicBezTo>
                  <a:cubicBezTo>
                    <a:pt x="4369395" y="4733653"/>
                    <a:pt x="4426836" y="4637358"/>
                    <a:pt x="4461434" y="4564802"/>
                  </a:cubicBezTo>
                  <a:cubicBezTo>
                    <a:pt x="4510701" y="4461453"/>
                    <a:pt x="4543509" y="4330784"/>
                    <a:pt x="4588969" y="4149952"/>
                  </a:cubicBezTo>
                  <a:cubicBezTo>
                    <a:pt x="4646969" y="3918846"/>
                    <a:pt x="4726468" y="3602194"/>
                    <a:pt x="4886585" y="3168421"/>
                  </a:cubicBezTo>
                  <a:cubicBezTo>
                    <a:pt x="4984560" y="2902940"/>
                    <a:pt x="4981760" y="2626037"/>
                    <a:pt x="4877964" y="2321590"/>
                  </a:cubicBezTo>
                  <a:cubicBezTo>
                    <a:pt x="4786260" y="2052526"/>
                    <a:pt x="4614834" y="1769129"/>
                    <a:pt x="4382048" y="1501856"/>
                  </a:cubicBezTo>
                  <a:cubicBezTo>
                    <a:pt x="4110072" y="1189683"/>
                    <a:pt x="3838544" y="962832"/>
                    <a:pt x="3551900" y="808425"/>
                  </a:cubicBezTo>
                  <a:cubicBezTo>
                    <a:pt x="3241183" y="641141"/>
                    <a:pt x="2913222" y="559851"/>
                    <a:pt x="2549095" y="559851"/>
                  </a:cubicBezTo>
                  <a:cubicBezTo>
                    <a:pt x="2253830" y="559851"/>
                    <a:pt x="1988013" y="640134"/>
                    <a:pt x="1712566" y="812008"/>
                  </a:cubicBezTo>
                  <a:cubicBezTo>
                    <a:pt x="1428385" y="989593"/>
                    <a:pt x="1158313" y="1250707"/>
                    <a:pt x="906044" y="1502976"/>
                  </a:cubicBezTo>
                  <a:cubicBezTo>
                    <a:pt x="788140" y="1620769"/>
                    <a:pt x="671579" y="1727700"/>
                    <a:pt x="558825" y="1831049"/>
                  </a:cubicBezTo>
                  <a:cubicBezTo>
                    <a:pt x="340371" y="2031140"/>
                    <a:pt x="151813" y="2204022"/>
                    <a:pt x="25063" y="2389556"/>
                  </a:cubicBezTo>
                  <a:lnTo>
                    <a:pt x="0" y="2432109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17" name="Freeform: Shape 16"/>
            <p:cNvSpPr/>
            <p:nvPr/>
          </p:nvSpPr>
          <p:spPr>
            <a:xfrm>
              <a:off x="-19221" y="0"/>
              <a:ext cx="5646974" cy="6483075"/>
            </a:xfrm>
            <a:custGeom>
              <a:avLst/>
              <a:gdLst>
                <a:gd name="connsiteX0" fmla="*/ 2405773 w 5646974"/>
                <a:gd name="connsiteY0" fmla="*/ 0 h 6483075"/>
                <a:gd name="connsiteX1" fmla="*/ 5646974 w 5646974"/>
                <a:gd name="connsiteY1" fmla="*/ 3241538 h 6483075"/>
                <a:gd name="connsiteX2" fmla="*/ 2405773 w 5646974"/>
                <a:gd name="connsiteY2" fmla="*/ 6483075 h 6483075"/>
                <a:gd name="connsiteX3" fmla="*/ 113897 w 5646974"/>
                <a:gd name="connsiteY3" fmla="*/ 5533666 h 6483075"/>
                <a:gd name="connsiteX4" fmla="*/ 0 w 5646974"/>
                <a:gd name="connsiteY4" fmla="*/ 5408336 h 6483075"/>
                <a:gd name="connsiteX5" fmla="*/ 0 w 5646974"/>
                <a:gd name="connsiteY5" fmla="*/ 4983659 h 6483075"/>
                <a:gd name="connsiteX6" fmla="*/ 155731 w 5646974"/>
                <a:gd name="connsiteY6" fmla="*/ 5176047 h 6483075"/>
                <a:gd name="connsiteX7" fmla="*/ 1093706 w 5646974"/>
                <a:gd name="connsiteY7" fmla="*/ 5866903 h 6483075"/>
                <a:gd name="connsiteX8" fmla="*/ 1639673 w 5646974"/>
                <a:gd name="connsiteY8" fmla="*/ 6059940 h 6483075"/>
                <a:gd name="connsiteX9" fmla="*/ 1709990 w 5646974"/>
                <a:gd name="connsiteY9" fmla="*/ 6076287 h 6483075"/>
                <a:gd name="connsiteX10" fmla="*/ 1780307 w 5646974"/>
                <a:gd name="connsiteY10" fmla="*/ 6091963 h 6483075"/>
                <a:gd name="connsiteX11" fmla="*/ 1851072 w 5646974"/>
                <a:gd name="connsiteY11" fmla="*/ 6105176 h 6483075"/>
                <a:gd name="connsiteX12" fmla="*/ 1886455 w 5646974"/>
                <a:gd name="connsiteY12" fmla="*/ 6111782 h 6483075"/>
                <a:gd name="connsiteX13" fmla="*/ 1921949 w 5646974"/>
                <a:gd name="connsiteY13" fmla="*/ 6117716 h 6483075"/>
                <a:gd name="connsiteX14" fmla="*/ 2064152 w 5646974"/>
                <a:gd name="connsiteY14" fmla="*/ 6137647 h 6483075"/>
                <a:gd name="connsiteX15" fmla="*/ 2206914 w 5646974"/>
                <a:gd name="connsiteY15" fmla="*/ 6151195 h 6483075"/>
                <a:gd name="connsiteX16" fmla="*/ 2350011 w 5646974"/>
                <a:gd name="connsiteY16" fmla="*/ 6158250 h 6483075"/>
                <a:gd name="connsiteX17" fmla="*/ 2493109 w 5646974"/>
                <a:gd name="connsiteY17" fmla="*/ 6159705 h 6483075"/>
                <a:gd name="connsiteX18" fmla="*/ 2781321 w 5646974"/>
                <a:gd name="connsiteY18" fmla="*/ 6147277 h 6483075"/>
                <a:gd name="connsiteX19" fmla="*/ 3345091 w 5646974"/>
                <a:gd name="connsiteY19" fmla="*/ 6060276 h 6483075"/>
                <a:gd name="connsiteX20" fmla="*/ 3878853 w 5646974"/>
                <a:gd name="connsiteY20" fmla="*/ 5871718 h 6483075"/>
                <a:gd name="connsiteX21" fmla="*/ 4367267 w 5646974"/>
                <a:gd name="connsiteY21" fmla="*/ 5573093 h 6483075"/>
                <a:gd name="connsiteX22" fmla="*/ 4424484 w 5646974"/>
                <a:gd name="connsiteY22" fmla="*/ 5528529 h 6483075"/>
                <a:gd name="connsiteX23" fmla="*/ 4481252 w 5646974"/>
                <a:gd name="connsiteY23" fmla="*/ 5483069 h 6483075"/>
                <a:gd name="connsiteX24" fmla="*/ 4536790 w 5646974"/>
                <a:gd name="connsiteY24" fmla="*/ 5435818 h 6483075"/>
                <a:gd name="connsiteX25" fmla="*/ 4591543 w 5646974"/>
                <a:gd name="connsiteY25" fmla="*/ 5387671 h 6483075"/>
                <a:gd name="connsiteX26" fmla="*/ 4794209 w 5646974"/>
                <a:gd name="connsiteY26" fmla="*/ 5181198 h 6483075"/>
                <a:gd name="connsiteX27" fmla="*/ 4956678 w 5646974"/>
                <a:gd name="connsiteY27" fmla="*/ 4945836 h 6483075"/>
                <a:gd name="connsiteX28" fmla="*/ 4989262 w 5646974"/>
                <a:gd name="connsiteY28" fmla="*/ 4881453 h 6483075"/>
                <a:gd name="connsiteX29" fmla="*/ 5017814 w 5646974"/>
                <a:gd name="connsiteY29" fmla="*/ 4814607 h 6483075"/>
                <a:gd name="connsiteX30" fmla="*/ 5044127 w 5646974"/>
                <a:gd name="connsiteY30" fmla="*/ 4746193 h 6483075"/>
                <a:gd name="connsiteX31" fmla="*/ 5068425 w 5646974"/>
                <a:gd name="connsiteY31" fmla="*/ 4676436 h 6483075"/>
                <a:gd name="connsiteX32" fmla="*/ 5154641 w 5646974"/>
                <a:gd name="connsiteY32" fmla="*/ 4390352 h 6483075"/>
                <a:gd name="connsiteX33" fmla="*/ 5196854 w 5646974"/>
                <a:gd name="connsiteY33" fmla="*/ 4246134 h 6483075"/>
                <a:gd name="connsiteX34" fmla="*/ 5240299 w 5646974"/>
                <a:gd name="connsiteY34" fmla="*/ 4102140 h 6483075"/>
                <a:gd name="connsiteX35" fmla="*/ 5432440 w 5646974"/>
                <a:gd name="connsiteY35" fmla="*/ 3532884 h 6483075"/>
                <a:gd name="connsiteX36" fmla="*/ 5528846 w 5646974"/>
                <a:gd name="connsiteY36" fmla="*/ 2951647 h 6483075"/>
                <a:gd name="connsiteX37" fmla="*/ 5495927 w 5646974"/>
                <a:gd name="connsiteY37" fmla="*/ 2658733 h 6483075"/>
                <a:gd name="connsiteX38" fmla="*/ 5480027 w 5646974"/>
                <a:gd name="connsiteY38" fmla="*/ 2586848 h 6483075"/>
                <a:gd name="connsiteX39" fmla="*/ 5461328 w 5646974"/>
                <a:gd name="connsiteY39" fmla="*/ 2515635 h 6483075"/>
                <a:gd name="connsiteX40" fmla="*/ 5439605 w 5646974"/>
                <a:gd name="connsiteY40" fmla="*/ 2445317 h 6483075"/>
                <a:gd name="connsiteX41" fmla="*/ 5415532 w 5646974"/>
                <a:gd name="connsiteY41" fmla="*/ 2375896 h 6483075"/>
                <a:gd name="connsiteX42" fmla="*/ 5144564 w 5646974"/>
                <a:gd name="connsiteY42" fmla="*/ 1857138 h 6483075"/>
                <a:gd name="connsiteX43" fmla="*/ 4774838 w 5646974"/>
                <a:gd name="connsiteY43" fmla="*/ 1405450 h 6483075"/>
                <a:gd name="connsiteX44" fmla="*/ 4345769 w 5646974"/>
                <a:gd name="connsiteY44" fmla="*/ 1012323 h 6483075"/>
                <a:gd name="connsiteX45" fmla="*/ 4115334 w 5646974"/>
                <a:gd name="connsiteY45" fmla="*/ 841344 h 6483075"/>
                <a:gd name="connsiteX46" fmla="*/ 3874038 w 5646974"/>
                <a:gd name="connsiteY46" fmla="*/ 691528 h 6483075"/>
                <a:gd name="connsiteX47" fmla="*/ 3359535 w 5646974"/>
                <a:gd name="connsiteY47" fmla="*/ 468819 h 6483075"/>
                <a:gd name="connsiteX48" fmla="*/ 2811105 w 5646974"/>
                <a:gd name="connsiteY48" fmla="*/ 366031 h 6483075"/>
                <a:gd name="connsiteX49" fmla="*/ 2741124 w 5646974"/>
                <a:gd name="connsiteY49" fmla="*/ 361440 h 6483075"/>
                <a:gd name="connsiteX50" fmla="*/ 2671030 w 5646974"/>
                <a:gd name="connsiteY50" fmla="*/ 358417 h 6483075"/>
                <a:gd name="connsiteX51" fmla="*/ 2600713 w 5646974"/>
                <a:gd name="connsiteY51" fmla="*/ 357521 h 6483075"/>
                <a:gd name="connsiteX52" fmla="*/ 2531739 w 5646974"/>
                <a:gd name="connsiteY52" fmla="*/ 358529 h 6483075"/>
                <a:gd name="connsiteX53" fmla="*/ 2259988 w 5646974"/>
                <a:gd name="connsiteY53" fmla="*/ 385289 h 6483075"/>
                <a:gd name="connsiteX54" fmla="*/ 1740670 w 5646974"/>
                <a:gd name="connsiteY54" fmla="*/ 553917 h 6483075"/>
                <a:gd name="connsiteX55" fmla="*/ 1264124 w 5646974"/>
                <a:gd name="connsiteY55" fmla="*/ 853549 h 6483075"/>
                <a:gd name="connsiteX56" fmla="*/ 823074 w 5646974"/>
                <a:gd name="connsiteY56" fmla="*/ 1234136 h 6483075"/>
                <a:gd name="connsiteX57" fmla="*/ 715694 w 5646974"/>
                <a:gd name="connsiteY57" fmla="*/ 1336252 h 6483075"/>
                <a:gd name="connsiteX58" fmla="*/ 606859 w 5646974"/>
                <a:gd name="connsiteY58" fmla="*/ 1440945 h 6483075"/>
                <a:gd name="connsiteX59" fmla="*/ 382023 w 5646974"/>
                <a:gd name="connsiteY59" fmla="*/ 1646074 h 6483075"/>
                <a:gd name="connsiteX60" fmla="*/ 158531 w 5646974"/>
                <a:gd name="connsiteY60" fmla="*/ 1843813 h 6483075"/>
                <a:gd name="connsiteX61" fmla="*/ 0 w 5646974"/>
                <a:gd name="connsiteY61" fmla="*/ 1991775 h 6483075"/>
                <a:gd name="connsiteX62" fmla="*/ 0 w 5646974"/>
                <a:gd name="connsiteY62" fmla="*/ 1074740 h 6483075"/>
                <a:gd name="connsiteX63" fmla="*/ 113897 w 5646974"/>
                <a:gd name="connsiteY63" fmla="*/ 949410 h 6483075"/>
                <a:gd name="connsiteX64" fmla="*/ 2405773 w 5646974"/>
                <a:gd name="connsiteY64" fmla="*/ 0 h 648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646974" h="6483075">
                  <a:moveTo>
                    <a:pt x="2405773" y="0"/>
                  </a:moveTo>
                  <a:cubicBezTo>
                    <a:pt x="4195841" y="0"/>
                    <a:pt x="5646974" y="1451246"/>
                    <a:pt x="5646974" y="3241538"/>
                  </a:cubicBezTo>
                  <a:cubicBezTo>
                    <a:pt x="5646974" y="5031830"/>
                    <a:pt x="4195841" y="6483075"/>
                    <a:pt x="2405773" y="6483075"/>
                  </a:cubicBezTo>
                  <a:cubicBezTo>
                    <a:pt x="1510739" y="6483075"/>
                    <a:pt x="700439" y="6120264"/>
                    <a:pt x="113897" y="5533666"/>
                  </a:cubicBezTo>
                  <a:lnTo>
                    <a:pt x="0" y="5408336"/>
                  </a:lnTo>
                  <a:lnTo>
                    <a:pt x="0" y="4983659"/>
                  </a:lnTo>
                  <a:lnTo>
                    <a:pt x="155731" y="5176047"/>
                  </a:lnTo>
                  <a:cubicBezTo>
                    <a:pt x="417742" y="5469073"/>
                    <a:pt x="741224" y="5704211"/>
                    <a:pt x="1093706" y="5866903"/>
                  </a:cubicBezTo>
                  <a:cubicBezTo>
                    <a:pt x="1269947" y="5948418"/>
                    <a:pt x="1453018" y="6013137"/>
                    <a:pt x="1639673" y="6059940"/>
                  </a:cubicBezTo>
                  <a:lnTo>
                    <a:pt x="1709990" y="6076287"/>
                  </a:lnTo>
                  <a:cubicBezTo>
                    <a:pt x="1733504" y="6081550"/>
                    <a:pt x="1756570" y="6088156"/>
                    <a:pt x="1780307" y="6091963"/>
                  </a:cubicBezTo>
                  <a:lnTo>
                    <a:pt x="1851072" y="6105176"/>
                  </a:lnTo>
                  <a:lnTo>
                    <a:pt x="1886455" y="6111782"/>
                  </a:lnTo>
                  <a:cubicBezTo>
                    <a:pt x="1898212" y="6114021"/>
                    <a:pt x="1909969" y="6116373"/>
                    <a:pt x="1921949" y="6117716"/>
                  </a:cubicBezTo>
                  <a:cubicBezTo>
                    <a:pt x="1969425" y="6124323"/>
                    <a:pt x="2016676" y="6131489"/>
                    <a:pt x="2064152" y="6137647"/>
                  </a:cubicBezTo>
                  <a:cubicBezTo>
                    <a:pt x="2111851" y="6141790"/>
                    <a:pt x="2159438" y="6146381"/>
                    <a:pt x="2206914" y="6151195"/>
                  </a:cubicBezTo>
                  <a:lnTo>
                    <a:pt x="2350011" y="6158250"/>
                  </a:lnTo>
                  <a:cubicBezTo>
                    <a:pt x="2397711" y="6159593"/>
                    <a:pt x="2445410" y="6159146"/>
                    <a:pt x="2493109" y="6159705"/>
                  </a:cubicBezTo>
                  <a:cubicBezTo>
                    <a:pt x="2589068" y="6158137"/>
                    <a:pt x="2685922" y="6154666"/>
                    <a:pt x="2781321" y="6147277"/>
                  </a:cubicBezTo>
                  <a:cubicBezTo>
                    <a:pt x="2972566" y="6132944"/>
                    <a:pt x="3161348" y="6105288"/>
                    <a:pt x="3345091" y="6060276"/>
                  </a:cubicBezTo>
                  <a:cubicBezTo>
                    <a:pt x="3528834" y="6015375"/>
                    <a:pt x="3707539" y="5952785"/>
                    <a:pt x="3878853" y="5871718"/>
                  </a:cubicBezTo>
                  <a:cubicBezTo>
                    <a:pt x="4050167" y="5790428"/>
                    <a:pt x="4213084" y="5689318"/>
                    <a:pt x="4367267" y="5573093"/>
                  </a:cubicBezTo>
                  <a:lnTo>
                    <a:pt x="4424484" y="5528529"/>
                  </a:lnTo>
                  <a:cubicBezTo>
                    <a:pt x="4443631" y="5513637"/>
                    <a:pt x="4463113" y="5499193"/>
                    <a:pt x="4481252" y="5483069"/>
                  </a:cubicBezTo>
                  <a:lnTo>
                    <a:pt x="4536790" y="5435818"/>
                  </a:lnTo>
                  <a:cubicBezTo>
                    <a:pt x="4555265" y="5419918"/>
                    <a:pt x="4574188" y="5404466"/>
                    <a:pt x="4591543" y="5387671"/>
                  </a:cubicBezTo>
                  <a:cubicBezTo>
                    <a:pt x="4662980" y="5321944"/>
                    <a:pt x="4733074" y="5254650"/>
                    <a:pt x="4794209" y="5181198"/>
                  </a:cubicBezTo>
                  <a:cubicBezTo>
                    <a:pt x="4857808" y="5109089"/>
                    <a:pt x="4910434" y="5029926"/>
                    <a:pt x="4956678" y="4945836"/>
                  </a:cubicBezTo>
                  <a:cubicBezTo>
                    <a:pt x="4967651" y="4924450"/>
                    <a:pt x="4978624" y="4903064"/>
                    <a:pt x="4989262" y="4881453"/>
                  </a:cubicBezTo>
                  <a:lnTo>
                    <a:pt x="5017814" y="4814607"/>
                  </a:lnTo>
                  <a:cubicBezTo>
                    <a:pt x="5027891" y="4792549"/>
                    <a:pt x="5035393" y="4769035"/>
                    <a:pt x="5044127" y="4746193"/>
                  </a:cubicBezTo>
                  <a:cubicBezTo>
                    <a:pt x="5052636" y="4723128"/>
                    <a:pt x="5061146" y="4700174"/>
                    <a:pt x="5068425" y="4676436"/>
                  </a:cubicBezTo>
                  <a:cubicBezTo>
                    <a:pt x="5099552" y="4582717"/>
                    <a:pt x="5126985" y="4486422"/>
                    <a:pt x="5154641" y="4390352"/>
                  </a:cubicBezTo>
                  <a:lnTo>
                    <a:pt x="5196854" y="4246134"/>
                  </a:lnTo>
                  <a:lnTo>
                    <a:pt x="5240299" y="4102140"/>
                  </a:lnTo>
                  <a:cubicBezTo>
                    <a:pt x="5299195" y="3910560"/>
                    <a:pt x="5364697" y="3721330"/>
                    <a:pt x="5432440" y="3532884"/>
                  </a:cubicBezTo>
                  <a:cubicBezTo>
                    <a:pt x="5500294" y="3346902"/>
                    <a:pt x="5533549" y="3148714"/>
                    <a:pt x="5528846" y="2951647"/>
                  </a:cubicBezTo>
                  <a:cubicBezTo>
                    <a:pt x="5526831" y="2853113"/>
                    <a:pt x="5515409" y="2755027"/>
                    <a:pt x="5495927" y="2658733"/>
                  </a:cubicBezTo>
                  <a:cubicBezTo>
                    <a:pt x="5491112" y="2634659"/>
                    <a:pt x="5486297" y="2610585"/>
                    <a:pt x="5480027" y="2586848"/>
                  </a:cubicBezTo>
                  <a:cubicBezTo>
                    <a:pt x="5474205" y="2562998"/>
                    <a:pt x="5468718" y="2539036"/>
                    <a:pt x="5461328" y="2515635"/>
                  </a:cubicBezTo>
                  <a:cubicBezTo>
                    <a:pt x="5454386" y="2492009"/>
                    <a:pt x="5447668" y="2468495"/>
                    <a:pt x="5439605" y="2445317"/>
                  </a:cubicBezTo>
                  <a:cubicBezTo>
                    <a:pt x="5431879" y="2422028"/>
                    <a:pt x="5424378" y="2398738"/>
                    <a:pt x="5415532" y="2375896"/>
                  </a:cubicBezTo>
                  <a:cubicBezTo>
                    <a:pt x="5347790" y="2191817"/>
                    <a:pt x="5254071" y="2018599"/>
                    <a:pt x="5144564" y="1857138"/>
                  </a:cubicBezTo>
                  <a:cubicBezTo>
                    <a:pt x="5034946" y="1695565"/>
                    <a:pt x="4909762" y="1545301"/>
                    <a:pt x="4774838" y="1405450"/>
                  </a:cubicBezTo>
                  <a:cubicBezTo>
                    <a:pt x="4638907" y="1265040"/>
                    <a:pt x="4496145" y="1132131"/>
                    <a:pt x="4345769" y="1012323"/>
                  </a:cubicBezTo>
                  <a:cubicBezTo>
                    <a:pt x="4270749" y="952195"/>
                    <a:pt x="4194273" y="894642"/>
                    <a:pt x="4115334" y="841344"/>
                  </a:cubicBezTo>
                  <a:cubicBezTo>
                    <a:pt x="4037067" y="787263"/>
                    <a:pt x="3956336" y="737548"/>
                    <a:pt x="3874038" y="691528"/>
                  </a:cubicBezTo>
                  <a:cubicBezTo>
                    <a:pt x="3709554" y="599712"/>
                    <a:pt x="3537792" y="523349"/>
                    <a:pt x="3359535" y="468819"/>
                  </a:cubicBezTo>
                  <a:cubicBezTo>
                    <a:pt x="3181278" y="414514"/>
                    <a:pt x="2997311" y="380699"/>
                    <a:pt x="2811105" y="366031"/>
                  </a:cubicBezTo>
                  <a:cubicBezTo>
                    <a:pt x="2787703" y="364575"/>
                    <a:pt x="2764525" y="362448"/>
                    <a:pt x="2741124" y="361440"/>
                  </a:cubicBezTo>
                  <a:lnTo>
                    <a:pt x="2671030" y="358417"/>
                  </a:lnTo>
                  <a:lnTo>
                    <a:pt x="2600713" y="357521"/>
                  </a:lnTo>
                  <a:cubicBezTo>
                    <a:pt x="2577087" y="356961"/>
                    <a:pt x="2554805" y="358305"/>
                    <a:pt x="2531739" y="358529"/>
                  </a:cubicBezTo>
                  <a:cubicBezTo>
                    <a:pt x="2440259" y="360992"/>
                    <a:pt x="2349564" y="370285"/>
                    <a:pt x="2259988" y="385289"/>
                  </a:cubicBezTo>
                  <a:cubicBezTo>
                    <a:pt x="2080723" y="415521"/>
                    <a:pt x="1906945" y="473634"/>
                    <a:pt x="1740670" y="553917"/>
                  </a:cubicBezTo>
                  <a:cubicBezTo>
                    <a:pt x="1574506" y="634647"/>
                    <a:pt x="1415844" y="737100"/>
                    <a:pt x="1264124" y="853549"/>
                  </a:cubicBezTo>
                  <a:cubicBezTo>
                    <a:pt x="1112181" y="969886"/>
                    <a:pt x="966508" y="1099212"/>
                    <a:pt x="823074" y="1234136"/>
                  </a:cubicBezTo>
                  <a:cubicBezTo>
                    <a:pt x="787131" y="1267951"/>
                    <a:pt x="751413" y="1301990"/>
                    <a:pt x="715694" y="1336252"/>
                  </a:cubicBezTo>
                  <a:lnTo>
                    <a:pt x="606859" y="1440945"/>
                  </a:lnTo>
                  <a:cubicBezTo>
                    <a:pt x="532623" y="1511374"/>
                    <a:pt x="457267" y="1579452"/>
                    <a:pt x="382023" y="1646074"/>
                  </a:cubicBezTo>
                  <a:lnTo>
                    <a:pt x="158531" y="1843813"/>
                  </a:lnTo>
                  <a:lnTo>
                    <a:pt x="0" y="1991775"/>
                  </a:lnTo>
                  <a:lnTo>
                    <a:pt x="0" y="1074740"/>
                  </a:lnTo>
                  <a:lnTo>
                    <a:pt x="113897" y="949410"/>
                  </a:lnTo>
                  <a:cubicBezTo>
                    <a:pt x="700439" y="362812"/>
                    <a:pt x="1510739" y="0"/>
                    <a:pt x="2405773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74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053641"/>
            <a:ext cx="3669161" cy="2760098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rPr>
              <a:t>剪枝算法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87E4FF4-6C35-E072-EBDA-93230153C0EE}"/>
              </a:ext>
            </a:extLst>
          </p:cNvPr>
          <p:cNvSpPr txBox="1">
            <a:spLocks/>
          </p:cNvSpPr>
          <p:nvPr/>
        </p:nvSpPr>
        <p:spPr>
          <a:xfrm>
            <a:off x="6625259" y="813816"/>
            <a:ext cx="4579882" cy="52303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chemeClr val="tx2"/>
                </a:solidFill>
                <a:cs typeface="+mn-ea"/>
                <a:sym typeface="+mn-lt"/>
              </a:rPr>
              <a:t>一种减少分支数量的算法，对于没有意义或效果不好的分支，直接不进行考虑，从而减少不必要的计算</a:t>
            </a:r>
            <a:endParaRPr lang="en-US" altLang="zh-CN" sz="2400" dirty="0">
              <a:solidFill>
                <a:schemeClr val="tx2"/>
              </a:solidFill>
              <a:cs typeface="+mn-ea"/>
              <a:sym typeface="+mn-lt"/>
            </a:endParaRPr>
          </a:p>
          <a:p>
            <a:endParaRPr lang="en-US" altLang="zh-CN" sz="2400" dirty="0">
              <a:solidFill>
                <a:schemeClr val="tx2"/>
              </a:solidFill>
              <a:cs typeface="+mn-ea"/>
              <a:sym typeface="+mn-lt"/>
            </a:endParaRPr>
          </a:p>
          <a:p>
            <a:r>
              <a:rPr lang="en-US" sz="2400" dirty="0" err="1">
                <a:solidFill>
                  <a:schemeClr val="tx2"/>
                </a:solidFill>
                <a:cs typeface="+mn-ea"/>
              </a:rPr>
              <a:t>采用Alpha</a:t>
            </a:r>
            <a:r>
              <a:rPr lang="en-US" sz="2400" dirty="0">
                <a:solidFill>
                  <a:schemeClr val="tx2"/>
                </a:solidFill>
                <a:cs typeface="+mn-ea"/>
              </a:rPr>
              <a:t>-Beta</a:t>
            </a:r>
            <a:r>
              <a:rPr lang="zh-CN" altLang="en-US" sz="2400" dirty="0">
                <a:solidFill>
                  <a:schemeClr val="tx2"/>
                </a:solidFill>
                <a:cs typeface="+mn-ea"/>
              </a:rPr>
              <a:t>剪枝算法</a:t>
            </a:r>
            <a:r>
              <a:rPr lang="en-US" sz="2400" dirty="0">
                <a:solidFill>
                  <a:schemeClr val="tx2"/>
                </a:solidFill>
                <a:cs typeface="+mn-ea"/>
              </a:rPr>
              <a:t> </a:t>
            </a:r>
            <a:endParaRPr lang="en-US" altLang="zh-CN" sz="2400" dirty="0">
              <a:solidFill>
                <a:schemeClr val="tx2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273" y="0"/>
            <a:ext cx="9829800" cy="1325880"/>
          </a:xfrm>
        </p:spPr>
        <p:txBody>
          <a:bodyPr anchor="b">
            <a:normAutofit/>
          </a:bodyPr>
          <a:lstStyle/>
          <a:p>
            <a:pPr algn="ctr"/>
            <a:r>
              <a:rPr lang="en-US" sz="4400" dirty="0">
                <a:solidFill>
                  <a:schemeClr val="tx2"/>
                </a:solidFill>
                <a:cs typeface="+mn-ea"/>
              </a:rPr>
              <a:t>Alpha-Beta</a:t>
            </a:r>
            <a:r>
              <a:rPr lang="zh-CN" altLang="en-US" sz="4400" dirty="0">
                <a:solidFill>
                  <a:schemeClr val="tx2"/>
                </a:solidFill>
                <a:cs typeface="+mn-ea"/>
              </a:rPr>
              <a:t>剪枝算法</a:t>
            </a:r>
            <a:r>
              <a:rPr lang="en-US" sz="4400" dirty="0">
                <a:solidFill>
                  <a:schemeClr val="tx2"/>
                </a:solidFill>
                <a:cs typeface="+mn-ea"/>
              </a:rPr>
              <a:t> </a:t>
            </a:r>
            <a:endParaRPr lang="zh-CN" altLang="en-US" dirty="0">
              <a:solidFill>
                <a:schemeClr val="tx2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1026" name="Picture 2" descr="α-β剪枝算法_ab剪枝-CSDN博客">
            <a:extLst>
              <a:ext uri="{FF2B5EF4-FFF2-40B4-BE49-F238E27FC236}">
                <a16:creationId xmlns:a16="http://schemas.microsoft.com/office/drawing/2014/main" id="{65C980DF-0D86-00E8-7389-EF9AC18CD0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273" y="1865139"/>
            <a:ext cx="3403600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α-β剪枝算法_ab剪枝-CSDN博客">
            <a:extLst>
              <a:ext uri="{FF2B5EF4-FFF2-40B4-BE49-F238E27FC236}">
                <a16:creationId xmlns:a16="http://schemas.microsoft.com/office/drawing/2014/main" id="{6EFD429C-71F6-5CC5-510A-B7B39D2F76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273" y="4365985"/>
            <a:ext cx="3390900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BDF0B47-376C-275C-28BB-3130718C1025}"/>
              </a:ext>
            </a:extLst>
          </p:cNvPr>
          <p:cNvSpPr txBox="1"/>
          <p:nvPr/>
        </p:nvSpPr>
        <p:spPr>
          <a:xfrm>
            <a:off x="5642576" y="2464946"/>
            <a:ext cx="5656043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en-US" sz="2400" kern="100" dirty="0">
                <a:latin typeface="+mn-ea"/>
                <a:cs typeface="Times New Roman" panose="02020603050405020304" pitchFamily="18" charset="0"/>
              </a:rPr>
              <a:t>基本思想</a:t>
            </a:r>
            <a:r>
              <a:rPr lang="zh-CN" altLang="en-US" sz="2400" kern="100" dirty="0">
                <a:effectLst/>
                <a:latin typeface="+mn-ea"/>
                <a:cs typeface="Times New Roman" panose="02020603050405020304" pitchFamily="18" charset="0"/>
              </a:rPr>
              <a:t>：</a:t>
            </a:r>
            <a:endParaRPr lang="en-US" altLang="zh-CN" sz="2400" kern="100" dirty="0">
              <a:effectLst/>
              <a:latin typeface="+mn-ea"/>
              <a:cs typeface="Times New Roman" panose="02020603050405020304" pitchFamily="18" charset="0"/>
            </a:endParaRPr>
          </a:p>
          <a:p>
            <a:pPr algn="just"/>
            <a:endParaRPr lang="en-US" sz="2400" kern="100" dirty="0">
              <a:effectLst/>
              <a:latin typeface="+mn-ea"/>
              <a:cs typeface="Times New Roman" panose="02020603050405020304" pitchFamily="18" charset="0"/>
            </a:endParaRPr>
          </a:p>
          <a:p>
            <a:pPr algn="just"/>
            <a:r>
              <a:rPr lang="zh-CN" altLang="en-US" sz="2000" kern="100" dirty="0">
                <a:latin typeface="+mn-ea"/>
                <a:cs typeface="Times New Roman" panose="02020603050405020304" pitchFamily="18" charset="0"/>
              </a:rPr>
              <a:t>对于</a:t>
            </a:r>
            <a:r>
              <a:rPr lang="en-US" sz="2000" kern="100" dirty="0">
                <a:latin typeface="+mn-ea"/>
                <a:cs typeface="Times New Roman" panose="02020603050405020304" pitchFamily="18" charset="0"/>
              </a:rPr>
              <a:t>MAX</a:t>
            </a:r>
            <a:r>
              <a:rPr lang="zh-CN" altLang="en-US" sz="2000" kern="100" dirty="0">
                <a:latin typeface="+mn-ea"/>
                <a:cs typeface="Times New Roman" panose="02020603050405020304" pitchFamily="18" charset="0"/>
              </a:rPr>
              <a:t>层，己方要从中选出分数最高的节点</a:t>
            </a:r>
            <a:endParaRPr lang="en-US" sz="2000" kern="100" dirty="0">
              <a:latin typeface="+mn-ea"/>
              <a:cs typeface="Times New Roman" panose="02020603050405020304" pitchFamily="18" charset="0"/>
            </a:endParaRPr>
          </a:p>
          <a:p>
            <a:pPr algn="just"/>
            <a:r>
              <a:rPr lang="zh-CN" altLang="en-US" sz="2000" kern="100" dirty="0">
                <a:latin typeface="+mn-ea"/>
                <a:cs typeface="Times New Roman" panose="02020603050405020304" pitchFamily="18" charset="0"/>
              </a:rPr>
              <a:t>而</a:t>
            </a:r>
            <a:r>
              <a:rPr lang="en-US" sz="2000" kern="100" dirty="0">
                <a:latin typeface="+mn-ea"/>
                <a:cs typeface="Times New Roman" panose="02020603050405020304" pitchFamily="18" charset="0"/>
              </a:rPr>
              <a:t>MAX</a:t>
            </a:r>
            <a:r>
              <a:rPr lang="zh-CN" altLang="en-US" sz="2000" kern="100" dirty="0">
                <a:latin typeface="+mn-ea"/>
                <a:cs typeface="Times New Roman" panose="02020603050405020304" pitchFamily="18" charset="0"/>
              </a:rPr>
              <a:t>层节点的分数取决于其子节点的最小分数</a:t>
            </a:r>
            <a:endParaRPr lang="en-US" altLang="zh-CN" sz="2000" kern="100" dirty="0">
              <a:latin typeface="+mn-ea"/>
              <a:cs typeface="Times New Roman" panose="02020603050405020304" pitchFamily="18" charset="0"/>
            </a:endParaRPr>
          </a:p>
          <a:p>
            <a:pPr algn="just"/>
            <a:endParaRPr lang="en-US" sz="2000" kern="100" dirty="0">
              <a:latin typeface="+mn-ea"/>
              <a:cs typeface="Times New Roman" panose="02020603050405020304" pitchFamily="18" charset="0"/>
            </a:endParaRPr>
          </a:p>
          <a:p>
            <a:pPr algn="just"/>
            <a:r>
              <a:rPr lang="zh-CN" sz="2000" kern="100" dirty="0">
                <a:effectLst/>
                <a:latin typeface="+mn-ea"/>
                <a:cs typeface="Times New Roman" panose="02020603050405020304" pitchFamily="18" charset="0"/>
              </a:rPr>
              <a:t>因此对于每一个</a:t>
            </a:r>
            <a:r>
              <a:rPr lang="en-US" sz="2000" kern="100" dirty="0">
                <a:effectLst/>
                <a:latin typeface="+mn-ea"/>
                <a:cs typeface="Times New Roman" panose="02020603050405020304" pitchFamily="18" charset="0"/>
              </a:rPr>
              <a:t>MAX</a:t>
            </a:r>
            <a:r>
              <a:rPr lang="zh-CN" sz="2000" kern="100" dirty="0">
                <a:effectLst/>
                <a:latin typeface="+mn-ea"/>
                <a:cs typeface="Times New Roman" panose="02020603050405020304" pitchFamily="18" charset="0"/>
              </a:rPr>
              <a:t>节点，其初始分数为正无穷，在搜索过程中其分数不断下降，直到取到子节点的</a:t>
            </a:r>
            <a:r>
              <a:rPr lang="zh-CN" sz="2000" b="1" kern="100" dirty="0">
                <a:effectLst/>
                <a:latin typeface="+mn-ea"/>
                <a:cs typeface="Times New Roman" panose="02020603050405020304" pitchFamily="18" charset="0"/>
              </a:rPr>
              <a:t>最小值</a:t>
            </a:r>
            <a:endParaRPr lang="en-US" sz="2000" b="1" kern="100" dirty="0">
              <a:effectLst/>
              <a:latin typeface="+mn-ea"/>
              <a:cs typeface="Times New Roman" panose="02020603050405020304" pitchFamily="18" charset="0"/>
            </a:endParaRPr>
          </a:p>
          <a:p>
            <a:pPr algn="just"/>
            <a:r>
              <a:rPr lang="zh-CN" sz="2000" kern="100" dirty="0">
                <a:effectLst/>
                <a:latin typeface="+mn-ea"/>
                <a:cs typeface="Times New Roman" panose="02020603050405020304" pitchFamily="18" charset="0"/>
              </a:rPr>
              <a:t>同理，对于每个</a:t>
            </a:r>
            <a:r>
              <a:rPr lang="en-US" sz="2000" kern="100" dirty="0">
                <a:effectLst/>
                <a:latin typeface="+mn-ea"/>
                <a:cs typeface="Times New Roman" panose="02020603050405020304" pitchFamily="18" charset="0"/>
              </a:rPr>
              <a:t>MIN</a:t>
            </a:r>
            <a:r>
              <a:rPr lang="zh-CN" sz="2000" kern="100" dirty="0">
                <a:effectLst/>
                <a:latin typeface="+mn-ea"/>
                <a:cs typeface="Times New Roman" panose="02020603050405020304" pitchFamily="18" charset="0"/>
              </a:rPr>
              <a:t>节点，其初始分数为负无穷，在搜索过程中其分数不断上升，直到取到子节点的</a:t>
            </a:r>
            <a:r>
              <a:rPr lang="zh-CN" sz="2000" b="1" kern="100" dirty="0">
                <a:effectLst/>
                <a:latin typeface="+mn-ea"/>
                <a:cs typeface="Times New Roman" panose="02020603050405020304" pitchFamily="18" charset="0"/>
              </a:rPr>
              <a:t>最大值</a:t>
            </a:r>
            <a:endParaRPr lang="en-US" sz="2000" b="1" kern="100" dirty="0">
              <a:effectLst/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43914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802955"/>
            <a:ext cx="4766330" cy="1454051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rPr>
              <a:t>Alpha-Beta</a:t>
            </a:r>
            <a:r>
              <a:rPr lang="zh-CN" altLang="en-US" dirty="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rPr>
              <a:t>剪枝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4672" y="2068498"/>
            <a:ext cx="5291328" cy="3897296"/>
          </a:xfrm>
        </p:spPr>
        <p:txBody>
          <a:bodyPr anchor="t">
            <a:normAutofit lnSpcReduction="10000"/>
          </a:bodyPr>
          <a:lstStyle/>
          <a:p>
            <a:r>
              <a:rPr lang="en-US" altLang="zh-CN" sz="2400" dirty="0">
                <a:solidFill>
                  <a:schemeClr val="tx2"/>
                </a:solidFill>
                <a:cs typeface="+mn-ea"/>
                <a:sym typeface="+mn-lt"/>
              </a:rPr>
              <a:t>Alpha</a:t>
            </a:r>
            <a:r>
              <a:rPr lang="zh-CN" altLang="en-US" sz="2400" dirty="0">
                <a:solidFill>
                  <a:schemeClr val="tx2"/>
                </a:solidFill>
                <a:cs typeface="+mn-ea"/>
                <a:sym typeface="+mn-lt"/>
              </a:rPr>
              <a:t>剪枝</a:t>
            </a:r>
            <a:endParaRPr lang="en-US" altLang="zh-CN" sz="2400" dirty="0">
              <a:solidFill>
                <a:schemeClr val="tx2"/>
              </a:solidFill>
              <a:cs typeface="+mn-ea"/>
              <a:sym typeface="+mn-lt"/>
            </a:endParaRPr>
          </a:p>
          <a:p>
            <a:r>
              <a:rPr lang="en-US" altLang="zh-CN" sz="2400" dirty="0">
                <a:solidFill>
                  <a:schemeClr val="tx2"/>
                </a:solidFill>
                <a:cs typeface="+mn-ea"/>
                <a:sym typeface="+mn-lt"/>
              </a:rPr>
              <a:t>B</a:t>
            </a:r>
            <a:r>
              <a:rPr lang="zh-CN" altLang="en-US" sz="2400" dirty="0">
                <a:solidFill>
                  <a:schemeClr val="tx2"/>
                </a:solidFill>
                <a:cs typeface="+mn-ea"/>
                <a:sym typeface="+mn-lt"/>
              </a:rPr>
              <a:t>已经得到结果</a:t>
            </a:r>
            <a:r>
              <a:rPr lang="en-US" altLang="zh-CN" sz="2400" dirty="0">
                <a:solidFill>
                  <a:schemeClr val="tx2"/>
                </a:solidFill>
                <a:cs typeface="+mn-ea"/>
                <a:sym typeface="+mn-lt"/>
              </a:rPr>
              <a:t>20</a:t>
            </a:r>
          </a:p>
          <a:p>
            <a:r>
              <a:rPr lang="en-US" altLang="zh-CN" sz="2400" dirty="0">
                <a:solidFill>
                  <a:schemeClr val="tx2"/>
                </a:solidFill>
                <a:cs typeface="+mn-ea"/>
                <a:sym typeface="+mn-lt"/>
              </a:rPr>
              <a:t>C</a:t>
            </a:r>
            <a:r>
              <a:rPr lang="zh-CN" altLang="en-US" sz="2400" dirty="0">
                <a:solidFill>
                  <a:schemeClr val="tx2"/>
                </a:solidFill>
                <a:cs typeface="+mn-ea"/>
                <a:sym typeface="+mn-lt"/>
              </a:rPr>
              <a:t>将搜索</a:t>
            </a:r>
            <a:r>
              <a:rPr lang="en-US" altLang="zh-CN" sz="2400" dirty="0">
                <a:solidFill>
                  <a:schemeClr val="tx2"/>
                </a:solidFill>
                <a:cs typeface="+mn-ea"/>
                <a:sym typeface="+mn-lt"/>
              </a:rPr>
              <a:t>D</a:t>
            </a:r>
            <a:r>
              <a:rPr lang="zh-CN" altLang="en-US" sz="2400" dirty="0">
                <a:solidFill>
                  <a:schemeClr val="tx2"/>
                </a:solidFill>
                <a:cs typeface="+mn-ea"/>
                <a:sym typeface="+mn-lt"/>
              </a:rPr>
              <a:t>、</a:t>
            </a:r>
            <a:r>
              <a:rPr lang="en-US" altLang="zh-CN" sz="2400" dirty="0">
                <a:solidFill>
                  <a:schemeClr val="tx2"/>
                </a:solidFill>
                <a:cs typeface="+mn-ea"/>
                <a:sym typeface="+mn-lt"/>
              </a:rPr>
              <a:t>E</a:t>
            </a:r>
            <a:r>
              <a:rPr lang="zh-CN" altLang="en-US" sz="2400" dirty="0">
                <a:solidFill>
                  <a:schemeClr val="tx2"/>
                </a:solidFill>
                <a:cs typeface="+mn-ea"/>
                <a:sym typeface="+mn-lt"/>
              </a:rPr>
              <a:t>、</a:t>
            </a:r>
            <a:r>
              <a:rPr lang="en-US" altLang="zh-CN" sz="2400" dirty="0">
                <a:solidFill>
                  <a:schemeClr val="tx2"/>
                </a:solidFill>
                <a:cs typeface="+mn-ea"/>
                <a:sym typeface="+mn-lt"/>
              </a:rPr>
              <a:t>F</a:t>
            </a:r>
            <a:r>
              <a:rPr lang="zh-CN" altLang="en-US" sz="2400" dirty="0">
                <a:solidFill>
                  <a:schemeClr val="tx2"/>
                </a:solidFill>
                <a:cs typeface="+mn-ea"/>
                <a:sym typeface="+mn-lt"/>
              </a:rPr>
              <a:t>并取最小值</a:t>
            </a:r>
            <a:endParaRPr lang="en-US" altLang="zh-CN" sz="2400" dirty="0">
              <a:solidFill>
                <a:schemeClr val="tx2"/>
              </a:solidFill>
              <a:cs typeface="+mn-ea"/>
              <a:sym typeface="+mn-lt"/>
            </a:endParaRPr>
          </a:p>
          <a:p>
            <a:r>
              <a:rPr lang="en-US" altLang="zh-CN" sz="2400" dirty="0">
                <a:solidFill>
                  <a:schemeClr val="tx2"/>
                </a:solidFill>
                <a:cs typeface="+mn-ea"/>
                <a:sym typeface="+mn-lt"/>
              </a:rPr>
              <a:t>C</a:t>
            </a:r>
            <a:r>
              <a:rPr lang="zh-CN" altLang="en-US" sz="2400" dirty="0">
                <a:solidFill>
                  <a:schemeClr val="tx2"/>
                </a:solidFill>
                <a:cs typeface="+mn-ea"/>
                <a:sym typeface="+mn-lt"/>
              </a:rPr>
              <a:t>已经搜索完成</a:t>
            </a:r>
            <a:r>
              <a:rPr lang="en-US" altLang="zh-CN" sz="2400" dirty="0">
                <a:solidFill>
                  <a:schemeClr val="tx2"/>
                </a:solidFill>
                <a:cs typeface="+mn-ea"/>
                <a:sym typeface="+mn-lt"/>
              </a:rPr>
              <a:t>D</a:t>
            </a:r>
            <a:r>
              <a:rPr lang="zh-CN" altLang="en-US" sz="2400" dirty="0">
                <a:solidFill>
                  <a:schemeClr val="tx2"/>
                </a:solidFill>
                <a:cs typeface="+mn-ea"/>
                <a:sym typeface="+mn-lt"/>
              </a:rPr>
              <a:t>，值为</a:t>
            </a:r>
            <a:r>
              <a:rPr lang="en-US" altLang="zh-CN" sz="2400" dirty="0">
                <a:solidFill>
                  <a:schemeClr val="tx2"/>
                </a:solidFill>
                <a:cs typeface="+mn-ea"/>
                <a:sym typeface="+mn-lt"/>
              </a:rPr>
              <a:t>15</a:t>
            </a:r>
          </a:p>
          <a:p>
            <a:r>
              <a:rPr lang="en-US" altLang="zh-CN" sz="2400" dirty="0">
                <a:solidFill>
                  <a:schemeClr val="tx2"/>
                </a:solidFill>
                <a:cs typeface="+mn-ea"/>
                <a:sym typeface="+mn-lt"/>
              </a:rPr>
              <a:t>C</a:t>
            </a:r>
            <a:r>
              <a:rPr lang="zh-CN" altLang="en-US" sz="2400" dirty="0">
                <a:solidFill>
                  <a:schemeClr val="tx2"/>
                </a:solidFill>
                <a:cs typeface="+mn-ea"/>
                <a:sym typeface="+mn-lt"/>
              </a:rPr>
              <a:t>的值小于等于</a:t>
            </a:r>
            <a:r>
              <a:rPr lang="en-US" altLang="zh-CN" sz="2400" dirty="0">
                <a:solidFill>
                  <a:schemeClr val="tx2"/>
                </a:solidFill>
                <a:cs typeface="+mn-ea"/>
                <a:sym typeface="+mn-lt"/>
              </a:rPr>
              <a:t>15</a:t>
            </a:r>
          </a:p>
          <a:p>
            <a:r>
              <a:rPr lang="en-US" altLang="zh-CN" sz="2400" dirty="0">
                <a:solidFill>
                  <a:schemeClr val="tx2"/>
                </a:solidFill>
                <a:cs typeface="+mn-ea"/>
                <a:sym typeface="+mn-lt"/>
              </a:rPr>
              <a:t>C</a:t>
            </a:r>
            <a:r>
              <a:rPr lang="zh-CN" altLang="en-US" sz="2400" dirty="0">
                <a:solidFill>
                  <a:schemeClr val="tx2"/>
                </a:solidFill>
                <a:cs typeface="+mn-ea"/>
                <a:sym typeface="+mn-lt"/>
              </a:rPr>
              <a:t>的值一定小于</a:t>
            </a:r>
            <a:r>
              <a:rPr lang="en-US" altLang="zh-CN" sz="2400" dirty="0">
                <a:solidFill>
                  <a:schemeClr val="tx2"/>
                </a:solidFill>
                <a:cs typeface="+mn-ea"/>
                <a:sym typeface="+mn-lt"/>
              </a:rPr>
              <a:t>B</a:t>
            </a:r>
          </a:p>
          <a:p>
            <a:r>
              <a:rPr lang="en-US" altLang="zh-CN" sz="2400" dirty="0">
                <a:solidFill>
                  <a:schemeClr val="tx2"/>
                </a:solidFill>
                <a:cs typeface="+mn-ea"/>
                <a:sym typeface="+mn-lt"/>
              </a:rPr>
              <a:t>A</a:t>
            </a:r>
            <a:r>
              <a:rPr lang="zh-CN" altLang="en-US" sz="2400" dirty="0">
                <a:solidFill>
                  <a:schemeClr val="tx2"/>
                </a:solidFill>
                <a:cs typeface="+mn-ea"/>
                <a:sym typeface="+mn-lt"/>
              </a:rPr>
              <a:t>选</a:t>
            </a:r>
            <a:r>
              <a:rPr lang="en-US" altLang="zh-CN" sz="2400" dirty="0">
                <a:solidFill>
                  <a:schemeClr val="tx2"/>
                </a:solidFill>
                <a:cs typeface="+mn-ea"/>
                <a:sym typeface="+mn-lt"/>
              </a:rPr>
              <a:t>B</a:t>
            </a:r>
            <a:r>
              <a:rPr lang="zh-CN" altLang="en-US" sz="2400" dirty="0">
                <a:solidFill>
                  <a:schemeClr val="tx2"/>
                </a:solidFill>
                <a:cs typeface="+mn-ea"/>
                <a:sym typeface="+mn-lt"/>
              </a:rPr>
              <a:t>、</a:t>
            </a:r>
            <a:r>
              <a:rPr lang="en-US" altLang="zh-CN" sz="2400" dirty="0">
                <a:solidFill>
                  <a:schemeClr val="tx2"/>
                </a:solidFill>
                <a:cs typeface="+mn-ea"/>
                <a:sym typeface="+mn-lt"/>
              </a:rPr>
              <a:t>C</a:t>
            </a:r>
            <a:r>
              <a:rPr lang="zh-CN" altLang="en-US" sz="2400" dirty="0">
                <a:solidFill>
                  <a:schemeClr val="tx2"/>
                </a:solidFill>
                <a:cs typeface="+mn-ea"/>
                <a:sym typeface="+mn-lt"/>
              </a:rPr>
              <a:t>中最大值，故一定选</a:t>
            </a:r>
            <a:r>
              <a:rPr lang="en-US" altLang="zh-CN" sz="2400" dirty="0">
                <a:solidFill>
                  <a:schemeClr val="tx2"/>
                </a:solidFill>
                <a:cs typeface="+mn-ea"/>
                <a:sym typeface="+mn-lt"/>
              </a:rPr>
              <a:t>B</a:t>
            </a:r>
          </a:p>
          <a:p>
            <a:r>
              <a:rPr lang="en-US" altLang="zh-CN" sz="2400" dirty="0">
                <a:solidFill>
                  <a:schemeClr val="tx2"/>
                </a:solidFill>
                <a:cs typeface="+mn-ea"/>
                <a:sym typeface="+mn-lt"/>
              </a:rPr>
              <a:t>E</a:t>
            </a:r>
            <a:r>
              <a:rPr lang="zh-CN" altLang="en-US" sz="2400" dirty="0">
                <a:solidFill>
                  <a:schemeClr val="tx2"/>
                </a:solidFill>
                <a:cs typeface="+mn-ea"/>
                <a:sym typeface="+mn-lt"/>
              </a:rPr>
              <a:t>、</a:t>
            </a:r>
            <a:r>
              <a:rPr lang="en-US" altLang="zh-CN" sz="2400" dirty="0">
                <a:solidFill>
                  <a:schemeClr val="tx2"/>
                </a:solidFill>
                <a:cs typeface="+mn-ea"/>
                <a:sym typeface="+mn-lt"/>
              </a:rPr>
              <a:t>F</a:t>
            </a:r>
            <a:r>
              <a:rPr lang="zh-CN" altLang="en-US" sz="2400" dirty="0">
                <a:solidFill>
                  <a:schemeClr val="tx2"/>
                </a:solidFill>
                <a:cs typeface="+mn-ea"/>
                <a:sym typeface="+mn-lt"/>
              </a:rPr>
              <a:t>的搜索对结果无影响，可被剪枝</a:t>
            </a:r>
          </a:p>
        </p:txBody>
      </p:sp>
      <p:grpSp>
        <p:nvGrpSpPr>
          <p:cNvPr id="13" name="Group 12"/>
          <p:cNvGrpSpPr>
            <a:grpSpLocks noGrp="1" noUngrp="1" noRot="1" noChangeAspect="1" noMove="1" noResize="1"/>
          </p:cNvGrpSpPr>
          <p:nvPr/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14" name="Freeform: Shape 13"/>
            <p:cNvSpPr/>
            <p:nvPr/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15" name="Freeform: Shape 14"/>
            <p:cNvSpPr/>
            <p:nvPr/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16" name="Freeform: Shape 15"/>
            <p:cNvSpPr/>
            <p:nvPr/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17" name="Freeform: Shape 16"/>
            <p:cNvSpPr/>
            <p:nvPr/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0509" y="2116139"/>
            <a:ext cx="4340115" cy="2962128"/>
          </a:xfrm>
          <a:prstGeom prst="rect">
            <a:avLst/>
          </a:prstGeom>
        </p:spPr>
      </p:pic>
      <p:cxnSp>
        <p:nvCxnSpPr>
          <p:cNvPr id="12" name="直接连接符 11"/>
          <p:cNvCxnSpPr/>
          <p:nvPr/>
        </p:nvCxnSpPr>
        <p:spPr>
          <a:xfrm flipH="1">
            <a:off x="10194587" y="4118043"/>
            <a:ext cx="376136" cy="66148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H="1">
            <a:off x="11186808" y="4111558"/>
            <a:ext cx="376136" cy="66148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 flipH="1">
            <a:off x="-52475" y="1"/>
            <a:ext cx="4262009" cy="2602764"/>
            <a:chOff x="6867015" y="-1"/>
            <a:chExt cx="5324985" cy="3251912"/>
          </a:xfrm>
          <a:solidFill>
            <a:schemeClr val="accent5">
              <a:alpha val="5000"/>
            </a:schemeClr>
          </a:solidFill>
        </p:grpSpPr>
        <p:sp>
          <p:nvSpPr>
            <p:cNvPr id="13" name="Freeform: Shape 12"/>
            <p:cNvSpPr/>
            <p:nvPr/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14" name="Freeform: Shape 13"/>
            <p:cNvSpPr/>
            <p:nvPr/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15" name="Freeform: Shape 14"/>
            <p:cNvSpPr/>
            <p:nvPr/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16" name="Freeform: Shape 15"/>
            <p:cNvSpPr/>
            <p:nvPr/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8" name="Group 17"/>
          <p:cNvGrpSpPr>
            <a:grpSpLocks noGrp="1" noUngrp="1" noRot="1" noChangeAspect="1" noMove="1" noResize="1"/>
          </p:cNvGrpSpPr>
          <p:nvPr/>
        </p:nvGrpSpPr>
        <p:grpSpPr>
          <a:xfrm>
            <a:off x="6160995" y="62352"/>
            <a:ext cx="6028697" cy="6795648"/>
            <a:chOff x="6160995" y="62352"/>
            <a:chExt cx="6028697" cy="6795648"/>
          </a:xfrm>
        </p:grpSpPr>
        <p:sp>
          <p:nvSpPr>
            <p:cNvPr id="19" name="Freeform: Shape 18"/>
            <p:cNvSpPr/>
            <p:nvPr/>
          </p:nvSpPr>
          <p:spPr>
            <a:xfrm>
              <a:off x="6182080" y="81632"/>
              <a:ext cx="6007612" cy="6776368"/>
            </a:xfrm>
            <a:custGeom>
              <a:avLst/>
              <a:gdLst>
                <a:gd name="connsiteX0" fmla="*/ 4493599 w 6007612"/>
                <a:gd name="connsiteY0" fmla="*/ 0 h 6797829"/>
                <a:gd name="connsiteX1" fmla="*/ 5981837 w 6007612"/>
                <a:gd name="connsiteY1" fmla="*/ 314220 h 6797829"/>
                <a:gd name="connsiteX2" fmla="*/ 6007612 w 6007612"/>
                <a:gd name="connsiteY2" fmla="*/ 327088 h 6797829"/>
                <a:gd name="connsiteX3" fmla="*/ 6007612 w 6007612"/>
                <a:gd name="connsiteY3" fmla="*/ 1316637 h 6797829"/>
                <a:gd name="connsiteX4" fmla="*/ 5852405 w 6007612"/>
                <a:gd name="connsiteY4" fmla="*/ 1209899 h 6797829"/>
                <a:gd name="connsiteX5" fmla="*/ 5622498 w 6007612"/>
                <a:gd name="connsiteY5" fmla="*/ 1086619 h 6797829"/>
                <a:gd name="connsiteX6" fmla="*/ 4493032 w 6007612"/>
                <a:gd name="connsiteY6" fmla="*/ 851533 h 6797829"/>
                <a:gd name="connsiteX7" fmla="*/ 3155579 w 6007612"/>
                <a:gd name="connsiteY7" fmla="*/ 1108326 h 6797829"/>
                <a:gd name="connsiteX8" fmla="*/ 1963832 w 6007612"/>
                <a:gd name="connsiteY8" fmla="*/ 1817700 h 6797829"/>
                <a:gd name="connsiteX9" fmla="*/ 1144646 w 6007612"/>
                <a:gd name="connsiteY9" fmla="*/ 2832814 h 6797829"/>
                <a:gd name="connsiteX10" fmla="*/ 851249 w 6007612"/>
                <a:gd name="connsiteY10" fmla="*/ 3998599 h 6797829"/>
                <a:gd name="connsiteX11" fmla="*/ 1336319 w 6007612"/>
                <a:gd name="connsiteY11" fmla="*/ 5057837 h 6797829"/>
                <a:gd name="connsiteX12" fmla="*/ 1597084 w 6007612"/>
                <a:gd name="connsiteY12" fmla="*/ 5424583 h 6797829"/>
                <a:gd name="connsiteX13" fmla="*/ 2591910 w 6007612"/>
                <a:gd name="connsiteY13" fmla="*/ 6440122 h 6797829"/>
                <a:gd name="connsiteX14" fmla="*/ 3899854 w 6007612"/>
                <a:gd name="connsiteY14" fmla="*/ 6780621 h 6797829"/>
                <a:gd name="connsiteX15" fmla="*/ 4741172 w 6007612"/>
                <a:gd name="connsiteY15" fmla="*/ 6563979 h 6797829"/>
                <a:gd name="connsiteX16" fmla="*/ 5649171 w 6007612"/>
                <a:gd name="connsiteY16" fmla="*/ 5938452 h 6797829"/>
                <a:gd name="connsiteX17" fmla="*/ 5873475 w 6007612"/>
                <a:gd name="connsiteY17" fmla="*/ 5764656 h 6797829"/>
                <a:gd name="connsiteX18" fmla="*/ 6007612 w 6007612"/>
                <a:gd name="connsiteY18" fmla="*/ 5660343 h 6797829"/>
                <a:gd name="connsiteX19" fmla="*/ 6007612 w 6007612"/>
                <a:gd name="connsiteY19" fmla="*/ 6737454 h 6797829"/>
                <a:gd name="connsiteX20" fmla="*/ 5929386 w 6007612"/>
                <a:gd name="connsiteY20" fmla="*/ 6797829 h 6797829"/>
                <a:gd name="connsiteX21" fmla="*/ 1656512 w 6007612"/>
                <a:gd name="connsiteY21" fmla="*/ 6797829 h 6797829"/>
                <a:gd name="connsiteX22" fmla="*/ 1630254 w 6007612"/>
                <a:gd name="connsiteY22" fmla="*/ 6775222 h 6797829"/>
                <a:gd name="connsiteX23" fmla="*/ 892250 w 6007612"/>
                <a:gd name="connsiteY23" fmla="*/ 5902700 h 6797829"/>
                <a:gd name="connsiteX24" fmla="*/ 0 w 6007612"/>
                <a:gd name="connsiteY24" fmla="*/ 3998599 h 6797829"/>
                <a:gd name="connsiteX25" fmla="*/ 4493032 w 6007612"/>
                <a:gd name="connsiteY25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007612" h="6797829"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07612" y="327088"/>
                  </a:lnTo>
                  <a:lnTo>
                    <a:pt x="6007612" y="1316637"/>
                  </a:lnTo>
                  <a:lnTo>
                    <a:pt x="5852405" y="1209899"/>
                  </a:lnTo>
                  <a:cubicBezTo>
                    <a:pt x="5778266" y="1164709"/>
                    <a:pt x="5701526" y="1123535"/>
                    <a:pt x="5622498" y="1086619"/>
                  </a:cubicBezTo>
                  <a:cubicBezTo>
                    <a:pt x="5286822" y="930699"/>
                    <a:pt x="4906882" y="851533"/>
                    <a:pt x="4493032" y="851533"/>
                  </a:cubicBezTo>
                  <a:cubicBezTo>
                    <a:pt x="4056201" y="851533"/>
                    <a:pt x="3593263" y="940631"/>
                    <a:pt x="3155579" y="1108326"/>
                  </a:cubicBezTo>
                  <a:cubicBezTo>
                    <a:pt x="2721215" y="1275979"/>
                    <a:pt x="2318305" y="1515819"/>
                    <a:pt x="1963832" y="1817700"/>
                  </a:cubicBezTo>
                  <a:cubicBezTo>
                    <a:pt x="1617657" y="2114360"/>
                    <a:pt x="1334332" y="2465358"/>
                    <a:pt x="1144646" y="2832814"/>
                  </a:cubicBezTo>
                  <a:cubicBezTo>
                    <a:pt x="950561" y="3210060"/>
                    <a:pt x="851249" y="3602202"/>
                    <a:pt x="851249" y="3998599"/>
                  </a:cubicBezTo>
                  <a:cubicBezTo>
                    <a:pt x="851249" y="4377547"/>
                    <a:pt x="999792" y="4597311"/>
                    <a:pt x="1336319" y="5057837"/>
                  </a:cubicBezTo>
                  <a:cubicBezTo>
                    <a:pt x="1420450" y="5173181"/>
                    <a:pt x="1507419" y="5292497"/>
                    <a:pt x="1597084" y="5424583"/>
                  </a:cubicBezTo>
                  <a:cubicBezTo>
                    <a:pt x="1914175" y="5891917"/>
                    <a:pt x="2239493" y="6224189"/>
                    <a:pt x="2591910" y="6440122"/>
                  </a:cubicBezTo>
                  <a:cubicBezTo>
                    <a:pt x="2965467" y="6669393"/>
                    <a:pt x="3393219" y="6780621"/>
                    <a:pt x="3899854" y="6780621"/>
                  </a:cubicBezTo>
                  <a:cubicBezTo>
                    <a:pt x="4187861" y="6780621"/>
                    <a:pt x="4454583" y="6711812"/>
                    <a:pt x="4741172" y="6563979"/>
                  </a:cubicBezTo>
                  <a:cubicBezTo>
                    <a:pt x="5034852" y="6412173"/>
                    <a:pt x="5326263" y="6190848"/>
                    <a:pt x="5649171" y="5938452"/>
                  </a:cubicBezTo>
                  <a:cubicBezTo>
                    <a:pt x="5724931" y="5879291"/>
                    <a:pt x="5800409" y="5821406"/>
                    <a:pt x="5873475" y="5764656"/>
                  </a:cubicBezTo>
                  <a:lnTo>
                    <a:pt x="6007612" y="5660343"/>
                  </a:lnTo>
                  <a:lnTo>
                    <a:pt x="6007612" y="6737454"/>
                  </a:lnTo>
                  <a:lnTo>
                    <a:pt x="5929386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20" name="Freeform: Shape 19"/>
            <p:cNvSpPr/>
            <p:nvPr/>
          </p:nvSpPr>
          <p:spPr>
            <a:xfrm>
              <a:off x="6160995" y="62352"/>
              <a:ext cx="6028697" cy="6795648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21" name="Freeform: Shape 20"/>
            <p:cNvSpPr/>
            <p:nvPr/>
          </p:nvSpPr>
          <p:spPr>
            <a:xfrm>
              <a:off x="6163721" y="81632"/>
              <a:ext cx="6025971" cy="6776368"/>
            </a:xfrm>
            <a:custGeom>
              <a:avLst/>
              <a:gdLst>
                <a:gd name="connsiteX0" fmla="*/ 6025971 w 6025971"/>
                <a:gd name="connsiteY0" fmla="*/ 5825635 h 6797829"/>
                <a:gd name="connsiteX1" fmla="*/ 6025971 w 6025971"/>
                <a:gd name="connsiteY1" fmla="*/ 6723285 h 6797829"/>
                <a:gd name="connsiteX2" fmla="*/ 5929386 w 6025971"/>
                <a:gd name="connsiteY2" fmla="*/ 6797829 h 6797829"/>
                <a:gd name="connsiteX3" fmla="*/ 4560411 w 6025971"/>
                <a:gd name="connsiteY3" fmla="*/ 6797829 h 6797829"/>
                <a:gd name="connsiteX4" fmla="*/ 4597731 w 6025971"/>
                <a:gd name="connsiteY4" fmla="*/ 6785305 h 6797829"/>
                <a:gd name="connsiteX5" fmla="*/ 5736707 w 6025971"/>
                <a:gd name="connsiteY5" fmla="*/ 6050108 h 6797829"/>
                <a:gd name="connsiteX6" fmla="*/ 5960301 w 6025971"/>
                <a:gd name="connsiteY6" fmla="*/ 5876738 h 6797829"/>
                <a:gd name="connsiteX7" fmla="*/ 4493599 w 6025971"/>
                <a:gd name="connsiteY7" fmla="*/ 0 h 6797829"/>
                <a:gd name="connsiteX8" fmla="*/ 5981837 w 6025971"/>
                <a:gd name="connsiteY8" fmla="*/ 314220 h 6797829"/>
                <a:gd name="connsiteX9" fmla="*/ 6025971 w 6025971"/>
                <a:gd name="connsiteY9" fmla="*/ 336254 h 6797829"/>
                <a:gd name="connsiteX10" fmla="*/ 6025971 w 6025971"/>
                <a:gd name="connsiteY10" fmla="*/ 1157325 h 6797829"/>
                <a:gd name="connsiteX11" fmla="*/ 5925889 w 6025971"/>
                <a:gd name="connsiteY11" fmla="*/ 1088522 h 6797829"/>
                <a:gd name="connsiteX12" fmla="*/ 5682227 w 6025971"/>
                <a:gd name="connsiteY12" fmla="*/ 957939 h 6797829"/>
                <a:gd name="connsiteX13" fmla="*/ 4493032 w 6025971"/>
                <a:gd name="connsiteY13" fmla="*/ 709658 h 6797829"/>
                <a:gd name="connsiteX14" fmla="*/ 3104646 w 6025971"/>
                <a:gd name="connsiteY14" fmla="*/ 976666 h 6797829"/>
                <a:gd name="connsiteX15" fmla="*/ 1871612 w 6025971"/>
                <a:gd name="connsiteY15" fmla="*/ 1710017 h 6797829"/>
                <a:gd name="connsiteX16" fmla="*/ 1018661 w 6025971"/>
                <a:gd name="connsiteY16" fmla="*/ 2767694 h 6797829"/>
                <a:gd name="connsiteX17" fmla="*/ 709374 w 6025971"/>
                <a:gd name="connsiteY17" fmla="*/ 3998599 h 6797829"/>
                <a:gd name="connsiteX18" fmla="*/ 1221258 w 6025971"/>
                <a:gd name="connsiteY18" fmla="*/ 5141684 h 6797829"/>
                <a:gd name="connsiteX19" fmla="*/ 1479187 w 6025971"/>
                <a:gd name="connsiteY19" fmla="*/ 5504459 h 6797829"/>
                <a:gd name="connsiteX20" fmla="*/ 3021272 w 6025971"/>
                <a:gd name="connsiteY20" fmla="*/ 6793670 h 6797829"/>
                <a:gd name="connsiteX21" fmla="*/ 3035805 w 6025971"/>
                <a:gd name="connsiteY21" fmla="*/ 6797829 h 6797829"/>
                <a:gd name="connsiteX22" fmla="*/ 1656512 w 6025971"/>
                <a:gd name="connsiteY22" fmla="*/ 6797829 h 6797829"/>
                <a:gd name="connsiteX23" fmla="*/ 1630254 w 6025971"/>
                <a:gd name="connsiteY23" fmla="*/ 6775222 h 6797829"/>
                <a:gd name="connsiteX24" fmla="*/ 892250 w 6025971"/>
                <a:gd name="connsiteY24" fmla="*/ 5902700 h 6797829"/>
                <a:gd name="connsiteX25" fmla="*/ 0 w 6025971"/>
                <a:gd name="connsiteY25" fmla="*/ 3998599 h 6797829"/>
                <a:gd name="connsiteX26" fmla="*/ 4493032 w 6025971"/>
                <a:gd name="connsiteY26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025971" h="6797829">
                  <a:moveTo>
                    <a:pt x="6025971" y="5825635"/>
                  </a:moveTo>
                  <a:lnTo>
                    <a:pt x="6025971" y="6723285"/>
                  </a:lnTo>
                  <a:lnTo>
                    <a:pt x="5929386" y="6797829"/>
                  </a:lnTo>
                  <a:lnTo>
                    <a:pt x="4560411" y="6797829"/>
                  </a:lnTo>
                  <a:lnTo>
                    <a:pt x="4597731" y="6785305"/>
                  </a:lnTo>
                  <a:cubicBezTo>
                    <a:pt x="4964953" y="6637825"/>
                    <a:pt x="5315251" y="6379435"/>
                    <a:pt x="5736707" y="6050108"/>
                  </a:cubicBezTo>
                  <a:cubicBezTo>
                    <a:pt x="5812043" y="5991230"/>
                    <a:pt x="5887377" y="5933488"/>
                    <a:pt x="5960301" y="5876738"/>
                  </a:cubicBezTo>
                  <a:close/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25971" y="336254"/>
                  </a:lnTo>
                  <a:lnTo>
                    <a:pt x="6025971" y="1157325"/>
                  </a:lnTo>
                  <a:lnTo>
                    <a:pt x="5925889" y="1088522"/>
                  </a:lnTo>
                  <a:cubicBezTo>
                    <a:pt x="5847314" y="1040649"/>
                    <a:pt x="5765982" y="997036"/>
                    <a:pt x="5682227" y="957939"/>
                  </a:cubicBezTo>
                  <a:cubicBezTo>
                    <a:pt x="5327823" y="793222"/>
                    <a:pt x="4927595" y="709658"/>
                    <a:pt x="4493032" y="709658"/>
                  </a:cubicBezTo>
                  <a:cubicBezTo>
                    <a:pt x="4031940" y="709658"/>
                    <a:pt x="3564888" y="799465"/>
                    <a:pt x="3104646" y="976666"/>
                  </a:cubicBezTo>
                  <a:cubicBezTo>
                    <a:pt x="2655243" y="1149867"/>
                    <a:pt x="2238358" y="1397822"/>
                    <a:pt x="1871612" y="1710017"/>
                  </a:cubicBezTo>
                  <a:cubicBezTo>
                    <a:pt x="1506427" y="2022852"/>
                    <a:pt x="1219414" y="2378815"/>
                    <a:pt x="1018661" y="2767694"/>
                  </a:cubicBezTo>
                  <a:cubicBezTo>
                    <a:pt x="813368" y="3165227"/>
                    <a:pt x="709374" y="3579358"/>
                    <a:pt x="709374" y="3998599"/>
                  </a:cubicBezTo>
                  <a:cubicBezTo>
                    <a:pt x="709374" y="4421103"/>
                    <a:pt x="875510" y="4667680"/>
                    <a:pt x="1221258" y="5141684"/>
                  </a:cubicBezTo>
                  <a:cubicBezTo>
                    <a:pt x="1304681" y="5256035"/>
                    <a:pt x="1390941" y="5374217"/>
                    <a:pt x="1479187" y="5504459"/>
                  </a:cubicBezTo>
                  <a:cubicBezTo>
                    <a:pt x="1942790" y="6187719"/>
                    <a:pt x="2430063" y="6601673"/>
                    <a:pt x="3021272" y="6793670"/>
                  </a:cubicBezTo>
                  <a:lnTo>
                    <a:pt x="3035805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305" y="1290509"/>
            <a:ext cx="12189997" cy="4121922"/>
          </a:xfrm>
        </p:spPr>
        <p:txBody>
          <a:bodyPr anchor="ctr">
            <a:normAutofit/>
          </a:bodyPr>
          <a:lstStyle/>
          <a:p>
            <a:r>
              <a:rPr lang="zh-CN" altLang="en-US" dirty="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rPr>
              <a:t>第一部分：快速入门</a:t>
            </a:r>
          </a:p>
        </p:txBody>
      </p:sp>
    </p:spTree>
    <p:extLst>
      <p:ext uri="{BB962C8B-B14F-4D97-AF65-F5344CB8AC3E}">
        <p14:creationId xmlns:p14="http://schemas.microsoft.com/office/powerpoint/2010/main" val="36008187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802955"/>
            <a:ext cx="4766330" cy="1454051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rPr>
              <a:t>Alpha-Beta</a:t>
            </a:r>
            <a:r>
              <a:rPr lang="zh-CN" altLang="en-US" dirty="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rPr>
              <a:t>剪枝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4291" y="2006353"/>
            <a:ext cx="5410077" cy="3701989"/>
          </a:xfrm>
        </p:spPr>
        <p:txBody>
          <a:bodyPr anchor="t">
            <a:norm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cs typeface="+mn-ea"/>
                <a:sym typeface="+mn-lt"/>
              </a:rPr>
              <a:t>Beta</a:t>
            </a:r>
            <a:r>
              <a:rPr lang="zh-CN" altLang="en-US" sz="2400" dirty="0">
                <a:solidFill>
                  <a:schemeClr val="tx2"/>
                </a:solidFill>
                <a:cs typeface="+mn-ea"/>
                <a:sym typeface="+mn-lt"/>
              </a:rPr>
              <a:t>剪枝</a:t>
            </a:r>
            <a:endParaRPr lang="en-US" altLang="zh-CN" sz="2400" dirty="0">
              <a:solidFill>
                <a:schemeClr val="tx2"/>
              </a:solidFill>
              <a:cs typeface="+mn-ea"/>
              <a:sym typeface="+mn-lt"/>
            </a:endParaRPr>
          </a:p>
          <a:p>
            <a:r>
              <a:rPr lang="en-US" altLang="zh-CN" sz="2400" dirty="0">
                <a:solidFill>
                  <a:schemeClr val="tx2"/>
                </a:solidFill>
                <a:cs typeface="+mn-ea"/>
                <a:sym typeface="+mn-lt"/>
              </a:rPr>
              <a:t>B</a:t>
            </a:r>
            <a:r>
              <a:rPr lang="zh-CN" altLang="en-US" sz="2400" dirty="0">
                <a:solidFill>
                  <a:schemeClr val="tx2"/>
                </a:solidFill>
                <a:cs typeface="+mn-ea"/>
                <a:sym typeface="+mn-lt"/>
              </a:rPr>
              <a:t>已经得到结果</a:t>
            </a:r>
            <a:r>
              <a:rPr lang="en-US" altLang="zh-CN" sz="2400" dirty="0">
                <a:solidFill>
                  <a:schemeClr val="tx2"/>
                </a:solidFill>
                <a:cs typeface="+mn-ea"/>
                <a:sym typeface="+mn-lt"/>
              </a:rPr>
              <a:t>10</a:t>
            </a:r>
          </a:p>
          <a:p>
            <a:r>
              <a:rPr lang="en-US" altLang="zh-CN" sz="2400" dirty="0">
                <a:solidFill>
                  <a:schemeClr val="tx2"/>
                </a:solidFill>
                <a:cs typeface="+mn-ea"/>
                <a:sym typeface="+mn-lt"/>
              </a:rPr>
              <a:t>C</a:t>
            </a:r>
            <a:r>
              <a:rPr lang="zh-CN" altLang="en-US" sz="2400" dirty="0">
                <a:solidFill>
                  <a:schemeClr val="tx2"/>
                </a:solidFill>
                <a:cs typeface="+mn-ea"/>
                <a:sym typeface="+mn-lt"/>
              </a:rPr>
              <a:t>将搜索</a:t>
            </a:r>
            <a:r>
              <a:rPr lang="en-US" altLang="zh-CN" sz="2400" dirty="0">
                <a:solidFill>
                  <a:schemeClr val="tx2"/>
                </a:solidFill>
                <a:cs typeface="+mn-ea"/>
                <a:sym typeface="+mn-lt"/>
              </a:rPr>
              <a:t>D</a:t>
            </a:r>
            <a:r>
              <a:rPr lang="zh-CN" altLang="en-US" sz="2400" dirty="0">
                <a:solidFill>
                  <a:schemeClr val="tx2"/>
                </a:solidFill>
                <a:cs typeface="+mn-ea"/>
                <a:sym typeface="+mn-lt"/>
              </a:rPr>
              <a:t>、</a:t>
            </a:r>
            <a:r>
              <a:rPr lang="en-US" altLang="zh-CN" sz="2400" dirty="0">
                <a:solidFill>
                  <a:schemeClr val="tx2"/>
                </a:solidFill>
                <a:cs typeface="+mn-ea"/>
                <a:sym typeface="+mn-lt"/>
              </a:rPr>
              <a:t>E</a:t>
            </a:r>
            <a:r>
              <a:rPr lang="zh-CN" altLang="en-US" sz="2400" dirty="0">
                <a:solidFill>
                  <a:schemeClr val="tx2"/>
                </a:solidFill>
                <a:cs typeface="+mn-ea"/>
                <a:sym typeface="+mn-lt"/>
              </a:rPr>
              <a:t>、</a:t>
            </a:r>
            <a:r>
              <a:rPr lang="en-US" altLang="zh-CN" sz="2400" dirty="0">
                <a:solidFill>
                  <a:schemeClr val="tx2"/>
                </a:solidFill>
                <a:cs typeface="+mn-ea"/>
                <a:sym typeface="+mn-lt"/>
              </a:rPr>
              <a:t>F</a:t>
            </a:r>
            <a:r>
              <a:rPr lang="zh-CN" altLang="en-US" sz="2400" dirty="0">
                <a:solidFill>
                  <a:schemeClr val="tx2"/>
                </a:solidFill>
                <a:cs typeface="+mn-ea"/>
                <a:sym typeface="+mn-lt"/>
              </a:rPr>
              <a:t>并取最大值</a:t>
            </a:r>
            <a:endParaRPr lang="en-US" altLang="zh-CN" sz="2400" dirty="0">
              <a:solidFill>
                <a:schemeClr val="tx2"/>
              </a:solidFill>
              <a:cs typeface="+mn-ea"/>
              <a:sym typeface="+mn-lt"/>
            </a:endParaRPr>
          </a:p>
          <a:p>
            <a:r>
              <a:rPr lang="en-US" altLang="zh-CN" sz="2400" dirty="0">
                <a:solidFill>
                  <a:schemeClr val="tx2"/>
                </a:solidFill>
                <a:cs typeface="+mn-ea"/>
                <a:sym typeface="+mn-lt"/>
              </a:rPr>
              <a:t>C</a:t>
            </a:r>
            <a:r>
              <a:rPr lang="zh-CN" altLang="en-US" sz="2400" dirty="0">
                <a:solidFill>
                  <a:schemeClr val="tx2"/>
                </a:solidFill>
                <a:cs typeface="+mn-ea"/>
                <a:sym typeface="+mn-lt"/>
              </a:rPr>
              <a:t>已经搜索完成</a:t>
            </a:r>
            <a:r>
              <a:rPr lang="en-US" altLang="zh-CN" sz="2400" dirty="0">
                <a:solidFill>
                  <a:schemeClr val="tx2"/>
                </a:solidFill>
                <a:cs typeface="+mn-ea"/>
                <a:sym typeface="+mn-lt"/>
              </a:rPr>
              <a:t>D</a:t>
            </a:r>
            <a:r>
              <a:rPr lang="zh-CN" altLang="en-US" sz="2400" dirty="0">
                <a:solidFill>
                  <a:schemeClr val="tx2"/>
                </a:solidFill>
                <a:cs typeface="+mn-ea"/>
                <a:sym typeface="+mn-lt"/>
              </a:rPr>
              <a:t>，值为</a:t>
            </a:r>
            <a:r>
              <a:rPr lang="en-US" altLang="zh-CN" sz="2400" dirty="0">
                <a:solidFill>
                  <a:schemeClr val="tx2"/>
                </a:solidFill>
                <a:cs typeface="+mn-ea"/>
                <a:sym typeface="+mn-lt"/>
              </a:rPr>
              <a:t>19</a:t>
            </a:r>
          </a:p>
          <a:p>
            <a:r>
              <a:rPr lang="en-US" altLang="zh-CN" sz="2400" dirty="0">
                <a:solidFill>
                  <a:schemeClr val="tx2"/>
                </a:solidFill>
                <a:cs typeface="+mn-ea"/>
                <a:sym typeface="+mn-lt"/>
              </a:rPr>
              <a:t>C</a:t>
            </a:r>
            <a:r>
              <a:rPr lang="zh-CN" altLang="en-US" sz="2400" dirty="0">
                <a:solidFill>
                  <a:schemeClr val="tx2"/>
                </a:solidFill>
                <a:cs typeface="+mn-ea"/>
                <a:sym typeface="+mn-lt"/>
              </a:rPr>
              <a:t>的值大于等于</a:t>
            </a:r>
            <a:r>
              <a:rPr lang="en-US" altLang="zh-CN" sz="2400" dirty="0">
                <a:solidFill>
                  <a:schemeClr val="tx2"/>
                </a:solidFill>
                <a:cs typeface="+mn-ea"/>
                <a:sym typeface="+mn-lt"/>
              </a:rPr>
              <a:t>19</a:t>
            </a:r>
          </a:p>
          <a:p>
            <a:r>
              <a:rPr lang="en-US" altLang="zh-CN" sz="2400" dirty="0">
                <a:solidFill>
                  <a:schemeClr val="tx2"/>
                </a:solidFill>
                <a:cs typeface="+mn-ea"/>
                <a:sym typeface="+mn-lt"/>
              </a:rPr>
              <a:t>C</a:t>
            </a:r>
            <a:r>
              <a:rPr lang="zh-CN" altLang="en-US" sz="2400" dirty="0">
                <a:solidFill>
                  <a:schemeClr val="tx2"/>
                </a:solidFill>
                <a:cs typeface="+mn-ea"/>
                <a:sym typeface="+mn-lt"/>
              </a:rPr>
              <a:t>的值一定大于</a:t>
            </a:r>
            <a:r>
              <a:rPr lang="en-US" altLang="zh-CN" sz="2400" dirty="0">
                <a:solidFill>
                  <a:schemeClr val="tx2"/>
                </a:solidFill>
                <a:cs typeface="+mn-ea"/>
                <a:sym typeface="+mn-lt"/>
              </a:rPr>
              <a:t>B</a:t>
            </a:r>
          </a:p>
          <a:p>
            <a:r>
              <a:rPr lang="en-US" altLang="zh-CN" sz="2400" dirty="0">
                <a:solidFill>
                  <a:schemeClr val="tx2"/>
                </a:solidFill>
                <a:cs typeface="+mn-ea"/>
                <a:sym typeface="+mn-lt"/>
              </a:rPr>
              <a:t>A</a:t>
            </a:r>
            <a:r>
              <a:rPr lang="zh-CN" altLang="en-US" sz="2400" dirty="0">
                <a:solidFill>
                  <a:schemeClr val="tx2"/>
                </a:solidFill>
                <a:cs typeface="+mn-ea"/>
                <a:sym typeface="+mn-lt"/>
              </a:rPr>
              <a:t>选</a:t>
            </a:r>
            <a:r>
              <a:rPr lang="en-US" altLang="zh-CN" sz="2400" dirty="0">
                <a:solidFill>
                  <a:schemeClr val="tx2"/>
                </a:solidFill>
                <a:cs typeface="+mn-ea"/>
                <a:sym typeface="+mn-lt"/>
              </a:rPr>
              <a:t>B</a:t>
            </a:r>
            <a:r>
              <a:rPr lang="zh-CN" altLang="en-US" sz="2400" dirty="0">
                <a:solidFill>
                  <a:schemeClr val="tx2"/>
                </a:solidFill>
                <a:cs typeface="+mn-ea"/>
                <a:sym typeface="+mn-lt"/>
              </a:rPr>
              <a:t>、</a:t>
            </a:r>
            <a:r>
              <a:rPr lang="en-US" altLang="zh-CN" sz="2400" dirty="0">
                <a:solidFill>
                  <a:schemeClr val="tx2"/>
                </a:solidFill>
                <a:cs typeface="+mn-ea"/>
                <a:sym typeface="+mn-lt"/>
              </a:rPr>
              <a:t>C</a:t>
            </a:r>
            <a:r>
              <a:rPr lang="zh-CN" altLang="en-US" sz="2400" dirty="0">
                <a:solidFill>
                  <a:schemeClr val="tx2"/>
                </a:solidFill>
                <a:cs typeface="+mn-ea"/>
                <a:sym typeface="+mn-lt"/>
              </a:rPr>
              <a:t>中最小值，故一定选</a:t>
            </a:r>
            <a:r>
              <a:rPr lang="en-US" altLang="zh-CN" sz="2400" dirty="0">
                <a:solidFill>
                  <a:schemeClr val="tx2"/>
                </a:solidFill>
                <a:cs typeface="+mn-ea"/>
                <a:sym typeface="+mn-lt"/>
              </a:rPr>
              <a:t>B</a:t>
            </a:r>
          </a:p>
          <a:p>
            <a:r>
              <a:rPr lang="en-US" altLang="zh-CN" sz="2400" dirty="0">
                <a:solidFill>
                  <a:schemeClr val="tx2"/>
                </a:solidFill>
                <a:cs typeface="+mn-ea"/>
                <a:sym typeface="+mn-lt"/>
              </a:rPr>
              <a:t>E</a:t>
            </a:r>
            <a:r>
              <a:rPr lang="zh-CN" altLang="en-US" sz="2400" dirty="0">
                <a:solidFill>
                  <a:schemeClr val="tx2"/>
                </a:solidFill>
                <a:cs typeface="+mn-ea"/>
                <a:sym typeface="+mn-lt"/>
              </a:rPr>
              <a:t>、</a:t>
            </a:r>
            <a:r>
              <a:rPr lang="en-US" altLang="zh-CN" sz="2400" dirty="0">
                <a:solidFill>
                  <a:schemeClr val="tx2"/>
                </a:solidFill>
                <a:cs typeface="+mn-ea"/>
                <a:sym typeface="+mn-lt"/>
              </a:rPr>
              <a:t>F</a:t>
            </a:r>
            <a:r>
              <a:rPr lang="zh-CN" altLang="en-US" sz="2400" dirty="0">
                <a:solidFill>
                  <a:schemeClr val="tx2"/>
                </a:solidFill>
                <a:cs typeface="+mn-ea"/>
                <a:sym typeface="+mn-lt"/>
              </a:rPr>
              <a:t>的搜索对结果无影响，可被剪枝</a:t>
            </a:r>
          </a:p>
          <a:p>
            <a:endParaRPr lang="en-US" altLang="zh-CN" sz="1800" dirty="0">
              <a:solidFill>
                <a:schemeClr val="tx2"/>
              </a:solidFill>
              <a:cs typeface="+mn-ea"/>
              <a:sym typeface="+mn-lt"/>
            </a:endParaRPr>
          </a:p>
          <a:p>
            <a:endParaRPr lang="zh-CN" altLang="en-US" sz="1800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grpSp>
        <p:nvGrpSpPr>
          <p:cNvPr id="13" name="Group 12"/>
          <p:cNvGrpSpPr>
            <a:grpSpLocks noGrp="1" noUngrp="1" noRot="1" noChangeAspect="1" noMove="1" noResize="1"/>
          </p:cNvGrpSpPr>
          <p:nvPr/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14" name="Freeform: Shape 13"/>
            <p:cNvSpPr/>
            <p:nvPr/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15" name="Freeform: Shape 14"/>
            <p:cNvSpPr/>
            <p:nvPr/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16" name="Freeform: Shape 15"/>
            <p:cNvSpPr/>
            <p:nvPr/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17" name="Freeform: Shape 16"/>
            <p:cNvSpPr/>
            <p:nvPr/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6624" y="2421683"/>
            <a:ext cx="4314000" cy="2825669"/>
          </a:xfrm>
          <a:prstGeom prst="rect">
            <a:avLst/>
          </a:prstGeom>
        </p:spPr>
      </p:pic>
      <p:cxnSp>
        <p:nvCxnSpPr>
          <p:cNvPr id="12" name="直接连接符 11"/>
          <p:cNvCxnSpPr/>
          <p:nvPr/>
        </p:nvCxnSpPr>
        <p:spPr>
          <a:xfrm flipH="1">
            <a:off x="10188102" y="4351507"/>
            <a:ext cx="376136" cy="66148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H="1">
            <a:off x="11141413" y="4357992"/>
            <a:ext cx="376136" cy="66148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-8137" y="0"/>
            <a:ext cx="5646974" cy="6483075"/>
            <a:chOff x="-19221" y="0"/>
            <a:chExt cx="5646974" cy="6483075"/>
          </a:xfrm>
        </p:grpSpPr>
        <p:sp>
          <p:nvSpPr>
            <p:cNvPr id="13" name="Freeform: Shape 12"/>
            <p:cNvSpPr/>
            <p:nvPr/>
          </p:nvSpPr>
          <p:spPr>
            <a:xfrm>
              <a:off x="-19220" y="116610"/>
              <a:ext cx="5535001" cy="6250127"/>
            </a:xfrm>
            <a:custGeom>
              <a:avLst/>
              <a:gdLst>
                <a:gd name="connsiteX0" fmla="*/ 2510242 w 5535001"/>
                <a:gd name="connsiteY0" fmla="*/ 174 h 6250127"/>
                <a:gd name="connsiteX1" fmla="*/ 2550551 w 5535001"/>
                <a:gd name="connsiteY1" fmla="*/ 510 h 6250127"/>
                <a:gd name="connsiteX2" fmla="*/ 2629490 w 5535001"/>
                <a:gd name="connsiteY2" fmla="*/ 3757 h 6250127"/>
                <a:gd name="connsiteX3" fmla="*/ 2708317 w 5535001"/>
                <a:gd name="connsiteY3" fmla="*/ 7229 h 6250127"/>
                <a:gd name="connsiteX4" fmla="*/ 2787256 w 5535001"/>
                <a:gd name="connsiteY4" fmla="*/ 14619 h 6250127"/>
                <a:gd name="connsiteX5" fmla="*/ 3408467 w 5535001"/>
                <a:gd name="connsiteY5" fmla="*/ 145064 h 6250127"/>
                <a:gd name="connsiteX6" fmla="*/ 3557723 w 5535001"/>
                <a:gd name="connsiteY6" fmla="*/ 199593 h 6250127"/>
                <a:gd name="connsiteX7" fmla="*/ 3594337 w 5535001"/>
                <a:gd name="connsiteY7" fmla="*/ 214597 h 6250127"/>
                <a:gd name="connsiteX8" fmla="*/ 3630616 w 5535001"/>
                <a:gd name="connsiteY8" fmla="*/ 230385 h 6250127"/>
                <a:gd name="connsiteX9" fmla="*/ 3703172 w 5535001"/>
                <a:gd name="connsiteY9" fmla="*/ 262073 h 6250127"/>
                <a:gd name="connsiteX10" fmla="*/ 3739003 w 5535001"/>
                <a:gd name="connsiteY10" fmla="*/ 278756 h 6250127"/>
                <a:gd name="connsiteX11" fmla="*/ 3756806 w 5535001"/>
                <a:gd name="connsiteY11" fmla="*/ 287266 h 6250127"/>
                <a:gd name="connsiteX12" fmla="*/ 3773714 w 5535001"/>
                <a:gd name="connsiteY12" fmla="*/ 297567 h 6250127"/>
                <a:gd name="connsiteX13" fmla="*/ 3840784 w 5535001"/>
                <a:gd name="connsiteY13" fmla="*/ 339332 h 6250127"/>
                <a:gd name="connsiteX14" fmla="*/ 3873927 w 5535001"/>
                <a:gd name="connsiteY14" fmla="*/ 360495 h 6250127"/>
                <a:gd name="connsiteX15" fmla="*/ 3906062 w 5535001"/>
                <a:gd name="connsiteY15" fmla="*/ 383001 h 6250127"/>
                <a:gd name="connsiteX16" fmla="*/ 3969662 w 5535001"/>
                <a:gd name="connsiteY16" fmla="*/ 428572 h 6250127"/>
                <a:gd name="connsiteX17" fmla="*/ 4423029 w 5535001"/>
                <a:gd name="connsiteY17" fmla="*/ 837600 h 6250127"/>
                <a:gd name="connsiteX18" fmla="*/ 4474647 w 5535001"/>
                <a:gd name="connsiteY18" fmla="*/ 891569 h 6250127"/>
                <a:gd name="connsiteX19" fmla="*/ 4524250 w 5535001"/>
                <a:gd name="connsiteY19" fmla="*/ 946883 h 6250127"/>
                <a:gd name="connsiteX20" fmla="*/ 4573965 w 5535001"/>
                <a:gd name="connsiteY20" fmla="*/ 1001748 h 6250127"/>
                <a:gd name="connsiteX21" fmla="*/ 4622224 w 5535001"/>
                <a:gd name="connsiteY21" fmla="*/ 1057509 h 6250127"/>
                <a:gd name="connsiteX22" fmla="*/ 4717510 w 5535001"/>
                <a:gd name="connsiteY22" fmla="*/ 1169143 h 6250127"/>
                <a:gd name="connsiteX23" fmla="*/ 4764986 w 5535001"/>
                <a:gd name="connsiteY23" fmla="*/ 1224681 h 6250127"/>
                <a:gd name="connsiteX24" fmla="*/ 4813021 w 5535001"/>
                <a:gd name="connsiteY24" fmla="*/ 1279994 h 6250127"/>
                <a:gd name="connsiteX25" fmla="*/ 5001915 w 5535001"/>
                <a:gd name="connsiteY25" fmla="*/ 1506846 h 6250127"/>
                <a:gd name="connsiteX26" fmla="*/ 5170542 w 5535001"/>
                <a:gd name="connsiteY26" fmla="*/ 1751165 h 6250127"/>
                <a:gd name="connsiteX27" fmla="*/ 5428969 w 5535001"/>
                <a:gd name="connsiteY27" fmla="*/ 2293660 h 6250127"/>
                <a:gd name="connsiteX28" fmla="*/ 5534893 w 5535001"/>
                <a:gd name="connsiteY28" fmla="*/ 2899307 h 6250127"/>
                <a:gd name="connsiteX29" fmla="*/ 5508804 w 5535001"/>
                <a:gd name="connsiteY29" fmla="*/ 3211144 h 6250127"/>
                <a:gd name="connsiteX30" fmla="*/ 5426282 w 5535001"/>
                <a:gd name="connsiteY30" fmla="*/ 3513352 h 6250127"/>
                <a:gd name="connsiteX31" fmla="*/ 5248250 w 5535001"/>
                <a:gd name="connsiteY31" fmla="*/ 4030542 h 6250127"/>
                <a:gd name="connsiteX32" fmla="*/ 5208612 w 5535001"/>
                <a:gd name="connsiteY32" fmla="*/ 4161771 h 6250127"/>
                <a:gd name="connsiteX33" fmla="*/ 5170318 w 5535001"/>
                <a:gd name="connsiteY33" fmla="*/ 4294680 h 6250127"/>
                <a:gd name="connsiteX34" fmla="*/ 5132248 w 5535001"/>
                <a:gd name="connsiteY34" fmla="*/ 4430164 h 6250127"/>
                <a:gd name="connsiteX35" fmla="*/ 5112765 w 5535001"/>
                <a:gd name="connsiteY35" fmla="*/ 4498914 h 6250127"/>
                <a:gd name="connsiteX36" fmla="*/ 5091715 w 5535001"/>
                <a:gd name="connsiteY36" fmla="*/ 4569119 h 6250127"/>
                <a:gd name="connsiteX37" fmla="*/ 5068985 w 5535001"/>
                <a:gd name="connsiteY37" fmla="*/ 4640220 h 6250127"/>
                <a:gd name="connsiteX38" fmla="*/ 5043904 w 5535001"/>
                <a:gd name="connsiteY38" fmla="*/ 4712105 h 6250127"/>
                <a:gd name="connsiteX39" fmla="*/ 5015799 w 5535001"/>
                <a:gd name="connsiteY39" fmla="*/ 4784438 h 6250127"/>
                <a:gd name="connsiteX40" fmla="*/ 4982880 w 5535001"/>
                <a:gd name="connsiteY40" fmla="*/ 4856435 h 6250127"/>
                <a:gd name="connsiteX41" fmla="*/ 4817276 w 5535001"/>
                <a:gd name="connsiteY41" fmla="*/ 5125275 h 6250127"/>
                <a:gd name="connsiteX42" fmla="*/ 4618753 w 5535001"/>
                <a:gd name="connsiteY42" fmla="*/ 5355374 h 6250127"/>
                <a:gd name="connsiteX43" fmla="*/ 4566575 w 5535001"/>
                <a:gd name="connsiteY43" fmla="*/ 5408560 h 6250127"/>
                <a:gd name="connsiteX44" fmla="*/ 4513837 w 5535001"/>
                <a:gd name="connsiteY44" fmla="*/ 5461186 h 6250127"/>
                <a:gd name="connsiteX45" fmla="*/ 4459531 w 5535001"/>
                <a:gd name="connsiteY45" fmla="*/ 5512580 h 6250127"/>
                <a:gd name="connsiteX46" fmla="*/ 4404554 w 5535001"/>
                <a:gd name="connsiteY46" fmla="*/ 5563526 h 6250127"/>
                <a:gd name="connsiteX47" fmla="*/ 4348009 w 5535001"/>
                <a:gd name="connsiteY47" fmla="*/ 5613017 h 6250127"/>
                <a:gd name="connsiteX48" fmla="*/ 4290568 w 5535001"/>
                <a:gd name="connsiteY48" fmla="*/ 5661948 h 6250127"/>
                <a:gd name="connsiteX49" fmla="*/ 4276124 w 5535001"/>
                <a:gd name="connsiteY49" fmla="*/ 5674153 h 6250127"/>
                <a:gd name="connsiteX50" fmla="*/ 4261120 w 5535001"/>
                <a:gd name="connsiteY50" fmla="*/ 5685798 h 6250127"/>
                <a:gd name="connsiteX51" fmla="*/ 4231112 w 5535001"/>
                <a:gd name="connsiteY51" fmla="*/ 5708976 h 6250127"/>
                <a:gd name="connsiteX52" fmla="*/ 4170984 w 5535001"/>
                <a:gd name="connsiteY52" fmla="*/ 5755443 h 6250127"/>
                <a:gd name="connsiteX53" fmla="*/ 4046025 w 5535001"/>
                <a:gd name="connsiteY53" fmla="*/ 5843228 h 6250127"/>
                <a:gd name="connsiteX54" fmla="*/ 3915356 w 5535001"/>
                <a:gd name="connsiteY54" fmla="*/ 5923735 h 6250127"/>
                <a:gd name="connsiteX55" fmla="*/ 3346323 w 5535001"/>
                <a:gd name="connsiteY55" fmla="*/ 6158872 h 6250127"/>
                <a:gd name="connsiteX56" fmla="*/ 2743476 w 5535001"/>
                <a:gd name="connsiteY56" fmla="*/ 6247328 h 6250127"/>
                <a:gd name="connsiteX57" fmla="*/ 2668120 w 5535001"/>
                <a:gd name="connsiteY57" fmla="*/ 6249344 h 6250127"/>
                <a:gd name="connsiteX58" fmla="*/ 2630498 w 5535001"/>
                <a:gd name="connsiteY58" fmla="*/ 6250127 h 6250127"/>
                <a:gd name="connsiteX59" fmla="*/ 2592988 w 5535001"/>
                <a:gd name="connsiteY59" fmla="*/ 6249568 h 6250127"/>
                <a:gd name="connsiteX60" fmla="*/ 2518080 w 5535001"/>
                <a:gd name="connsiteY60" fmla="*/ 6247777 h 6250127"/>
                <a:gd name="connsiteX61" fmla="*/ 2442948 w 5535001"/>
                <a:gd name="connsiteY61" fmla="*/ 6244529 h 6250127"/>
                <a:gd name="connsiteX62" fmla="*/ 2291676 w 5535001"/>
                <a:gd name="connsiteY62" fmla="*/ 6232213 h 6250127"/>
                <a:gd name="connsiteX63" fmla="*/ 2141412 w 5535001"/>
                <a:gd name="connsiteY63" fmla="*/ 6212394 h 6250127"/>
                <a:gd name="connsiteX64" fmla="*/ 1992715 w 5535001"/>
                <a:gd name="connsiteY64" fmla="*/ 6184961 h 6250127"/>
                <a:gd name="connsiteX65" fmla="*/ 1845811 w 5535001"/>
                <a:gd name="connsiteY65" fmla="*/ 6151034 h 6250127"/>
                <a:gd name="connsiteX66" fmla="*/ 1701033 w 5535001"/>
                <a:gd name="connsiteY66" fmla="*/ 6110724 h 6250127"/>
                <a:gd name="connsiteX67" fmla="*/ 1629484 w 5535001"/>
                <a:gd name="connsiteY67" fmla="*/ 6088219 h 6250127"/>
                <a:gd name="connsiteX68" fmla="*/ 1558383 w 5535001"/>
                <a:gd name="connsiteY68" fmla="*/ 6064929 h 6250127"/>
                <a:gd name="connsiteX69" fmla="*/ 1011968 w 5535001"/>
                <a:gd name="connsiteY69" fmla="*/ 5828896 h 6250127"/>
                <a:gd name="connsiteX70" fmla="*/ 511237 w 5535001"/>
                <a:gd name="connsiteY70" fmla="*/ 5512356 h 6250127"/>
                <a:gd name="connsiteX71" fmla="*/ 395572 w 5535001"/>
                <a:gd name="connsiteY71" fmla="*/ 5419757 h 6250127"/>
                <a:gd name="connsiteX72" fmla="*/ 284722 w 5535001"/>
                <a:gd name="connsiteY72" fmla="*/ 5321559 h 6250127"/>
                <a:gd name="connsiteX73" fmla="*/ 257513 w 5535001"/>
                <a:gd name="connsiteY73" fmla="*/ 5296477 h 6250127"/>
                <a:gd name="connsiteX74" fmla="*/ 243853 w 5535001"/>
                <a:gd name="connsiteY74" fmla="*/ 5283937 h 6250127"/>
                <a:gd name="connsiteX75" fmla="*/ 230752 w 5535001"/>
                <a:gd name="connsiteY75" fmla="*/ 5270836 h 6250127"/>
                <a:gd name="connsiteX76" fmla="*/ 178574 w 5535001"/>
                <a:gd name="connsiteY76" fmla="*/ 5218322 h 6250127"/>
                <a:gd name="connsiteX77" fmla="*/ 126508 w 5535001"/>
                <a:gd name="connsiteY77" fmla="*/ 5165584 h 6250127"/>
                <a:gd name="connsiteX78" fmla="*/ 76345 w 5535001"/>
                <a:gd name="connsiteY78" fmla="*/ 5111167 h 6250127"/>
                <a:gd name="connsiteX79" fmla="*/ 26407 w 5535001"/>
                <a:gd name="connsiteY79" fmla="*/ 5056413 h 6250127"/>
                <a:gd name="connsiteX80" fmla="*/ 0 w 5535001"/>
                <a:gd name="connsiteY80" fmla="*/ 5024776 h 6250127"/>
                <a:gd name="connsiteX81" fmla="*/ 0 w 5535001"/>
                <a:gd name="connsiteY81" fmla="*/ 4492798 h 6250127"/>
                <a:gd name="connsiteX82" fmla="*/ 28534 w 5535001"/>
                <a:gd name="connsiteY82" fmla="*/ 4537879 h 6250127"/>
                <a:gd name="connsiteX83" fmla="*/ 66604 w 5535001"/>
                <a:gd name="connsiteY83" fmla="*/ 4592745 h 6250127"/>
                <a:gd name="connsiteX84" fmla="*/ 104114 w 5535001"/>
                <a:gd name="connsiteY84" fmla="*/ 4647834 h 6250127"/>
                <a:gd name="connsiteX85" fmla="*/ 143751 w 5535001"/>
                <a:gd name="connsiteY85" fmla="*/ 4701580 h 6250127"/>
                <a:gd name="connsiteX86" fmla="*/ 182717 w 5535001"/>
                <a:gd name="connsiteY86" fmla="*/ 4755773 h 6250127"/>
                <a:gd name="connsiteX87" fmla="*/ 223810 w 5535001"/>
                <a:gd name="connsiteY87" fmla="*/ 4808399 h 6250127"/>
                <a:gd name="connsiteX88" fmla="*/ 264679 w 5535001"/>
                <a:gd name="connsiteY88" fmla="*/ 4861249 h 6250127"/>
                <a:gd name="connsiteX89" fmla="*/ 307788 w 5535001"/>
                <a:gd name="connsiteY89" fmla="*/ 4912420 h 6250127"/>
                <a:gd name="connsiteX90" fmla="*/ 351232 w 5535001"/>
                <a:gd name="connsiteY90" fmla="*/ 4963254 h 6250127"/>
                <a:gd name="connsiteX91" fmla="*/ 397028 w 5535001"/>
                <a:gd name="connsiteY91" fmla="*/ 5012185 h 6250127"/>
                <a:gd name="connsiteX92" fmla="*/ 443496 w 5535001"/>
                <a:gd name="connsiteY92" fmla="*/ 5060444 h 6250127"/>
                <a:gd name="connsiteX93" fmla="*/ 455140 w 5535001"/>
                <a:gd name="connsiteY93" fmla="*/ 5072537 h 6250127"/>
                <a:gd name="connsiteX94" fmla="*/ 467345 w 5535001"/>
                <a:gd name="connsiteY94" fmla="*/ 5083958 h 6250127"/>
                <a:gd name="connsiteX95" fmla="*/ 491755 w 5535001"/>
                <a:gd name="connsiteY95" fmla="*/ 5106912 h 6250127"/>
                <a:gd name="connsiteX96" fmla="*/ 540686 w 5535001"/>
                <a:gd name="connsiteY96" fmla="*/ 5152819 h 6250127"/>
                <a:gd name="connsiteX97" fmla="*/ 552890 w 5535001"/>
                <a:gd name="connsiteY97" fmla="*/ 5164353 h 6250127"/>
                <a:gd name="connsiteX98" fmla="*/ 565655 w 5535001"/>
                <a:gd name="connsiteY98" fmla="*/ 5175214 h 6250127"/>
                <a:gd name="connsiteX99" fmla="*/ 591072 w 5535001"/>
                <a:gd name="connsiteY99" fmla="*/ 5197048 h 6250127"/>
                <a:gd name="connsiteX100" fmla="*/ 694197 w 5535001"/>
                <a:gd name="connsiteY100" fmla="*/ 5283041 h 6250127"/>
                <a:gd name="connsiteX101" fmla="*/ 1146221 w 5535001"/>
                <a:gd name="connsiteY101" fmla="*/ 5573716 h 6250127"/>
                <a:gd name="connsiteX102" fmla="*/ 1650982 w 5535001"/>
                <a:gd name="connsiteY102" fmla="*/ 5758130 h 6250127"/>
                <a:gd name="connsiteX103" fmla="*/ 1716485 w 5535001"/>
                <a:gd name="connsiteY103" fmla="*/ 5772798 h 6250127"/>
                <a:gd name="connsiteX104" fmla="*/ 1782211 w 5535001"/>
                <a:gd name="connsiteY104" fmla="*/ 5786235 h 6250127"/>
                <a:gd name="connsiteX105" fmla="*/ 1848386 w 5535001"/>
                <a:gd name="connsiteY105" fmla="*/ 5796984 h 6250127"/>
                <a:gd name="connsiteX106" fmla="*/ 1881417 w 5535001"/>
                <a:gd name="connsiteY106" fmla="*/ 5802359 h 6250127"/>
                <a:gd name="connsiteX107" fmla="*/ 1914560 w 5535001"/>
                <a:gd name="connsiteY107" fmla="*/ 5807061 h 6250127"/>
                <a:gd name="connsiteX108" fmla="*/ 2047469 w 5535001"/>
                <a:gd name="connsiteY108" fmla="*/ 5821282 h 6250127"/>
                <a:gd name="connsiteX109" fmla="*/ 2180601 w 5535001"/>
                <a:gd name="connsiteY109" fmla="*/ 5828896 h 6250127"/>
                <a:gd name="connsiteX110" fmla="*/ 2313622 w 5535001"/>
                <a:gd name="connsiteY110" fmla="*/ 5830463 h 6250127"/>
                <a:gd name="connsiteX111" fmla="*/ 2380021 w 5535001"/>
                <a:gd name="connsiteY111" fmla="*/ 5828448 h 6250127"/>
                <a:gd name="connsiteX112" fmla="*/ 2446195 w 5535001"/>
                <a:gd name="connsiteY112" fmla="*/ 5826433 h 6250127"/>
                <a:gd name="connsiteX113" fmla="*/ 2513041 w 5535001"/>
                <a:gd name="connsiteY113" fmla="*/ 5822737 h 6250127"/>
                <a:gd name="connsiteX114" fmla="*/ 2580111 w 5535001"/>
                <a:gd name="connsiteY114" fmla="*/ 5818258 h 6250127"/>
                <a:gd name="connsiteX115" fmla="*/ 2613590 w 5535001"/>
                <a:gd name="connsiteY115" fmla="*/ 5816355 h 6250127"/>
                <a:gd name="connsiteX116" fmla="*/ 2646845 w 5535001"/>
                <a:gd name="connsiteY116" fmla="*/ 5813108 h 6250127"/>
                <a:gd name="connsiteX117" fmla="*/ 2713244 w 5535001"/>
                <a:gd name="connsiteY117" fmla="*/ 5806838 h 6250127"/>
                <a:gd name="connsiteX118" fmla="*/ 3230882 w 5535001"/>
                <a:gd name="connsiteY118" fmla="*/ 5721292 h 6250127"/>
                <a:gd name="connsiteX119" fmla="*/ 3720416 w 5535001"/>
                <a:gd name="connsiteY119" fmla="*/ 5556472 h 6250127"/>
                <a:gd name="connsiteX120" fmla="*/ 3837425 w 5535001"/>
                <a:gd name="connsiteY120" fmla="*/ 5499927 h 6250127"/>
                <a:gd name="connsiteX121" fmla="*/ 3951634 w 5535001"/>
                <a:gd name="connsiteY121" fmla="*/ 5436552 h 6250127"/>
                <a:gd name="connsiteX122" fmla="*/ 4007284 w 5535001"/>
                <a:gd name="connsiteY122" fmla="*/ 5401841 h 6250127"/>
                <a:gd name="connsiteX123" fmla="*/ 4035164 w 5535001"/>
                <a:gd name="connsiteY123" fmla="*/ 5384374 h 6250127"/>
                <a:gd name="connsiteX124" fmla="*/ 4049049 w 5535001"/>
                <a:gd name="connsiteY124" fmla="*/ 5375640 h 6250127"/>
                <a:gd name="connsiteX125" fmla="*/ 4062485 w 5535001"/>
                <a:gd name="connsiteY125" fmla="*/ 5366123 h 6250127"/>
                <a:gd name="connsiteX126" fmla="*/ 4116567 w 5535001"/>
                <a:gd name="connsiteY126" fmla="*/ 5328277 h 6250127"/>
                <a:gd name="connsiteX127" fmla="*/ 4169976 w 5535001"/>
                <a:gd name="connsiteY127" fmla="*/ 5289199 h 6250127"/>
                <a:gd name="connsiteX128" fmla="*/ 4222042 w 5535001"/>
                <a:gd name="connsiteY128" fmla="*/ 5247994 h 6250127"/>
                <a:gd name="connsiteX129" fmla="*/ 4273213 w 5535001"/>
                <a:gd name="connsiteY129" fmla="*/ 5205558 h 6250127"/>
                <a:gd name="connsiteX130" fmla="*/ 4323151 w 5535001"/>
                <a:gd name="connsiteY130" fmla="*/ 5161329 h 6250127"/>
                <a:gd name="connsiteX131" fmla="*/ 4371971 w 5535001"/>
                <a:gd name="connsiteY131" fmla="*/ 5116093 h 6250127"/>
                <a:gd name="connsiteX132" fmla="*/ 4546868 w 5535001"/>
                <a:gd name="connsiteY132" fmla="*/ 4924400 h 6250127"/>
                <a:gd name="connsiteX133" fmla="*/ 4675634 w 5535001"/>
                <a:gd name="connsiteY133" fmla="*/ 4715352 h 6250127"/>
                <a:gd name="connsiteX134" fmla="*/ 4700155 w 5535001"/>
                <a:gd name="connsiteY134" fmla="*/ 4659255 h 6250127"/>
                <a:gd name="connsiteX135" fmla="*/ 4721206 w 5535001"/>
                <a:gd name="connsiteY135" fmla="*/ 4600135 h 6250127"/>
                <a:gd name="connsiteX136" fmla="*/ 4740465 w 5535001"/>
                <a:gd name="connsiteY136" fmla="*/ 4538887 h 6250127"/>
                <a:gd name="connsiteX137" fmla="*/ 4758492 w 5535001"/>
                <a:gd name="connsiteY137" fmla="*/ 4475848 h 6250127"/>
                <a:gd name="connsiteX138" fmla="*/ 4891288 w 5535001"/>
                <a:gd name="connsiteY138" fmla="*/ 3930329 h 6250127"/>
                <a:gd name="connsiteX139" fmla="*/ 5066298 w 5535001"/>
                <a:gd name="connsiteY139" fmla="*/ 3382235 h 6250127"/>
                <a:gd name="connsiteX140" fmla="*/ 5156994 w 5535001"/>
                <a:gd name="connsiteY140" fmla="*/ 2898635 h 6250127"/>
                <a:gd name="connsiteX141" fmla="*/ 5083317 w 5535001"/>
                <a:gd name="connsiteY141" fmla="*/ 2402047 h 6250127"/>
                <a:gd name="connsiteX142" fmla="*/ 4871022 w 5535001"/>
                <a:gd name="connsiteY142" fmla="*/ 1926958 h 6250127"/>
                <a:gd name="connsiteX143" fmla="*/ 4727028 w 5535001"/>
                <a:gd name="connsiteY143" fmla="*/ 1703577 h 6250127"/>
                <a:gd name="connsiteX144" fmla="*/ 4563776 w 5535001"/>
                <a:gd name="connsiteY144" fmla="*/ 1490834 h 6250127"/>
                <a:gd name="connsiteX145" fmla="*/ 4370291 w 5535001"/>
                <a:gd name="connsiteY145" fmla="*/ 1300596 h 6250127"/>
                <a:gd name="connsiteX146" fmla="*/ 4266046 w 5535001"/>
                <a:gd name="connsiteY146" fmla="*/ 1214491 h 6250127"/>
                <a:gd name="connsiteX147" fmla="*/ 4212973 w 5535001"/>
                <a:gd name="connsiteY147" fmla="*/ 1173062 h 6250127"/>
                <a:gd name="connsiteX148" fmla="*/ 4157995 w 5535001"/>
                <a:gd name="connsiteY148" fmla="*/ 1134545 h 6250127"/>
                <a:gd name="connsiteX149" fmla="*/ 3697126 w 5535001"/>
                <a:gd name="connsiteY149" fmla="*/ 881044 h 6250127"/>
                <a:gd name="connsiteX150" fmla="*/ 3637670 w 5535001"/>
                <a:gd name="connsiteY150" fmla="*/ 856747 h 6250127"/>
                <a:gd name="connsiteX151" fmla="*/ 3608222 w 5535001"/>
                <a:gd name="connsiteY151" fmla="*/ 844318 h 6250127"/>
                <a:gd name="connsiteX152" fmla="*/ 3578214 w 5535001"/>
                <a:gd name="connsiteY152" fmla="*/ 833457 h 6250127"/>
                <a:gd name="connsiteX153" fmla="*/ 3518309 w 5535001"/>
                <a:gd name="connsiteY153" fmla="*/ 812294 h 6250127"/>
                <a:gd name="connsiteX154" fmla="*/ 3503417 w 5535001"/>
                <a:gd name="connsiteY154" fmla="*/ 806920 h 6250127"/>
                <a:gd name="connsiteX155" fmla="*/ 3489533 w 5535001"/>
                <a:gd name="connsiteY155" fmla="*/ 799642 h 6250127"/>
                <a:gd name="connsiteX156" fmla="*/ 3460869 w 5535001"/>
                <a:gd name="connsiteY156" fmla="*/ 787101 h 6250127"/>
                <a:gd name="connsiteX157" fmla="*/ 3402980 w 5535001"/>
                <a:gd name="connsiteY157" fmla="*/ 763475 h 6250127"/>
                <a:gd name="connsiteX158" fmla="*/ 3374092 w 5535001"/>
                <a:gd name="connsiteY158" fmla="*/ 751606 h 6250127"/>
                <a:gd name="connsiteX159" fmla="*/ 3344980 w 5535001"/>
                <a:gd name="connsiteY159" fmla="*/ 740409 h 6250127"/>
                <a:gd name="connsiteX160" fmla="*/ 3226627 w 5535001"/>
                <a:gd name="connsiteY160" fmla="*/ 700772 h 6250127"/>
                <a:gd name="connsiteX161" fmla="*/ 2735750 w 5535001"/>
                <a:gd name="connsiteY161" fmla="*/ 614667 h 6250127"/>
                <a:gd name="connsiteX162" fmla="*/ 2673158 w 5535001"/>
                <a:gd name="connsiteY162" fmla="*/ 610412 h 6250127"/>
                <a:gd name="connsiteX163" fmla="*/ 2610119 w 5535001"/>
                <a:gd name="connsiteY163" fmla="*/ 609628 h 6250127"/>
                <a:gd name="connsiteX164" fmla="*/ 2547080 w 5535001"/>
                <a:gd name="connsiteY164" fmla="*/ 608620 h 6250127"/>
                <a:gd name="connsiteX165" fmla="*/ 2516400 w 5535001"/>
                <a:gd name="connsiteY165" fmla="*/ 608844 h 6250127"/>
                <a:gd name="connsiteX166" fmla="*/ 2486280 w 5535001"/>
                <a:gd name="connsiteY166" fmla="*/ 609740 h 6250127"/>
                <a:gd name="connsiteX167" fmla="*/ 2426376 w 5535001"/>
                <a:gd name="connsiteY167" fmla="*/ 613099 h 6250127"/>
                <a:gd name="connsiteX168" fmla="*/ 2366920 w 5535001"/>
                <a:gd name="connsiteY168" fmla="*/ 618474 h 6250127"/>
                <a:gd name="connsiteX169" fmla="*/ 2337248 w 5535001"/>
                <a:gd name="connsiteY169" fmla="*/ 621497 h 6250127"/>
                <a:gd name="connsiteX170" fmla="*/ 2307800 w 5535001"/>
                <a:gd name="connsiteY170" fmla="*/ 625528 h 6250127"/>
                <a:gd name="connsiteX171" fmla="*/ 2278351 w 5535001"/>
                <a:gd name="connsiteY171" fmla="*/ 629559 h 6250127"/>
                <a:gd name="connsiteX172" fmla="*/ 2249127 w 5535001"/>
                <a:gd name="connsiteY172" fmla="*/ 634710 h 6250127"/>
                <a:gd name="connsiteX173" fmla="*/ 1796096 w 5535001"/>
                <a:gd name="connsiteY173" fmla="*/ 781726 h 6250127"/>
                <a:gd name="connsiteX174" fmla="*/ 1370833 w 5535001"/>
                <a:gd name="connsiteY174" fmla="*/ 1048663 h 6250127"/>
                <a:gd name="connsiteX175" fmla="*/ 959790 w 5535001"/>
                <a:gd name="connsiteY175" fmla="*/ 1390844 h 6250127"/>
                <a:gd name="connsiteX176" fmla="*/ 749062 w 5535001"/>
                <a:gd name="connsiteY176" fmla="*/ 1577611 h 6250127"/>
                <a:gd name="connsiteX177" fmla="*/ 524786 w 5535001"/>
                <a:gd name="connsiteY177" fmla="*/ 1763145 h 6250127"/>
                <a:gd name="connsiteX178" fmla="*/ 84071 w 5535001"/>
                <a:gd name="connsiteY178" fmla="*/ 2098496 h 6250127"/>
                <a:gd name="connsiteX179" fmla="*/ 0 w 5535001"/>
                <a:gd name="connsiteY179" fmla="*/ 2168094 h 6250127"/>
                <a:gd name="connsiteX180" fmla="*/ 0 w 5535001"/>
                <a:gd name="connsiteY180" fmla="*/ 1576676 h 6250127"/>
                <a:gd name="connsiteX181" fmla="*/ 174655 w 5535001"/>
                <a:gd name="connsiteY181" fmla="*/ 1387597 h 6250127"/>
                <a:gd name="connsiteX182" fmla="*/ 363661 w 5535001"/>
                <a:gd name="connsiteY182" fmla="*/ 1188626 h 6250127"/>
                <a:gd name="connsiteX183" fmla="*/ 458052 w 5535001"/>
                <a:gd name="connsiteY183" fmla="*/ 1086397 h 6250127"/>
                <a:gd name="connsiteX184" fmla="*/ 557257 w 5535001"/>
                <a:gd name="connsiteY184" fmla="*/ 981593 h 6250127"/>
                <a:gd name="connsiteX185" fmla="*/ 994165 w 5535001"/>
                <a:gd name="connsiteY185" fmla="*/ 578389 h 6250127"/>
                <a:gd name="connsiteX186" fmla="*/ 1520873 w 5535001"/>
                <a:gd name="connsiteY186" fmla="*/ 237215 h 6250127"/>
                <a:gd name="connsiteX187" fmla="*/ 2141748 w 5535001"/>
                <a:gd name="connsiteY187" fmla="*/ 31190 h 6250127"/>
                <a:gd name="connsiteX188" fmla="*/ 2182505 w 5535001"/>
                <a:gd name="connsiteY188" fmla="*/ 24360 h 6250127"/>
                <a:gd name="connsiteX189" fmla="*/ 2223374 w 5535001"/>
                <a:gd name="connsiteY189" fmla="*/ 18873 h 6250127"/>
                <a:gd name="connsiteX190" fmla="*/ 2264355 w 5535001"/>
                <a:gd name="connsiteY190" fmla="*/ 13611 h 6250127"/>
                <a:gd name="connsiteX191" fmla="*/ 2305336 w 5535001"/>
                <a:gd name="connsiteY191" fmla="*/ 9580 h 6250127"/>
                <a:gd name="connsiteX192" fmla="*/ 2387410 w 5535001"/>
                <a:gd name="connsiteY192" fmla="*/ 3645 h 6250127"/>
                <a:gd name="connsiteX193" fmla="*/ 2469373 w 5535001"/>
                <a:gd name="connsiteY193" fmla="*/ 622 h 6250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5535001" h="6250127">
                  <a:moveTo>
                    <a:pt x="2510242" y="174"/>
                  </a:moveTo>
                  <a:cubicBezTo>
                    <a:pt x="2523902" y="-50"/>
                    <a:pt x="2537562" y="-162"/>
                    <a:pt x="2550551" y="510"/>
                  </a:cubicBezTo>
                  <a:lnTo>
                    <a:pt x="2629490" y="3757"/>
                  </a:lnTo>
                  <a:lnTo>
                    <a:pt x="2708317" y="7229"/>
                  </a:lnTo>
                  <a:cubicBezTo>
                    <a:pt x="2734630" y="8572"/>
                    <a:pt x="2760943" y="12155"/>
                    <a:pt x="2787256" y="14619"/>
                  </a:cubicBezTo>
                  <a:cubicBezTo>
                    <a:pt x="2997536" y="34885"/>
                    <a:pt x="3207144" y="77994"/>
                    <a:pt x="3408467" y="145064"/>
                  </a:cubicBezTo>
                  <a:lnTo>
                    <a:pt x="3557723" y="199593"/>
                  </a:lnTo>
                  <a:cubicBezTo>
                    <a:pt x="3570264" y="203848"/>
                    <a:pt x="3582245" y="209447"/>
                    <a:pt x="3594337" y="214597"/>
                  </a:cubicBezTo>
                  <a:lnTo>
                    <a:pt x="3630616" y="230385"/>
                  </a:lnTo>
                  <a:lnTo>
                    <a:pt x="3703172" y="262073"/>
                  </a:lnTo>
                  <a:cubicBezTo>
                    <a:pt x="3715265" y="267335"/>
                    <a:pt x="3727358" y="272598"/>
                    <a:pt x="3739003" y="278756"/>
                  </a:cubicBezTo>
                  <a:cubicBezTo>
                    <a:pt x="3744937" y="281667"/>
                    <a:pt x="3750984" y="284131"/>
                    <a:pt x="3756806" y="287266"/>
                  </a:cubicBezTo>
                  <a:cubicBezTo>
                    <a:pt x="3762517" y="290513"/>
                    <a:pt x="3768115" y="294208"/>
                    <a:pt x="3773714" y="297567"/>
                  </a:cubicBezTo>
                  <a:lnTo>
                    <a:pt x="3840784" y="339332"/>
                  </a:lnTo>
                  <a:cubicBezTo>
                    <a:pt x="3851869" y="346386"/>
                    <a:pt x="3863290" y="352881"/>
                    <a:pt x="3873927" y="360495"/>
                  </a:cubicBezTo>
                  <a:lnTo>
                    <a:pt x="3906062" y="383001"/>
                  </a:lnTo>
                  <a:lnTo>
                    <a:pt x="3969662" y="428572"/>
                  </a:lnTo>
                  <a:cubicBezTo>
                    <a:pt x="4137281" y="552188"/>
                    <a:pt x="4285417" y="693270"/>
                    <a:pt x="4423029" y="837600"/>
                  </a:cubicBezTo>
                  <a:cubicBezTo>
                    <a:pt x="4440160" y="855739"/>
                    <a:pt x="4457404" y="873766"/>
                    <a:pt x="4474647" y="891569"/>
                  </a:cubicBezTo>
                  <a:lnTo>
                    <a:pt x="4524250" y="946883"/>
                  </a:lnTo>
                  <a:lnTo>
                    <a:pt x="4573965" y="1001748"/>
                  </a:lnTo>
                  <a:cubicBezTo>
                    <a:pt x="4590760" y="1019887"/>
                    <a:pt x="4605988" y="1039146"/>
                    <a:pt x="4622224" y="1057509"/>
                  </a:cubicBezTo>
                  <a:cubicBezTo>
                    <a:pt x="4653911" y="1094907"/>
                    <a:pt x="4686831" y="1131409"/>
                    <a:pt x="4717510" y="1169143"/>
                  </a:cubicBezTo>
                  <a:cubicBezTo>
                    <a:pt x="4733186" y="1187730"/>
                    <a:pt x="4748862" y="1206430"/>
                    <a:pt x="4764986" y="1224681"/>
                  </a:cubicBezTo>
                  <a:cubicBezTo>
                    <a:pt x="4780886" y="1243044"/>
                    <a:pt x="4797233" y="1261071"/>
                    <a:pt x="4813021" y="1279994"/>
                  </a:cubicBezTo>
                  <a:cubicBezTo>
                    <a:pt x="4877292" y="1354230"/>
                    <a:pt x="4941339" y="1428914"/>
                    <a:pt x="5001915" y="1506846"/>
                  </a:cubicBezTo>
                  <a:cubicBezTo>
                    <a:pt x="5062603" y="1584665"/>
                    <a:pt x="5118252" y="1666739"/>
                    <a:pt x="5170542" y="1751165"/>
                  </a:cubicBezTo>
                  <a:cubicBezTo>
                    <a:pt x="5274898" y="1920240"/>
                    <a:pt x="5363579" y="2101295"/>
                    <a:pt x="5428969" y="2293660"/>
                  </a:cubicBezTo>
                  <a:cubicBezTo>
                    <a:pt x="5494136" y="2485801"/>
                    <a:pt x="5533102" y="2690819"/>
                    <a:pt x="5534893" y="2899307"/>
                  </a:cubicBezTo>
                  <a:cubicBezTo>
                    <a:pt x="5536124" y="3003439"/>
                    <a:pt x="5526831" y="3108132"/>
                    <a:pt x="5508804" y="3211144"/>
                  </a:cubicBezTo>
                  <a:cubicBezTo>
                    <a:pt x="5490441" y="3314157"/>
                    <a:pt x="5462336" y="3415490"/>
                    <a:pt x="5426282" y="3513352"/>
                  </a:cubicBezTo>
                  <a:cubicBezTo>
                    <a:pt x="5363355" y="3684890"/>
                    <a:pt x="5302219" y="3856428"/>
                    <a:pt x="5248250" y="4030542"/>
                  </a:cubicBezTo>
                  <a:lnTo>
                    <a:pt x="5208612" y="4161771"/>
                  </a:lnTo>
                  <a:lnTo>
                    <a:pt x="5170318" y="4294680"/>
                  </a:lnTo>
                  <a:lnTo>
                    <a:pt x="5132248" y="4430164"/>
                  </a:lnTo>
                  <a:lnTo>
                    <a:pt x="5112765" y="4498914"/>
                  </a:lnTo>
                  <a:lnTo>
                    <a:pt x="5091715" y="4569119"/>
                  </a:lnTo>
                  <a:cubicBezTo>
                    <a:pt x="5085221" y="4592297"/>
                    <a:pt x="5076823" y="4616482"/>
                    <a:pt x="5068985" y="4640220"/>
                  </a:cubicBezTo>
                  <a:cubicBezTo>
                    <a:pt x="5060699" y="4664182"/>
                    <a:pt x="5053981" y="4687807"/>
                    <a:pt x="5043904" y="4712105"/>
                  </a:cubicBezTo>
                  <a:lnTo>
                    <a:pt x="5015799" y="4784438"/>
                  </a:lnTo>
                  <a:cubicBezTo>
                    <a:pt x="5005274" y="4808511"/>
                    <a:pt x="4993965" y="4832473"/>
                    <a:pt x="4982880" y="4856435"/>
                  </a:cubicBezTo>
                  <a:cubicBezTo>
                    <a:pt x="4936524" y="4951273"/>
                    <a:pt x="4881099" y="5044096"/>
                    <a:pt x="4817276" y="5125275"/>
                  </a:cubicBezTo>
                  <a:cubicBezTo>
                    <a:pt x="4755244" y="5208805"/>
                    <a:pt x="4686943" y="5282817"/>
                    <a:pt x="4618753" y="5355374"/>
                  </a:cubicBezTo>
                  <a:cubicBezTo>
                    <a:pt x="4602069" y="5374073"/>
                    <a:pt x="4584154" y="5391092"/>
                    <a:pt x="4566575" y="5408560"/>
                  </a:cubicBezTo>
                  <a:lnTo>
                    <a:pt x="4513837" y="5461186"/>
                  </a:lnTo>
                  <a:cubicBezTo>
                    <a:pt x="4496593" y="5479101"/>
                    <a:pt x="4477894" y="5495560"/>
                    <a:pt x="4459531" y="5512580"/>
                  </a:cubicBezTo>
                  <a:lnTo>
                    <a:pt x="4404554" y="5563526"/>
                  </a:lnTo>
                  <a:cubicBezTo>
                    <a:pt x="4386527" y="5580770"/>
                    <a:pt x="4366932" y="5596670"/>
                    <a:pt x="4348009" y="5613017"/>
                  </a:cubicBezTo>
                  <a:lnTo>
                    <a:pt x="4290568" y="5661948"/>
                  </a:lnTo>
                  <a:lnTo>
                    <a:pt x="4276124" y="5674153"/>
                  </a:lnTo>
                  <a:lnTo>
                    <a:pt x="4261120" y="5685798"/>
                  </a:lnTo>
                  <a:lnTo>
                    <a:pt x="4231112" y="5708976"/>
                  </a:lnTo>
                  <a:lnTo>
                    <a:pt x="4170984" y="5755443"/>
                  </a:lnTo>
                  <a:cubicBezTo>
                    <a:pt x="4130227" y="5785563"/>
                    <a:pt x="4087790" y="5813892"/>
                    <a:pt x="4046025" y="5843228"/>
                  </a:cubicBezTo>
                  <a:cubicBezTo>
                    <a:pt x="4002917" y="5870437"/>
                    <a:pt x="3959248" y="5897309"/>
                    <a:pt x="3915356" y="5923735"/>
                  </a:cubicBezTo>
                  <a:cubicBezTo>
                    <a:pt x="3737659" y="6026299"/>
                    <a:pt x="3544847" y="6106022"/>
                    <a:pt x="3346323" y="6158872"/>
                  </a:cubicBezTo>
                  <a:cubicBezTo>
                    <a:pt x="3147800" y="6211946"/>
                    <a:pt x="2944462" y="6239714"/>
                    <a:pt x="2743476" y="6247328"/>
                  </a:cubicBezTo>
                  <a:lnTo>
                    <a:pt x="2668120" y="6249344"/>
                  </a:lnTo>
                  <a:lnTo>
                    <a:pt x="2630498" y="6250127"/>
                  </a:lnTo>
                  <a:lnTo>
                    <a:pt x="2592988" y="6249568"/>
                  </a:lnTo>
                  <a:lnTo>
                    <a:pt x="2518080" y="6247777"/>
                  </a:lnTo>
                  <a:cubicBezTo>
                    <a:pt x="2493110" y="6247105"/>
                    <a:pt x="2468365" y="6246881"/>
                    <a:pt x="2442948" y="6244529"/>
                  </a:cubicBezTo>
                  <a:cubicBezTo>
                    <a:pt x="2392337" y="6240722"/>
                    <a:pt x="2341950" y="6237699"/>
                    <a:pt x="2291676" y="6232213"/>
                  </a:cubicBezTo>
                  <a:lnTo>
                    <a:pt x="2141412" y="6212394"/>
                  </a:lnTo>
                  <a:lnTo>
                    <a:pt x="1992715" y="6184961"/>
                  </a:lnTo>
                  <a:cubicBezTo>
                    <a:pt x="1943561" y="6173988"/>
                    <a:pt x="1894630" y="6162231"/>
                    <a:pt x="1845811" y="6151034"/>
                  </a:cubicBezTo>
                  <a:cubicBezTo>
                    <a:pt x="1797215" y="6138829"/>
                    <a:pt x="1749180" y="6123938"/>
                    <a:pt x="1701033" y="6110724"/>
                  </a:cubicBezTo>
                  <a:cubicBezTo>
                    <a:pt x="1676847" y="6104566"/>
                    <a:pt x="1653334" y="6095833"/>
                    <a:pt x="1629484" y="6088219"/>
                  </a:cubicBezTo>
                  <a:lnTo>
                    <a:pt x="1558383" y="6064929"/>
                  </a:lnTo>
                  <a:cubicBezTo>
                    <a:pt x="1369713" y="6000210"/>
                    <a:pt x="1186978" y="5921271"/>
                    <a:pt x="1011968" y="5828896"/>
                  </a:cubicBezTo>
                  <a:cubicBezTo>
                    <a:pt x="837071" y="5736408"/>
                    <a:pt x="668556" y="5631940"/>
                    <a:pt x="511237" y="5512356"/>
                  </a:cubicBezTo>
                  <a:cubicBezTo>
                    <a:pt x="471152" y="5483468"/>
                    <a:pt x="433642" y="5451220"/>
                    <a:pt x="395572" y="5419757"/>
                  </a:cubicBezTo>
                  <a:cubicBezTo>
                    <a:pt x="356831" y="5388965"/>
                    <a:pt x="321112" y="5354926"/>
                    <a:pt x="284722" y="5321559"/>
                  </a:cubicBezTo>
                  <a:lnTo>
                    <a:pt x="257513" y="5296477"/>
                  </a:lnTo>
                  <a:lnTo>
                    <a:pt x="243853" y="5283937"/>
                  </a:lnTo>
                  <a:lnTo>
                    <a:pt x="230752" y="5270836"/>
                  </a:lnTo>
                  <a:lnTo>
                    <a:pt x="178574" y="5218322"/>
                  </a:lnTo>
                  <a:cubicBezTo>
                    <a:pt x="161331" y="5200631"/>
                    <a:pt x="143191" y="5183948"/>
                    <a:pt x="126508" y="5165584"/>
                  </a:cubicBezTo>
                  <a:lnTo>
                    <a:pt x="76345" y="5111167"/>
                  </a:lnTo>
                  <a:cubicBezTo>
                    <a:pt x="59774" y="5092916"/>
                    <a:pt x="42530" y="5075112"/>
                    <a:pt x="26407" y="5056413"/>
                  </a:cubicBezTo>
                  <a:lnTo>
                    <a:pt x="0" y="5024776"/>
                  </a:lnTo>
                  <a:lnTo>
                    <a:pt x="0" y="4492798"/>
                  </a:lnTo>
                  <a:lnTo>
                    <a:pt x="28534" y="4537879"/>
                  </a:lnTo>
                  <a:cubicBezTo>
                    <a:pt x="41299" y="4556130"/>
                    <a:pt x="54175" y="4574382"/>
                    <a:pt x="66604" y="4592745"/>
                  </a:cubicBezTo>
                  <a:lnTo>
                    <a:pt x="104114" y="4647834"/>
                  </a:lnTo>
                  <a:lnTo>
                    <a:pt x="143751" y="4701580"/>
                  </a:lnTo>
                  <a:cubicBezTo>
                    <a:pt x="156964" y="4719495"/>
                    <a:pt x="169728" y="4737746"/>
                    <a:pt x="182717" y="4755773"/>
                  </a:cubicBezTo>
                  <a:lnTo>
                    <a:pt x="223810" y="4808399"/>
                  </a:lnTo>
                  <a:lnTo>
                    <a:pt x="264679" y="4861249"/>
                  </a:lnTo>
                  <a:cubicBezTo>
                    <a:pt x="278563" y="4878717"/>
                    <a:pt x="293455" y="4895288"/>
                    <a:pt x="307788" y="4912420"/>
                  </a:cubicBezTo>
                  <a:lnTo>
                    <a:pt x="351232" y="4963254"/>
                  </a:lnTo>
                  <a:cubicBezTo>
                    <a:pt x="365788" y="4980162"/>
                    <a:pt x="381688" y="4995837"/>
                    <a:pt x="397028" y="5012185"/>
                  </a:cubicBezTo>
                  <a:lnTo>
                    <a:pt x="443496" y="5060444"/>
                  </a:lnTo>
                  <a:lnTo>
                    <a:pt x="455140" y="5072537"/>
                  </a:lnTo>
                  <a:lnTo>
                    <a:pt x="467345" y="5083958"/>
                  </a:lnTo>
                  <a:lnTo>
                    <a:pt x="491755" y="5106912"/>
                  </a:lnTo>
                  <a:lnTo>
                    <a:pt x="540686" y="5152819"/>
                  </a:lnTo>
                  <a:lnTo>
                    <a:pt x="552890" y="5164353"/>
                  </a:lnTo>
                  <a:lnTo>
                    <a:pt x="565655" y="5175214"/>
                  </a:lnTo>
                  <a:lnTo>
                    <a:pt x="591072" y="5197048"/>
                  </a:lnTo>
                  <a:cubicBezTo>
                    <a:pt x="624999" y="5226160"/>
                    <a:pt x="658366" y="5256056"/>
                    <a:pt x="694197" y="5283041"/>
                  </a:cubicBezTo>
                  <a:cubicBezTo>
                    <a:pt x="834272" y="5394675"/>
                    <a:pt x="985207" y="5493881"/>
                    <a:pt x="1146221" y="5573716"/>
                  </a:cubicBezTo>
                  <a:cubicBezTo>
                    <a:pt x="1307122" y="5653774"/>
                    <a:pt x="1476869" y="5715918"/>
                    <a:pt x="1650982" y="5758130"/>
                  </a:cubicBezTo>
                  <a:lnTo>
                    <a:pt x="1716485" y="5772798"/>
                  </a:lnTo>
                  <a:cubicBezTo>
                    <a:pt x="1738431" y="5777390"/>
                    <a:pt x="1759929" y="5783100"/>
                    <a:pt x="1782211" y="5786235"/>
                  </a:cubicBezTo>
                  <a:lnTo>
                    <a:pt x="1848386" y="5796984"/>
                  </a:lnTo>
                  <a:lnTo>
                    <a:pt x="1881417" y="5802359"/>
                  </a:lnTo>
                  <a:cubicBezTo>
                    <a:pt x="1892390" y="5804151"/>
                    <a:pt x="1903363" y="5806054"/>
                    <a:pt x="1914560" y="5807061"/>
                  </a:cubicBezTo>
                  <a:cubicBezTo>
                    <a:pt x="1959012" y="5811765"/>
                    <a:pt x="2003241" y="5817251"/>
                    <a:pt x="2047469" y="5821282"/>
                  </a:cubicBezTo>
                  <a:lnTo>
                    <a:pt x="2180601" y="5828896"/>
                  </a:lnTo>
                  <a:lnTo>
                    <a:pt x="2313622" y="5830463"/>
                  </a:lnTo>
                  <a:cubicBezTo>
                    <a:pt x="2335680" y="5830799"/>
                    <a:pt x="2357962" y="5829008"/>
                    <a:pt x="2380021" y="5828448"/>
                  </a:cubicBezTo>
                  <a:lnTo>
                    <a:pt x="2446195" y="5826433"/>
                  </a:lnTo>
                  <a:cubicBezTo>
                    <a:pt x="2468029" y="5826208"/>
                    <a:pt x="2490647" y="5824193"/>
                    <a:pt x="2513041" y="5822737"/>
                  </a:cubicBezTo>
                  <a:lnTo>
                    <a:pt x="2580111" y="5818258"/>
                  </a:lnTo>
                  <a:lnTo>
                    <a:pt x="2613590" y="5816355"/>
                  </a:lnTo>
                  <a:lnTo>
                    <a:pt x="2646845" y="5813108"/>
                  </a:lnTo>
                  <a:cubicBezTo>
                    <a:pt x="2669016" y="5810869"/>
                    <a:pt x="2691074" y="5808741"/>
                    <a:pt x="2713244" y="5806838"/>
                  </a:cubicBezTo>
                  <a:cubicBezTo>
                    <a:pt x="2889933" y="5789371"/>
                    <a:pt x="3062815" y="5762050"/>
                    <a:pt x="3230882" y="5721292"/>
                  </a:cubicBezTo>
                  <a:cubicBezTo>
                    <a:pt x="3398837" y="5680423"/>
                    <a:pt x="3562426" y="5626902"/>
                    <a:pt x="3720416" y="5556472"/>
                  </a:cubicBezTo>
                  <a:cubicBezTo>
                    <a:pt x="3759381" y="5537997"/>
                    <a:pt x="3798347" y="5518962"/>
                    <a:pt x="3837425" y="5499927"/>
                  </a:cubicBezTo>
                  <a:cubicBezTo>
                    <a:pt x="3875271" y="5478765"/>
                    <a:pt x="3913900" y="5458610"/>
                    <a:pt x="3951634" y="5436552"/>
                  </a:cubicBezTo>
                  <a:lnTo>
                    <a:pt x="4007284" y="5401841"/>
                  </a:lnTo>
                  <a:lnTo>
                    <a:pt x="4035164" y="5384374"/>
                  </a:lnTo>
                  <a:lnTo>
                    <a:pt x="4049049" y="5375640"/>
                  </a:lnTo>
                  <a:lnTo>
                    <a:pt x="4062485" y="5366123"/>
                  </a:lnTo>
                  <a:lnTo>
                    <a:pt x="4116567" y="5328277"/>
                  </a:lnTo>
                  <a:cubicBezTo>
                    <a:pt x="4134594" y="5315624"/>
                    <a:pt x="4152957" y="5303420"/>
                    <a:pt x="4169976" y="5289199"/>
                  </a:cubicBezTo>
                  <a:lnTo>
                    <a:pt x="4222042" y="5247994"/>
                  </a:lnTo>
                  <a:cubicBezTo>
                    <a:pt x="4239398" y="5234222"/>
                    <a:pt x="4256865" y="5220562"/>
                    <a:pt x="4273213" y="5205558"/>
                  </a:cubicBezTo>
                  <a:lnTo>
                    <a:pt x="4323151" y="5161329"/>
                  </a:lnTo>
                  <a:cubicBezTo>
                    <a:pt x="4339611" y="5146437"/>
                    <a:pt x="4356631" y="5131881"/>
                    <a:pt x="4371971" y="5116093"/>
                  </a:cubicBezTo>
                  <a:cubicBezTo>
                    <a:pt x="4435457" y="5054398"/>
                    <a:pt x="4496258" y="4991135"/>
                    <a:pt x="4546868" y="4924400"/>
                  </a:cubicBezTo>
                  <a:cubicBezTo>
                    <a:pt x="4600054" y="4858450"/>
                    <a:pt x="4640699" y="4788916"/>
                    <a:pt x="4675634" y="4715352"/>
                  </a:cubicBezTo>
                  <a:lnTo>
                    <a:pt x="4700155" y="4659255"/>
                  </a:lnTo>
                  <a:lnTo>
                    <a:pt x="4721206" y="4600135"/>
                  </a:lnTo>
                  <a:cubicBezTo>
                    <a:pt x="4728707" y="4580988"/>
                    <a:pt x="4733970" y="4559266"/>
                    <a:pt x="4740465" y="4538887"/>
                  </a:cubicBezTo>
                  <a:cubicBezTo>
                    <a:pt x="4746623" y="4518061"/>
                    <a:pt x="4753005" y="4497906"/>
                    <a:pt x="4758492" y="4475848"/>
                  </a:cubicBezTo>
                  <a:cubicBezTo>
                    <a:pt x="4803168" y="4303637"/>
                    <a:pt x="4840902" y="4115080"/>
                    <a:pt x="4891288" y="3930329"/>
                  </a:cubicBezTo>
                  <a:cubicBezTo>
                    <a:pt x="4940891" y="3744906"/>
                    <a:pt x="5000235" y="3562059"/>
                    <a:pt x="5066298" y="3382235"/>
                  </a:cubicBezTo>
                  <a:cubicBezTo>
                    <a:pt x="5124186" y="3226932"/>
                    <a:pt x="5154530" y="3064015"/>
                    <a:pt x="5156994" y="2898635"/>
                  </a:cubicBezTo>
                  <a:cubicBezTo>
                    <a:pt x="5159681" y="2733255"/>
                    <a:pt x="5132920" y="2565636"/>
                    <a:pt x="5083317" y="2402047"/>
                  </a:cubicBezTo>
                  <a:cubicBezTo>
                    <a:pt x="5033938" y="2238123"/>
                    <a:pt x="4960150" y="2079013"/>
                    <a:pt x="4871022" y="1926958"/>
                  </a:cubicBezTo>
                  <a:cubicBezTo>
                    <a:pt x="4826570" y="1850818"/>
                    <a:pt x="4777415" y="1776918"/>
                    <a:pt x="4727028" y="1703577"/>
                  </a:cubicBezTo>
                  <a:cubicBezTo>
                    <a:pt x="4676418" y="1630349"/>
                    <a:pt x="4622784" y="1558464"/>
                    <a:pt x="4563776" y="1490834"/>
                  </a:cubicBezTo>
                  <a:cubicBezTo>
                    <a:pt x="4503647" y="1423764"/>
                    <a:pt x="4439041" y="1359157"/>
                    <a:pt x="4370291" y="1300596"/>
                  </a:cubicBezTo>
                  <a:cubicBezTo>
                    <a:pt x="4336812" y="1270141"/>
                    <a:pt x="4301541" y="1242148"/>
                    <a:pt x="4266046" y="1214491"/>
                  </a:cubicBezTo>
                  <a:cubicBezTo>
                    <a:pt x="4248355" y="1200607"/>
                    <a:pt x="4230776" y="1186611"/>
                    <a:pt x="4212973" y="1173062"/>
                  </a:cubicBezTo>
                  <a:cubicBezTo>
                    <a:pt x="4194722" y="1160074"/>
                    <a:pt x="4176359" y="1147197"/>
                    <a:pt x="4157995" y="1134545"/>
                  </a:cubicBezTo>
                  <a:cubicBezTo>
                    <a:pt x="4011426" y="1031980"/>
                    <a:pt x="3855004" y="948562"/>
                    <a:pt x="3697126" y="881044"/>
                  </a:cubicBezTo>
                  <a:lnTo>
                    <a:pt x="3637670" y="856747"/>
                  </a:lnTo>
                  <a:lnTo>
                    <a:pt x="3608222" y="844318"/>
                  </a:lnTo>
                  <a:cubicBezTo>
                    <a:pt x="3598480" y="840063"/>
                    <a:pt x="3588179" y="837040"/>
                    <a:pt x="3578214" y="833457"/>
                  </a:cubicBezTo>
                  <a:lnTo>
                    <a:pt x="3518309" y="812294"/>
                  </a:lnTo>
                  <a:cubicBezTo>
                    <a:pt x="3513383" y="810503"/>
                    <a:pt x="3508344" y="808823"/>
                    <a:pt x="3503417" y="806920"/>
                  </a:cubicBezTo>
                  <a:cubicBezTo>
                    <a:pt x="3498603" y="804792"/>
                    <a:pt x="3494236" y="801993"/>
                    <a:pt x="3489533" y="799642"/>
                  </a:cubicBezTo>
                  <a:cubicBezTo>
                    <a:pt x="3480240" y="794827"/>
                    <a:pt x="3470498" y="791020"/>
                    <a:pt x="3460869" y="787101"/>
                  </a:cubicBezTo>
                  <a:lnTo>
                    <a:pt x="3402980" y="763475"/>
                  </a:lnTo>
                  <a:lnTo>
                    <a:pt x="3374092" y="751606"/>
                  </a:lnTo>
                  <a:cubicBezTo>
                    <a:pt x="3364462" y="747688"/>
                    <a:pt x="3354945" y="743433"/>
                    <a:pt x="3344980" y="740409"/>
                  </a:cubicBezTo>
                  <a:lnTo>
                    <a:pt x="3226627" y="700772"/>
                  </a:lnTo>
                  <a:cubicBezTo>
                    <a:pt x="3067405" y="652849"/>
                    <a:pt x="2902697" y="625192"/>
                    <a:pt x="2735750" y="614667"/>
                  </a:cubicBezTo>
                  <a:cubicBezTo>
                    <a:pt x="2714811" y="613435"/>
                    <a:pt x="2694209" y="610860"/>
                    <a:pt x="2673158" y="610412"/>
                  </a:cubicBezTo>
                  <a:lnTo>
                    <a:pt x="2610119" y="609628"/>
                  </a:lnTo>
                  <a:lnTo>
                    <a:pt x="2547080" y="608620"/>
                  </a:lnTo>
                  <a:cubicBezTo>
                    <a:pt x="2536443" y="608173"/>
                    <a:pt x="2526365" y="608397"/>
                    <a:pt x="2516400" y="608844"/>
                  </a:cubicBezTo>
                  <a:lnTo>
                    <a:pt x="2486280" y="609740"/>
                  </a:lnTo>
                  <a:cubicBezTo>
                    <a:pt x="2466125" y="609852"/>
                    <a:pt x="2446307" y="611868"/>
                    <a:pt x="2426376" y="613099"/>
                  </a:cubicBezTo>
                  <a:cubicBezTo>
                    <a:pt x="2406333" y="613995"/>
                    <a:pt x="2386627" y="616458"/>
                    <a:pt x="2366920" y="618474"/>
                  </a:cubicBezTo>
                  <a:cubicBezTo>
                    <a:pt x="2357066" y="619482"/>
                    <a:pt x="2347101" y="620153"/>
                    <a:pt x="2337248" y="621497"/>
                  </a:cubicBezTo>
                  <a:lnTo>
                    <a:pt x="2307800" y="625528"/>
                  </a:lnTo>
                  <a:lnTo>
                    <a:pt x="2278351" y="629559"/>
                  </a:lnTo>
                  <a:lnTo>
                    <a:pt x="2249127" y="634710"/>
                  </a:lnTo>
                  <a:cubicBezTo>
                    <a:pt x="2093377" y="661918"/>
                    <a:pt x="1942329" y="710849"/>
                    <a:pt x="1796096" y="781726"/>
                  </a:cubicBezTo>
                  <a:cubicBezTo>
                    <a:pt x="1649751" y="852268"/>
                    <a:pt x="1508892" y="944307"/>
                    <a:pt x="1370833" y="1048663"/>
                  </a:cubicBezTo>
                  <a:cubicBezTo>
                    <a:pt x="1232774" y="1153244"/>
                    <a:pt x="1097290" y="1269917"/>
                    <a:pt x="959790" y="1390844"/>
                  </a:cubicBezTo>
                  <a:lnTo>
                    <a:pt x="749062" y="1577611"/>
                  </a:lnTo>
                  <a:cubicBezTo>
                    <a:pt x="674602" y="1642329"/>
                    <a:pt x="599806" y="1704137"/>
                    <a:pt x="524786" y="1763145"/>
                  </a:cubicBezTo>
                  <a:cubicBezTo>
                    <a:pt x="374858" y="1881498"/>
                    <a:pt x="223810" y="1987422"/>
                    <a:pt x="84071" y="2098496"/>
                  </a:cubicBezTo>
                  <a:lnTo>
                    <a:pt x="0" y="2168094"/>
                  </a:lnTo>
                  <a:lnTo>
                    <a:pt x="0" y="1576676"/>
                  </a:lnTo>
                  <a:lnTo>
                    <a:pt x="174655" y="1387597"/>
                  </a:lnTo>
                  <a:cubicBezTo>
                    <a:pt x="238926" y="1320079"/>
                    <a:pt x="302749" y="1254577"/>
                    <a:pt x="363661" y="1188626"/>
                  </a:cubicBezTo>
                  <a:lnTo>
                    <a:pt x="458052" y="1086397"/>
                  </a:lnTo>
                  <a:cubicBezTo>
                    <a:pt x="490635" y="1051351"/>
                    <a:pt x="523666" y="1016416"/>
                    <a:pt x="557257" y="981593"/>
                  </a:cubicBezTo>
                  <a:cubicBezTo>
                    <a:pt x="691510" y="842414"/>
                    <a:pt x="835055" y="705699"/>
                    <a:pt x="994165" y="578389"/>
                  </a:cubicBezTo>
                  <a:cubicBezTo>
                    <a:pt x="1152939" y="451190"/>
                    <a:pt x="1328060" y="333398"/>
                    <a:pt x="1520873" y="237215"/>
                  </a:cubicBezTo>
                  <a:cubicBezTo>
                    <a:pt x="1713238" y="141033"/>
                    <a:pt x="1924302" y="68028"/>
                    <a:pt x="2141748" y="31190"/>
                  </a:cubicBezTo>
                  <a:lnTo>
                    <a:pt x="2182505" y="24360"/>
                  </a:lnTo>
                  <a:cubicBezTo>
                    <a:pt x="2196165" y="22344"/>
                    <a:pt x="2209826" y="20665"/>
                    <a:pt x="2223374" y="18873"/>
                  </a:cubicBezTo>
                  <a:lnTo>
                    <a:pt x="2264355" y="13611"/>
                  </a:lnTo>
                  <a:cubicBezTo>
                    <a:pt x="2278015" y="11931"/>
                    <a:pt x="2291676" y="10924"/>
                    <a:pt x="2305336" y="9580"/>
                  </a:cubicBezTo>
                  <a:cubicBezTo>
                    <a:pt x="2332657" y="7229"/>
                    <a:pt x="2360090" y="4653"/>
                    <a:pt x="2387410" y="3645"/>
                  </a:cubicBezTo>
                  <a:cubicBezTo>
                    <a:pt x="2414731" y="2414"/>
                    <a:pt x="2442164" y="510"/>
                    <a:pt x="2469373" y="622"/>
                  </a:cubicBezTo>
                  <a:close/>
                </a:path>
              </a:pathLst>
            </a:custGeom>
            <a:gradFill>
              <a:gsLst>
                <a:gs pos="37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14" name="Freeform: Shape 13"/>
            <p:cNvSpPr/>
            <p:nvPr/>
          </p:nvSpPr>
          <p:spPr>
            <a:xfrm>
              <a:off x="-19221" y="176241"/>
              <a:ext cx="5646908" cy="6130481"/>
            </a:xfrm>
            <a:custGeom>
              <a:avLst/>
              <a:gdLst>
                <a:gd name="connsiteX0" fmla="*/ 2616837 w 5646908"/>
                <a:gd name="connsiteY0" fmla="*/ 0 h 6130481"/>
                <a:gd name="connsiteX1" fmla="*/ 4918721 w 5646908"/>
                <a:gd name="connsiteY1" fmla="*/ 1134258 h 6130481"/>
                <a:gd name="connsiteX2" fmla="*/ 5539036 w 5646908"/>
                <a:gd name="connsiteY2" fmla="*/ 3362353 h 6130481"/>
                <a:gd name="connsiteX3" fmla="*/ 4712024 w 5646908"/>
                <a:gd name="connsiteY3" fmla="*/ 5293280 h 6130481"/>
                <a:gd name="connsiteX4" fmla="*/ 2547864 w 5646908"/>
                <a:gd name="connsiteY4" fmla="*/ 6130481 h 6130481"/>
                <a:gd name="connsiteX5" fmla="*/ 263223 w 5646908"/>
                <a:gd name="connsiteY5" fmla="*/ 5212325 h 6130481"/>
                <a:gd name="connsiteX6" fmla="*/ 49974 w 5646908"/>
                <a:gd name="connsiteY6" fmla="*/ 4985345 h 6130481"/>
                <a:gd name="connsiteX7" fmla="*/ 0 w 5646908"/>
                <a:gd name="connsiteY7" fmla="*/ 4920618 h 6130481"/>
                <a:gd name="connsiteX8" fmla="*/ 0 w 5646908"/>
                <a:gd name="connsiteY8" fmla="*/ 3760303 h 6130481"/>
                <a:gd name="connsiteX9" fmla="*/ 80488 w 5646908"/>
                <a:gd name="connsiteY9" fmla="*/ 3974159 h 6130481"/>
                <a:gd name="connsiteX10" fmla="*/ 664748 w 5646908"/>
                <a:gd name="connsiteY10" fmla="*/ 4813600 h 6130481"/>
                <a:gd name="connsiteX11" fmla="*/ 2548087 w 5646908"/>
                <a:gd name="connsiteY11" fmla="*/ 5570406 h 6130481"/>
                <a:gd name="connsiteX12" fmla="*/ 3536561 w 5646908"/>
                <a:gd name="connsiteY12" fmla="*/ 5407153 h 6130481"/>
                <a:gd name="connsiteX13" fmla="*/ 4308035 w 5646908"/>
                <a:gd name="connsiteY13" fmla="*/ 4897241 h 6130481"/>
                <a:gd name="connsiteX14" fmla="*/ 4569038 w 5646908"/>
                <a:gd name="connsiteY14" fmla="*/ 4564802 h 6130481"/>
                <a:gd name="connsiteX15" fmla="*/ 4699147 w 5646908"/>
                <a:gd name="connsiteY15" fmla="*/ 4149952 h 6130481"/>
                <a:gd name="connsiteX16" fmla="*/ 5003034 w 5646908"/>
                <a:gd name="connsiteY16" fmla="*/ 3168421 h 6130481"/>
                <a:gd name="connsiteX17" fmla="*/ 4994189 w 5646908"/>
                <a:gd name="connsiteY17" fmla="*/ 2321590 h 6130481"/>
                <a:gd name="connsiteX18" fmla="*/ 4487860 w 5646908"/>
                <a:gd name="connsiteY18" fmla="*/ 1501856 h 6130481"/>
                <a:gd name="connsiteX19" fmla="*/ 3640469 w 5646908"/>
                <a:gd name="connsiteY19" fmla="*/ 808425 h 6130481"/>
                <a:gd name="connsiteX20" fmla="*/ 2616837 w 5646908"/>
                <a:gd name="connsiteY20" fmla="*/ 559851 h 6130481"/>
                <a:gd name="connsiteX21" fmla="*/ 1762952 w 5646908"/>
                <a:gd name="connsiteY21" fmla="*/ 812008 h 6130481"/>
                <a:gd name="connsiteX22" fmla="*/ 939635 w 5646908"/>
                <a:gd name="connsiteY22" fmla="*/ 1502976 h 6130481"/>
                <a:gd name="connsiteX23" fmla="*/ 585250 w 5646908"/>
                <a:gd name="connsiteY23" fmla="*/ 1831049 h 6130481"/>
                <a:gd name="connsiteX24" fmla="*/ 40403 w 5646908"/>
                <a:gd name="connsiteY24" fmla="*/ 2389556 h 6130481"/>
                <a:gd name="connsiteX25" fmla="*/ 0 w 5646908"/>
                <a:gd name="connsiteY25" fmla="*/ 2456747 h 6130481"/>
                <a:gd name="connsiteX26" fmla="*/ 0 w 5646908"/>
                <a:gd name="connsiteY26" fmla="*/ 1601114 h 6130481"/>
                <a:gd name="connsiteX27" fmla="*/ 93200 w 5646908"/>
                <a:gd name="connsiteY27" fmla="*/ 1513741 h 6130481"/>
                <a:gd name="connsiteX28" fmla="*/ 535423 w 5646908"/>
                <a:gd name="connsiteY28" fmla="*/ 1107273 h 6130481"/>
                <a:gd name="connsiteX29" fmla="*/ 2616837 w 5646908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646908" h="6130481">
                  <a:moveTo>
                    <a:pt x="2616837" y="0"/>
                  </a:moveTo>
                  <a:cubicBezTo>
                    <a:pt x="3596241" y="0"/>
                    <a:pt x="4322479" y="463445"/>
                    <a:pt x="4918721" y="1134258"/>
                  </a:cubicBezTo>
                  <a:cubicBezTo>
                    <a:pt x="5416317" y="1694109"/>
                    <a:pt x="5857703" y="2516643"/>
                    <a:pt x="5539036" y="3362353"/>
                  </a:cubicBezTo>
                  <a:cubicBezTo>
                    <a:pt x="5111758" y="4496612"/>
                    <a:pt x="5300763" y="4716633"/>
                    <a:pt x="4712024" y="5293280"/>
                  </a:cubicBezTo>
                  <a:cubicBezTo>
                    <a:pt x="4123284" y="5869926"/>
                    <a:pt x="3446201" y="6130481"/>
                    <a:pt x="2547864" y="6130481"/>
                  </a:cubicBezTo>
                  <a:cubicBezTo>
                    <a:pt x="1657476" y="6130481"/>
                    <a:pt x="850619" y="5780127"/>
                    <a:pt x="263223" y="5212325"/>
                  </a:cubicBezTo>
                  <a:cubicBezTo>
                    <a:pt x="188497" y="5140091"/>
                    <a:pt x="117321" y="5064339"/>
                    <a:pt x="49974" y="4985345"/>
                  </a:cubicBezTo>
                  <a:lnTo>
                    <a:pt x="0" y="4920618"/>
                  </a:lnTo>
                  <a:lnTo>
                    <a:pt x="0" y="3760303"/>
                  </a:lnTo>
                  <a:lnTo>
                    <a:pt x="80488" y="3974159"/>
                  </a:lnTo>
                  <a:cubicBezTo>
                    <a:pt x="217875" y="4289243"/>
                    <a:pt x="414383" y="4571632"/>
                    <a:pt x="664748" y="4813600"/>
                  </a:cubicBezTo>
                  <a:cubicBezTo>
                    <a:pt x="1169734" y="5301566"/>
                    <a:pt x="1838644" y="5570406"/>
                    <a:pt x="2548087" y="5570406"/>
                  </a:cubicBezTo>
                  <a:cubicBezTo>
                    <a:pt x="2928786" y="5570406"/>
                    <a:pt x="3252156" y="5516996"/>
                    <a:pt x="3536561" y="5407153"/>
                  </a:cubicBezTo>
                  <a:cubicBezTo>
                    <a:pt x="3815366" y="5299438"/>
                    <a:pt x="4067747" y="5132603"/>
                    <a:pt x="4308035" y="4897241"/>
                  </a:cubicBezTo>
                  <a:cubicBezTo>
                    <a:pt x="4475095" y="4733653"/>
                    <a:pt x="4533767" y="4637358"/>
                    <a:pt x="4569038" y="4564802"/>
                  </a:cubicBezTo>
                  <a:cubicBezTo>
                    <a:pt x="4619313" y="4461453"/>
                    <a:pt x="4652792" y="4330784"/>
                    <a:pt x="4699147" y="4149952"/>
                  </a:cubicBezTo>
                  <a:cubicBezTo>
                    <a:pt x="4758491" y="3918846"/>
                    <a:pt x="4839558" y="3602194"/>
                    <a:pt x="5003034" y="3168421"/>
                  </a:cubicBezTo>
                  <a:cubicBezTo>
                    <a:pt x="5103024" y="2902940"/>
                    <a:pt x="5100112" y="2626037"/>
                    <a:pt x="4994189" y="2321590"/>
                  </a:cubicBezTo>
                  <a:cubicBezTo>
                    <a:pt x="4900470" y="2052526"/>
                    <a:pt x="4725460" y="1769129"/>
                    <a:pt x="4487860" y="1501856"/>
                  </a:cubicBezTo>
                  <a:cubicBezTo>
                    <a:pt x="4210285" y="1189683"/>
                    <a:pt x="3933047" y="962832"/>
                    <a:pt x="3640469" y="808425"/>
                  </a:cubicBezTo>
                  <a:cubicBezTo>
                    <a:pt x="3323369" y="641141"/>
                    <a:pt x="2988578" y="559851"/>
                    <a:pt x="2616837" y="559851"/>
                  </a:cubicBezTo>
                  <a:cubicBezTo>
                    <a:pt x="2315413" y="559851"/>
                    <a:pt x="2044110" y="640134"/>
                    <a:pt x="1762952" y="812008"/>
                  </a:cubicBezTo>
                  <a:cubicBezTo>
                    <a:pt x="1472838" y="989593"/>
                    <a:pt x="1197167" y="1250707"/>
                    <a:pt x="939635" y="1502976"/>
                  </a:cubicBezTo>
                  <a:cubicBezTo>
                    <a:pt x="819379" y="1620769"/>
                    <a:pt x="700355" y="1727700"/>
                    <a:pt x="585250" y="1831049"/>
                  </a:cubicBezTo>
                  <a:cubicBezTo>
                    <a:pt x="362317" y="2031140"/>
                    <a:pt x="169840" y="2204022"/>
                    <a:pt x="40403" y="2389556"/>
                  </a:cubicBezTo>
                  <a:lnTo>
                    <a:pt x="0" y="2456747"/>
                  </a:lnTo>
                  <a:lnTo>
                    <a:pt x="0" y="1601114"/>
                  </a:lnTo>
                  <a:lnTo>
                    <a:pt x="93200" y="1513741"/>
                  </a:lnTo>
                  <a:cubicBezTo>
                    <a:pt x="237107" y="1383294"/>
                    <a:pt x="388238" y="1251435"/>
                    <a:pt x="535423" y="1107273"/>
                  </a:cubicBezTo>
                  <a:cubicBezTo>
                    <a:pt x="1124050" y="530627"/>
                    <a:pt x="1718500" y="0"/>
                    <a:pt x="2616837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54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15" name="Freeform: Shape 14"/>
            <p:cNvSpPr/>
            <p:nvPr/>
          </p:nvSpPr>
          <p:spPr>
            <a:xfrm>
              <a:off x="-19221" y="176241"/>
              <a:ext cx="5517522" cy="6130481"/>
            </a:xfrm>
            <a:custGeom>
              <a:avLst/>
              <a:gdLst>
                <a:gd name="connsiteX0" fmla="*/ 2549095 w 5517522"/>
                <a:gd name="connsiteY0" fmla="*/ 0 h 6130481"/>
                <a:gd name="connsiteX1" fmla="*/ 4804175 w 5517522"/>
                <a:gd name="connsiteY1" fmla="*/ 1134258 h 6130481"/>
                <a:gd name="connsiteX2" fmla="*/ 5411838 w 5517522"/>
                <a:gd name="connsiteY2" fmla="*/ 3362353 h 6130481"/>
                <a:gd name="connsiteX3" fmla="*/ 4601621 w 5517522"/>
                <a:gd name="connsiteY3" fmla="*/ 5293280 h 6130481"/>
                <a:gd name="connsiteX4" fmla="*/ 2481577 w 5517522"/>
                <a:gd name="connsiteY4" fmla="*/ 6130481 h 6130481"/>
                <a:gd name="connsiteX5" fmla="*/ 243517 w 5517522"/>
                <a:gd name="connsiteY5" fmla="*/ 5212325 h 6130481"/>
                <a:gd name="connsiteX6" fmla="*/ 34587 w 5517522"/>
                <a:gd name="connsiteY6" fmla="*/ 4985345 h 6130481"/>
                <a:gd name="connsiteX7" fmla="*/ 0 w 5517522"/>
                <a:gd name="connsiteY7" fmla="*/ 4939620 h 6130481"/>
                <a:gd name="connsiteX8" fmla="*/ 0 w 5517522"/>
                <a:gd name="connsiteY8" fmla="*/ 3335329 h 6130481"/>
                <a:gd name="connsiteX9" fmla="*/ 17141 w 5517522"/>
                <a:gd name="connsiteY9" fmla="*/ 3448738 h 6130481"/>
                <a:gd name="connsiteX10" fmla="*/ 167489 w 5517522"/>
                <a:gd name="connsiteY10" fmla="*/ 3930490 h 6130481"/>
                <a:gd name="connsiteX11" fmla="*/ 715471 w 5517522"/>
                <a:gd name="connsiteY11" fmla="*/ 4734212 h 6130481"/>
                <a:gd name="connsiteX12" fmla="*/ 2481689 w 5517522"/>
                <a:gd name="connsiteY12" fmla="*/ 5458772 h 6130481"/>
                <a:gd name="connsiteX13" fmla="*/ 4126644 w 5517522"/>
                <a:gd name="connsiteY13" fmla="*/ 4818302 h 6130481"/>
                <a:gd name="connsiteX14" fmla="*/ 4360437 w 5517522"/>
                <a:gd name="connsiteY14" fmla="*/ 4516766 h 6130481"/>
                <a:gd name="connsiteX15" fmla="*/ 4480357 w 5517522"/>
                <a:gd name="connsiteY15" fmla="*/ 4122855 h 6130481"/>
                <a:gd name="connsiteX16" fmla="*/ 4781557 w 5517522"/>
                <a:gd name="connsiteY16" fmla="*/ 3129791 h 6130481"/>
                <a:gd name="connsiteX17" fmla="*/ 4771928 w 5517522"/>
                <a:gd name="connsiteY17" fmla="*/ 2357869 h 6130481"/>
                <a:gd name="connsiteX18" fmla="*/ 4297510 w 5517522"/>
                <a:gd name="connsiteY18" fmla="*/ 1575533 h 6130481"/>
                <a:gd name="connsiteX19" fmla="*/ 3498715 w 5517522"/>
                <a:gd name="connsiteY19" fmla="*/ 907071 h 6130481"/>
                <a:gd name="connsiteX20" fmla="*/ 2549095 w 5517522"/>
                <a:gd name="connsiteY20" fmla="*/ 671821 h 6130481"/>
                <a:gd name="connsiteX21" fmla="*/ 985319 w 5517522"/>
                <a:gd name="connsiteY21" fmla="*/ 1582475 h 6130481"/>
                <a:gd name="connsiteX22" fmla="*/ 634628 w 5517522"/>
                <a:gd name="connsiteY22" fmla="*/ 1913907 h 6130481"/>
                <a:gd name="connsiteX23" fmla="*/ 117662 w 5517522"/>
                <a:gd name="connsiteY23" fmla="*/ 2453044 h 6130481"/>
                <a:gd name="connsiteX24" fmla="*/ 2515 w 5517522"/>
                <a:gd name="connsiteY24" fmla="*/ 2685494 h 6130481"/>
                <a:gd name="connsiteX25" fmla="*/ 0 w 5517522"/>
                <a:gd name="connsiteY25" fmla="*/ 2696965 h 6130481"/>
                <a:gd name="connsiteX26" fmla="*/ 0 w 5517522"/>
                <a:gd name="connsiteY26" fmla="*/ 1587383 h 6130481"/>
                <a:gd name="connsiteX27" fmla="*/ 76951 w 5517522"/>
                <a:gd name="connsiteY27" fmla="*/ 1513741 h 6130481"/>
                <a:gd name="connsiteX28" fmla="*/ 510118 w 5517522"/>
                <a:gd name="connsiteY28" fmla="*/ 1107273 h 6130481"/>
                <a:gd name="connsiteX29" fmla="*/ 2549095 w 5517522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522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4011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335329"/>
                  </a:lnTo>
                  <a:lnTo>
                    <a:pt x="17141" y="3448738"/>
                  </a:lnTo>
                  <a:cubicBezTo>
                    <a:pt x="50676" y="3613558"/>
                    <a:pt x="100867" y="3774516"/>
                    <a:pt x="167489" y="3930490"/>
                  </a:cubicBezTo>
                  <a:cubicBezTo>
                    <a:pt x="296255" y="4232138"/>
                    <a:pt x="480670" y="4502546"/>
                    <a:pt x="715471" y="4734212"/>
                  </a:cubicBezTo>
                  <a:cubicBezTo>
                    <a:pt x="1188993" y="5201464"/>
                    <a:pt x="1816250" y="5458772"/>
                    <a:pt x="2481689" y="5458772"/>
                  </a:cubicBezTo>
                  <a:cubicBezTo>
                    <a:pt x="3185758" y="5458772"/>
                    <a:pt x="3677755" y="5267191"/>
                    <a:pt x="4126644" y="4818302"/>
                  </a:cubicBezTo>
                  <a:cubicBezTo>
                    <a:pt x="4278363" y="4666583"/>
                    <a:pt x="4329982" y="4580701"/>
                    <a:pt x="4360437" y="4516766"/>
                  </a:cubicBezTo>
                  <a:cubicBezTo>
                    <a:pt x="4404890" y="4423495"/>
                    <a:pt x="4436577" y="4297417"/>
                    <a:pt x="4480357" y="4122855"/>
                  </a:cubicBezTo>
                  <a:cubicBezTo>
                    <a:pt x="4539030" y="3889285"/>
                    <a:pt x="4619425" y="3569275"/>
                    <a:pt x="4781557" y="3129791"/>
                  </a:cubicBezTo>
                  <a:cubicBezTo>
                    <a:pt x="4870238" y="2889503"/>
                    <a:pt x="4867103" y="2637010"/>
                    <a:pt x="4771928" y="2357869"/>
                  </a:cubicBezTo>
                  <a:cubicBezTo>
                    <a:pt x="4684815" y="2102465"/>
                    <a:pt x="4520779" y="1831945"/>
                    <a:pt x="4297510" y="1575533"/>
                  </a:cubicBezTo>
                  <a:cubicBezTo>
                    <a:pt x="4034492" y="1273549"/>
                    <a:pt x="3773266" y="1054983"/>
                    <a:pt x="3498715" y="907071"/>
                  </a:cubicBezTo>
                  <a:cubicBezTo>
                    <a:pt x="3204905" y="748745"/>
                    <a:pt x="2894187" y="671821"/>
                    <a:pt x="2549095" y="671821"/>
                  </a:cubicBezTo>
                  <a:cubicBezTo>
                    <a:pt x="1942553" y="671821"/>
                    <a:pt x="1518298" y="1049273"/>
                    <a:pt x="985319" y="1582475"/>
                  </a:cubicBezTo>
                  <a:cubicBezTo>
                    <a:pt x="865735" y="1702059"/>
                    <a:pt x="748278" y="1809774"/>
                    <a:pt x="634628" y="1913907"/>
                  </a:cubicBezTo>
                  <a:cubicBezTo>
                    <a:pt x="421325" y="2109407"/>
                    <a:pt x="237134" y="2278146"/>
                    <a:pt x="117662" y="2453044"/>
                  </a:cubicBezTo>
                  <a:cubicBezTo>
                    <a:pt x="64756" y="2530415"/>
                    <a:pt x="27022" y="2605799"/>
                    <a:pt x="2515" y="2685494"/>
                  </a:cubicBezTo>
                  <a:lnTo>
                    <a:pt x="0" y="2696965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16" name="Freeform: Shape 15"/>
            <p:cNvSpPr/>
            <p:nvPr/>
          </p:nvSpPr>
          <p:spPr>
            <a:xfrm>
              <a:off x="-19220" y="176241"/>
              <a:ext cx="5517475" cy="6130481"/>
            </a:xfrm>
            <a:custGeom>
              <a:avLst/>
              <a:gdLst>
                <a:gd name="connsiteX0" fmla="*/ 2549095 w 5517475"/>
                <a:gd name="connsiteY0" fmla="*/ 0 h 6130481"/>
                <a:gd name="connsiteX1" fmla="*/ 4804175 w 5517475"/>
                <a:gd name="connsiteY1" fmla="*/ 1134258 h 6130481"/>
                <a:gd name="connsiteX2" fmla="*/ 5411838 w 5517475"/>
                <a:gd name="connsiteY2" fmla="*/ 3362353 h 6130481"/>
                <a:gd name="connsiteX3" fmla="*/ 4601621 w 5517475"/>
                <a:gd name="connsiteY3" fmla="*/ 5293280 h 6130481"/>
                <a:gd name="connsiteX4" fmla="*/ 2481577 w 5517475"/>
                <a:gd name="connsiteY4" fmla="*/ 6130481 h 6130481"/>
                <a:gd name="connsiteX5" fmla="*/ 243517 w 5517475"/>
                <a:gd name="connsiteY5" fmla="*/ 5212325 h 6130481"/>
                <a:gd name="connsiteX6" fmla="*/ 34587 w 5517475"/>
                <a:gd name="connsiteY6" fmla="*/ 4985345 h 6130481"/>
                <a:gd name="connsiteX7" fmla="*/ 0 w 5517475"/>
                <a:gd name="connsiteY7" fmla="*/ 4939620 h 6130481"/>
                <a:gd name="connsiteX8" fmla="*/ 0 w 5517475"/>
                <a:gd name="connsiteY8" fmla="*/ 3799573 h 6130481"/>
                <a:gd name="connsiteX9" fmla="*/ 64364 w 5517475"/>
                <a:gd name="connsiteY9" fmla="*/ 3974159 h 6130481"/>
                <a:gd name="connsiteX10" fmla="*/ 636644 w 5517475"/>
                <a:gd name="connsiteY10" fmla="*/ 4813600 h 6130481"/>
                <a:gd name="connsiteX11" fmla="*/ 2481577 w 5517475"/>
                <a:gd name="connsiteY11" fmla="*/ 5570406 h 6130481"/>
                <a:gd name="connsiteX12" fmla="*/ 3449896 w 5517475"/>
                <a:gd name="connsiteY12" fmla="*/ 5407153 h 6130481"/>
                <a:gd name="connsiteX13" fmla="*/ 4205695 w 5517475"/>
                <a:gd name="connsiteY13" fmla="*/ 4897241 h 6130481"/>
                <a:gd name="connsiteX14" fmla="*/ 4461434 w 5517475"/>
                <a:gd name="connsiteY14" fmla="*/ 4564802 h 6130481"/>
                <a:gd name="connsiteX15" fmla="*/ 4588969 w 5517475"/>
                <a:gd name="connsiteY15" fmla="*/ 4149952 h 6130481"/>
                <a:gd name="connsiteX16" fmla="*/ 4886585 w 5517475"/>
                <a:gd name="connsiteY16" fmla="*/ 3168421 h 6130481"/>
                <a:gd name="connsiteX17" fmla="*/ 4877964 w 5517475"/>
                <a:gd name="connsiteY17" fmla="*/ 2321590 h 6130481"/>
                <a:gd name="connsiteX18" fmla="*/ 4382048 w 5517475"/>
                <a:gd name="connsiteY18" fmla="*/ 1501856 h 6130481"/>
                <a:gd name="connsiteX19" fmla="*/ 3551900 w 5517475"/>
                <a:gd name="connsiteY19" fmla="*/ 808425 h 6130481"/>
                <a:gd name="connsiteX20" fmla="*/ 2549095 w 5517475"/>
                <a:gd name="connsiteY20" fmla="*/ 559851 h 6130481"/>
                <a:gd name="connsiteX21" fmla="*/ 1712566 w 5517475"/>
                <a:gd name="connsiteY21" fmla="*/ 812008 h 6130481"/>
                <a:gd name="connsiteX22" fmla="*/ 906044 w 5517475"/>
                <a:gd name="connsiteY22" fmla="*/ 1502976 h 6130481"/>
                <a:gd name="connsiteX23" fmla="*/ 558825 w 5517475"/>
                <a:gd name="connsiteY23" fmla="*/ 1831049 h 6130481"/>
                <a:gd name="connsiteX24" fmla="*/ 25063 w 5517475"/>
                <a:gd name="connsiteY24" fmla="*/ 2389556 h 6130481"/>
                <a:gd name="connsiteX25" fmla="*/ 0 w 5517475"/>
                <a:gd name="connsiteY25" fmla="*/ 2432109 h 6130481"/>
                <a:gd name="connsiteX26" fmla="*/ 0 w 5517475"/>
                <a:gd name="connsiteY26" fmla="*/ 1587383 h 6130481"/>
                <a:gd name="connsiteX27" fmla="*/ 76951 w 5517475"/>
                <a:gd name="connsiteY27" fmla="*/ 1513741 h 6130481"/>
                <a:gd name="connsiteX28" fmla="*/ 510118 w 5517475"/>
                <a:gd name="connsiteY28" fmla="*/ 1107273 h 6130481"/>
                <a:gd name="connsiteX29" fmla="*/ 2549095 w 5517475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475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3899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799573"/>
                  </a:lnTo>
                  <a:lnTo>
                    <a:pt x="64364" y="3974159"/>
                  </a:lnTo>
                  <a:cubicBezTo>
                    <a:pt x="198841" y="4289243"/>
                    <a:pt x="391429" y="4571632"/>
                    <a:pt x="636644" y="4813600"/>
                  </a:cubicBezTo>
                  <a:cubicBezTo>
                    <a:pt x="1131328" y="5301566"/>
                    <a:pt x="1786578" y="5570406"/>
                    <a:pt x="2481577" y="5570406"/>
                  </a:cubicBezTo>
                  <a:cubicBezTo>
                    <a:pt x="2854550" y="5570406"/>
                    <a:pt x="3171314" y="5516996"/>
                    <a:pt x="3449896" y="5407153"/>
                  </a:cubicBezTo>
                  <a:cubicBezTo>
                    <a:pt x="3723103" y="5299438"/>
                    <a:pt x="3970333" y="5132603"/>
                    <a:pt x="4205695" y="4897241"/>
                  </a:cubicBezTo>
                  <a:cubicBezTo>
                    <a:pt x="4369395" y="4733653"/>
                    <a:pt x="4426836" y="4637358"/>
                    <a:pt x="4461434" y="4564802"/>
                  </a:cubicBezTo>
                  <a:cubicBezTo>
                    <a:pt x="4510701" y="4461453"/>
                    <a:pt x="4543509" y="4330784"/>
                    <a:pt x="4588969" y="4149952"/>
                  </a:cubicBezTo>
                  <a:cubicBezTo>
                    <a:pt x="4646969" y="3918846"/>
                    <a:pt x="4726468" y="3602194"/>
                    <a:pt x="4886585" y="3168421"/>
                  </a:cubicBezTo>
                  <a:cubicBezTo>
                    <a:pt x="4984560" y="2902940"/>
                    <a:pt x="4981760" y="2626037"/>
                    <a:pt x="4877964" y="2321590"/>
                  </a:cubicBezTo>
                  <a:cubicBezTo>
                    <a:pt x="4786260" y="2052526"/>
                    <a:pt x="4614834" y="1769129"/>
                    <a:pt x="4382048" y="1501856"/>
                  </a:cubicBezTo>
                  <a:cubicBezTo>
                    <a:pt x="4110072" y="1189683"/>
                    <a:pt x="3838544" y="962832"/>
                    <a:pt x="3551900" y="808425"/>
                  </a:cubicBezTo>
                  <a:cubicBezTo>
                    <a:pt x="3241183" y="641141"/>
                    <a:pt x="2913222" y="559851"/>
                    <a:pt x="2549095" y="559851"/>
                  </a:cubicBezTo>
                  <a:cubicBezTo>
                    <a:pt x="2253830" y="559851"/>
                    <a:pt x="1988013" y="640134"/>
                    <a:pt x="1712566" y="812008"/>
                  </a:cubicBezTo>
                  <a:cubicBezTo>
                    <a:pt x="1428385" y="989593"/>
                    <a:pt x="1158313" y="1250707"/>
                    <a:pt x="906044" y="1502976"/>
                  </a:cubicBezTo>
                  <a:cubicBezTo>
                    <a:pt x="788140" y="1620769"/>
                    <a:pt x="671579" y="1727700"/>
                    <a:pt x="558825" y="1831049"/>
                  </a:cubicBezTo>
                  <a:cubicBezTo>
                    <a:pt x="340371" y="2031140"/>
                    <a:pt x="151813" y="2204022"/>
                    <a:pt x="25063" y="2389556"/>
                  </a:cubicBezTo>
                  <a:lnTo>
                    <a:pt x="0" y="2432109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17" name="Freeform: Shape 16"/>
            <p:cNvSpPr/>
            <p:nvPr/>
          </p:nvSpPr>
          <p:spPr>
            <a:xfrm>
              <a:off x="-19221" y="0"/>
              <a:ext cx="5646974" cy="6483075"/>
            </a:xfrm>
            <a:custGeom>
              <a:avLst/>
              <a:gdLst>
                <a:gd name="connsiteX0" fmla="*/ 2405773 w 5646974"/>
                <a:gd name="connsiteY0" fmla="*/ 0 h 6483075"/>
                <a:gd name="connsiteX1" fmla="*/ 5646974 w 5646974"/>
                <a:gd name="connsiteY1" fmla="*/ 3241538 h 6483075"/>
                <a:gd name="connsiteX2" fmla="*/ 2405773 w 5646974"/>
                <a:gd name="connsiteY2" fmla="*/ 6483075 h 6483075"/>
                <a:gd name="connsiteX3" fmla="*/ 113897 w 5646974"/>
                <a:gd name="connsiteY3" fmla="*/ 5533666 h 6483075"/>
                <a:gd name="connsiteX4" fmla="*/ 0 w 5646974"/>
                <a:gd name="connsiteY4" fmla="*/ 5408336 h 6483075"/>
                <a:gd name="connsiteX5" fmla="*/ 0 w 5646974"/>
                <a:gd name="connsiteY5" fmla="*/ 4983659 h 6483075"/>
                <a:gd name="connsiteX6" fmla="*/ 155731 w 5646974"/>
                <a:gd name="connsiteY6" fmla="*/ 5176047 h 6483075"/>
                <a:gd name="connsiteX7" fmla="*/ 1093706 w 5646974"/>
                <a:gd name="connsiteY7" fmla="*/ 5866903 h 6483075"/>
                <a:gd name="connsiteX8" fmla="*/ 1639673 w 5646974"/>
                <a:gd name="connsiteY8" fmla="*/ 6059940 h 6483075"/>
                <a:gd name="connsiteX9" fmla="*/ 1709990 w 5646974"/>
                <a:gd name="connsiteY9" fmla="*/ 6076287 h 6483075"/>
                <a:gd name="connsiteX10" fmla="*/ 1780307 w 5646974"/>
                <a:gd name="connsiteY10" fmla="*/ 6091963 h 6483075"/>
                <a:gd name="connsiteX11" fmla="*/ 1851072 w 5646974"/>
                <a:gd name="connsiteY11" fmla="*/ 6105176 h 6483075"/>
                <a:gd name="connsiteX12" fmla="*/ 1886455 w 5646974"/>
                <a:gd name="connsiteY12" fmla="*/ 6111782 h 6483075"/>
                <a:gd name="connsiteX13" fmla="*/ 1921949 w 5646974"/>
                <a:gd name="connsiteY13" fmla="*/ 6117716 h 6483075"/>
                <a:gd name="connsiteX14" fmla="*/ 2064152 w 5646974"/>
                <a:gd name="connsiteY14" fmla="*/ 6137647 h 6483075"/>
                <a:gd name="connsiteX15" fmla="*/ 2206914 w 5646974"/>
                <a:gd name="connsiteY15" fmla="*/ 6151195 h 6483075"/>
                <a:gd name="connsiteX16" fmla="*/ 2350011 w 5646974"/>
                <a:gd name="connsiteY16" fmla="*/ 6158250 h 6483075"/>
                <a:gd name="connsiteX17" fmla="*/ 2493109 w 5646974"/>
                <a:gd name="connsiteY17" fmla="*/ 6159705 h 6483075"/>
                <a:gd name="connsiteX18" fmla="*/ 2781321 w 5646974"/>
                <a:gd name="connsiteY18" fmla="*/ 6147277 h 6483075"/>
                <a:gd name="connsiteX19" fmla="*/ 3345091 w 5646974"/>
                <a:gd name="connsiteY19" fmla="*/ 6060276 h 6483075"/>
                <a:gd name="connsiteX20" fmla="*/ 3878853 w 5646974"/>
                <a:gd name="connsiteY20" fmla="*/ 5871718 h 6483075"/>
                <a:gd name="connsiteX21" fmla="*/ 4367267 w 5646974"/>
                <a:gd name="connsiteY21" fmla="*/ 5573093 h 6483075"/>
                <a:gd name="connsiteX22" fmla="*/ 4424484 w 5646974"/>
                <a:gd name="connsiteY22" fmla="*/ 5528529 h 6483075"/>
                <a:gd name="connsiteX23" fmla="*/ 4481252 w 5646974"/>
                <a:gd name="connsiteY23" fmla="*/ 5483069 h 6483075"/>
                <a:gd name="connsiteX24" fmla="*/ 4536790 w 5646974"/>
                <a:gd name="connsiteY24" fmla="*/ 5435818 h 6483075"/>
                <a:gd name="connsiteX25" fmla="*/ 4591543 w 5646974"/>
                <a:gd name="connsiteY25" fmla="*/ 5387671 h 6483075"/>
                <a:gd name="connsiteX26" fmla="*/ 4794209 w 5646974"/>
                <a:gd name="connsiteY26" fmla="*/ 5181198 h 6483075"/>
                <a:gd name="connsiteX27" fmla="*/ 4956678 w 5646974"/>
                <a:gd name="connsiteY27" fmla="*/ 4945836 h 6483075"/>
                <a:gd name="connsiteX28" fmla="*/ 4989262 w 5646974"/>
                <a:gd name="connsiteY28" fmla="*/ 4881453 h 6483075"/>
                <a:gd name="connsiteX29" fmla="*/ 5017814 w 5646974"/>
                <a:gd name="connsiteY29" fmla="*/ 4814607 h 6483075"/>
                <a:gd name="connsiteX30" fmla="*/ 5044127 w 5646974"/>
                <a:gd name="connsiteY30" fmla="*/ 4746193 h 6483075"/>
                <a:gd name="connsiteX31" fmla="*/ 5068425 w 5646974"/>
                <a:gd name="connsiteY31" fmla="*/ 4676436 h 6483075"/>
                <a:gd name="connsiteX32" fmla="*/ 5154641 w 5646974"/>
                <a:gd name="connsiteY32" fmla="*/ 4390352 h 6483075"/>
                <a:gd name="connsiteX33" fmla="*/ 5196854 w 5646974"/>
                <a:gd name="connsiteY33" fmla="*/ 4246134 h 6483075"/>
                <a:gd name="connsiteX34" fmla="*/ 5240299 w 5646974"/>
                <a:gd name="connsiteY34" fmla="*/ 4102140 h 6483075"/>
                <a:gd name="connsiteX35" fmla="*/ 5432440 w 5646974"/>
                <a:gd name="connsiteY35" fmla="*/ 3532884 h 6483075"/>
                <a:gd name="connsiteX36" fmla="*/ 5528846 w 5646974"/>
                <a:gd name="connsiteY36" fmla="*/ 2951647 h 6483075"/>
                <a:gd name="connsiteX37" fmla="*/ 5495927 w 5646974"/>
                <a:gd name="connsiteY37" fmla="*/ 2658733 h 6483075"/>
                <a:gd name="connsiteX38" fmla="*/ 5480027 w 5646974"/>
                <a:gd name="connsiteY38" fmla="*/ 2586848 h 6483075"/>
                <a:gd name="connsiteX39" fmla="*/ 5461328 w 5646974"/>
                <a:gd name="connsiteY39" fmla="*/ 2515635 h 6483075"/>
                <a:gd name="connsiteX40" fmla="*/ 5439605 w 5646974"/>
                <a:gd name="connsiteY40" fmla="*/ 2445317 h 6483075"/>
                <a:gd name="connsiteX41" fmla="*/ 5415532 w 5646974"/>
                <a:gd name="connsiteY41" fmla="*/ 2375896 h 6483075"/>
                <a:gd name="connsiteX42" fmla="*/ 5144564 w 5646974"/>
                <a:gd name="connsiteY42" fmla="*/ 1857138 h 6483075"/>
                <a:gd name="connsiteX43" fmla="*/ 4774838 w 5646974"/>
                <a:gd name="connsiteY43" fmla="*/ 1405450 h 6483075"/>
                <a:gd name="connsiteX44" fmla="*/ 4345769 w 5646974"/>
                <a:gd name="connsiteY44" fmla="*/ 1012323 h 6483075"/>
                <a:gd name="connsiteX45" fmla="*/ 4115334 w 5646974"/>
                <a:gd name="connsiteY45" fmla="*/ 841344 h 6483075"/>
                <a:gd name="connsiteX46" fmla="*/ 3874038 w 5646974"/>
                <a:gd name="connsiteY46" fmla="*/ 691528 h 6483075"/>
                <a:gd name="connsiteX47" fmla="*/ 3359535 w 5646974"/>
                <a:gd name="connsiteY47" fmla="*/ 468819 h 6483075"/>
                <a:gd name="connsiteX48" fmla="*/ 2811105 w 5646974"/>
                <a:gd name="connsiteY48" fmla="*/ 366031 h 6483075"/>
                <a:gd name="connsiteX49" fmla="*/ 2741124 w 5646974"/>
                <a:gd name="connsiteY49" fmla="*/ 361440 h 6483075"/>
                <a:gd name="connsiteX50" fmla="*/ 2671030 w 5646974"/>
                <a:gd name="connsiteY50" fmla="*/ 358417 h 6483075"/>
                <a:gd name="connsiteX51" fmla="*/ 2600713 w 5646974"/>
                <a:gd name="connsiteY51" fmla="*/ 357521 h 6483075"/>
                <a:gd name="connsiteX52" fmla="*/ 2531739 w 5646974"/>
                <a:gd name="connsiteY52" fmla="*/ 358529 h 6483075"/>
                <a:gd name="connsiteX53" fmla="*/ 2259988 w 5646974"/>
                <a:gd name="connsiteY53" fmla="*/ 385289 h 6483075"/>
                <a:gd name="connsiteX54" fmla="*/ 1740670 w 5646974"/>
                <a:gd name="connsiteY54" fmla="*/ 553917 h 6483075"/>
                <a:gd name="connsiteX55" fmla="*/ 1264124 w 5646974"/>
                <a:gd name="connsiteY55" fmla="*/ 853549 h 6483075"/>
                <a:gd name="connsiteX56" fmla="*/ 823074 w 5646974"/>
                <a:gd name="connsiteY56" fmla="*/ 1234136 h 6483075"/>
                <a:gd name="connsiteX57" fmla="*/ 715694 w 5646974"/>
                <a:gd name="connsiteY57" fmla="*/ 1336252 h 6483075"/>
                <a:gd name="connsiteX58" fmla="*/ 606859 w 5646974"/>
                <a:gd name="connsiteY58" fmla="*/ 1440945 h 6483075"/>
                <a:gd name="connsiteX59" fmla="*/ 382023 w 5646974"/>
                <a:gd name="connsiteY59" fmla="*/ 1646074 h 6483075"/>
                <a:gd name="connsiteX60" fmla="*/ 158531 w 5646974"/>
                <a:gd name="connsiteY60" fmla="*/ 1843813 h 6483075"/>
                <a:gd name="connsiteX61" fmla="*/ 0 w 5646974"/>
                <a:gd name="connsiteY61" fmla="*/ 1991775 h 6483075"/>
                <a:gd name="connsiteX62" fmla="*/ 0 w 5646974"/>
                <a:gd name="connsiteY62" fmla="*/ 1074740 h 6483075"/>
                <a:gd name="connsiteX63" fmla="*/ 113897 w 5646974"/>
                <a:gd name="connsiteY63" fmla="*/ 949410 h 6483075"/>
                <a:gd name="connsiteX64" fmla="*/ 2405773 w 5646974"/>
                <a:gd name="connsiteY64" fmla="*/ 0 h 648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646974" h="6483075">
                  <a:moveTo>
                    <a:pt x="2405773" y="0"/>
                  </a:moveTo>
                  <a:cubicBezTo>
                    <a:pt x="4195841" y="0"/>
                    <a:pt x="5646974" y="1451246"/>
                    <a:pt x="5646974" y="3241538"/>
                  </a:cubicBezTo>
                  <a:cubicBezTo>
                    <a:pt x="5646974" y="5031830"/>
                    <a:pt x="4195841" y="6483075"/>
                    <a:pt x="2405773" y="6483075"/>
                  </a:cubicBezTo>
                  <a:cubicBezTo>
                    <a:pt x="1510739" y="6483075"/>
                    <a:pt x="700439" y="6120264"/>
                    <a:pt x="113897" y="5533666"/>
                  </a:cubicBezTo>
                  <a:lnTo>
                    <a:pt x="0" y="5408336"/>
                  </a:lnTo>
                  <a:lnTo>
                    <a:pt x="0" y="4983659"/>
                  </a:lnTo>
                  <a:lnTo>
                    <a:pt x="155731" y="5176047"/>
                  </a:lnTo>
                  <a:cubicBezTo>
                    <a:pt x="417742" y="5469073"/>
                    <a:pt x="741224" y="5704211"/>
                    <a:pt x="1093706" y="5866903"/>
                  </a:cubicBezTo>
                  <a:cubicBezTo>
                    <a:pt x="1269947" y="5948418"/>
                    <a:pt x="1453018" y="6013137"/>
                    <a:pt x="1639673" y="6059940"/>
                  </a:cubicBezTo>
                  <a:lnTo>
                    <a:pt x="1709990" y="6076287"/>
                  </a:lnTo>
                  <a:cubicBezTo>
                    <a:pt x="1733504" y="6081550"/>
                    <a:pt x="1756570" y="6088156"/>
                    <a:pt x="1780307" y="6091963"/>
                  </a:cubicBezTo>
                  <a:lnTo>
                    <a:pt x="1851072" y="6105176"/>
                  </a:lnTo>
                  <a:lnTo>
                    <a:pt x="1886455" y="6111782"/>
                  </a:lnTo>
                  <a:cubicBezTo>
                    <a:pt x="1898212" y="6114021"/>
                    <a:pt x="1909969" y="6116373"/>
                    <a:pt x="1921949" y="6117716"/>
                  </a:cubicBezTo>
                  <a:cubicBezTo>
                    <a:pt x="1969425" y="6124323"/>
                    <a:pt x="2016676" y="6131489"/>
                    <a:pt x="2064152" y="6137647"/>
                  </a:cubicBezTo>
                  <a:cubicBezTo>
                    <a:pt x="2111851" y="6141790"/>
                    <a:pt x="2159438" y="6146381"/>
                    <a:pt x="2206914" y="6151195"/>
                  </a:cubicBezTo>
                  <a:lnTo>
                    <a:pt x="2350011" y="6158250"/>
                  </a:lnTo>
                  <a:cubicBezTo>
                    <a:pt x="2397711" y="6159593"/>
                    <a:pt x="2445410" y="6159146"/>
                    <a:pt x="2493109" y="6159705"/>
                  </a:cubicBezTo>
                  <a:cubicBezTo>
                    <a:pt x="2589068" y="6158137"/>
                    <a:pt x="2685922" y="6154666"/>
                    <a:pt x="2781321" y="6147277"/>
                  </a:cubicBezTo>
                  <a:cubicBezTo>
                    <a:pt x="2972566" y="6132944"/>
                    <a:pt x="3161348" y="6105288"/>
                    <a:pt x="3345091" y="6060276"/>
                  </a:cubicBezTo>
                  <a:cubicBezTo>
                    <a:pt x="3528834" y="6015375"/>
                    <a:pt x="3707539" y="5952785"/>
                    <a:pt x="3878853" y="5871718"/>
                  </a:cubicBezTo>
                  <a:cubicBezTo>
                    <a:pt x="4050167" y="5790428"/>
                    <a:pt x="4213084" y="5689318"/>
                    <a:pt x="4367267" y="5573093"/>
                  </a:cubicBezTo>
                  <a:lnTo>
                    <a:pt x="4424484" y="5528529"/>
                  </a:lnTo>
                  <a:cubicBezTo>
                    <a:pt x="4443631" y="5513637"/>
                    <a:pt x="4463113" y="5499193"/>
                    <a:pt x="4481252" y="5483069"/>
                  </a:cubicBezTo>
                  <a:lnTo>
                    <a:pt x="4536790" y="5435818"/>
                  </a:lnTo>
                  <a:cubicBezTo>
                    <a:pt x="4555265" y="5419918"/>
                    <a:pt x="4574188" y="5404466"/>
                    <a:pt x="4591543" y="5387671"/>
                  </a:cubicBezTo>
                  <a:cubicBezTo>
                    <a:pt x="4662980" y="5321944"/>
                    <a:pt x="4733074" y="5254650"/>
                    <a:pt x="4794209" y="5181198"/>
                  </a:cubicBezTo>
                  <a:cubicBezTo>
                    <a:pt x="4857808" y="5109089"/>
                    <a:pt x="4910434" y="5029926"/>
                    <a:pt x="4956678" y="4945836"/>
                  </a:cubicBezTo>
                  <a:cubicBezTo>
                    <a:pt x="4967651" y="4924450"/>
                    <a:pt x="4978624" y="4903064"/>
                    <a:pt x="4989262" y="4881453"/>
                  </a:cubicBezTo>
                  <a:lnTo>
                    <a:pt x="5017814" y="4814607"/>
                  </a:lnTo>
                  <a:cubicBezTo>
                    <a:pt x="5027891" y="4792549"/>
                    <a:pt x="5035393" y="4769035"/>
                    <a:pt x="5044127" y="4746193"/>
                  </a:cubicBezTo>
                  <a:cubicBezTo>
                    <a:pt x="5052636" y="4723128"/>
                    <a:pt x="5061146" y="4700174"/>
                    <a:pt x="5068425" y="4676436"/>
                  </a:cubicBezTo>
                  <a:cubicBezTo>
                    <a:pt x="5099552" y="4582717"/>
                    <a:pt x="5126985" y="4486422"/>
                    <a:pt x="5154641" y="4390352"/>
                  </a:cubicBezTo>
                  <a:lnTo>
                    <a:pt x="5196854" y="4246134"/>
                  </a:lnTo>
                  <a:lnTo>
                    <a:pt x="5240299" y="4102140"/>
                  </a:lnTo>
                  <a:cubicBezTo>
                    <a:pt x="5299195" y="3910560"/>
                    <a:pt x="5364697" y="3721330"/>
                    <a:pt x="5432440" y="3532884"/>
                  </a:cubicBezTo>
                  <a:cubicBezTo>
                    <a:pt x="5500294" y="3346902"/>
                    <a:pt x="5533549" y="3148714"/>
                    <a:pt x="5528846" y="2951647"/>
                  </a:cubicBezTo>
                  <a:cubicBezTo>
                    <a:pt x="5526831" y="2853113"/>
                    <a:pt x="5515409" y="2755027"/>
                    <a:pt x="5495927" y="2658733"/>
                  </a:cubicBezTo>
                  <a:cubicBezTo>
                    <a:pt x="5491112" y="2634659"/>
                    <a:pt x="5486297" y="2610585"/>
                    <a:pt x="5480027" y="2586848"/>
                  </a:cubicBezTo>
                  <a:cubicBezTo>
                    <a:pt x="5474205" y="2562998"/>
                    <a:pt x="5468718" y="2539036"/>
                    <a:pt x="5461328" y="2515635"/>
                  </a:cubicBezTo>
                  <a:cubicBezTo>
                    <a:pt x="5454386" y="2492009"/>
                    <a:pt x="5447668" y="2468495"/>
                    <a:pt x="5439605" y="2445317"/>
                  </a:cubicBezTo>
                  <a:cubicBezTo>
                    <a:pt x="5431879" y="2422028"/>
                    <a:pt x="5424378" y="2398738"/>
                    <a:pt x="5415532" y="2375896"/>
                  </a:cubicBezTo>
                  <a:cubicBezTo>
                    <a:pt x="5347790" y="2191817"/>
                    <a:pt x="5254071" y="2018599"/>
                    <a:pt x="5144564" y="1857138"/>
                  </a:cubicBezTo>
                  <a:cubicBezTo>
                    <a:pt x="5034946" y="1695565"/>
                    <a:pt x="4909762" y="1545301"/>
                    <a:pt x="4774838" y="1405450"/>
                  </a:cubicBezTo>
                  <a:cubicBezTo>
                    <a:pt x="4638907" y="1265040"/>
                    <a:pt x="4496145" y="1132131"/>
                    <a:pt x="4345769" y="1012323"/>
                  </a:cubicBezTo>
                  <a:cubicBezTo>
                    <a:pt x="4270749" y="952195"/>
                    <a:pt x="4194273" y="894642"/>
                    <a:pt x="4115334" y="841344"/>
                  </a:cubicBezTo>
                  <a:cubicBezTo>
                    <a:pt x="4037067" y="787263"/>
                    <a:pt x="3956336" y="737548"/>
                    <a:pt x="3874038" y="691528"/>
                  </a:cubicBezTo>
                  <a:cubicBezTo>
                    <a:pt x="3709554" y="599712"/>
                    <a:pt x="3537792" y="523349"/>
                    <a:pt x="3359535" y="468819"/>
                  </a:cubicBezTo>
                  <a:cubicBezTo>
                    <a:pt x="3181278" y="414514"/>
                    <a:pt x="2997311" y="380699"/>
                    <a:pt x="2811105" y="366031"/>
                  </a:cubicBezTo>
                  <a:cubicBezTo>
                    <a:pt x="2787703" y="364575"/>
                    <a:pt x="2764525" y="362448"/>
                    <a:pt x="2741124" y="361440"/>
                  </a:cubicBezTo>
                  <a:lnTo>
                    <a:pt x="2671030" y="358417"/>
                  </a:lnTo>
                  <a:lnTo>
                    <a:pt x="2600713" y="357521"/>
                  </a:lnTo>
                  <a:cubicBezTo>
                    <a:pt x="2577087" y="356961"/>
                    <a:pt x="2554805" y="358305"/>
                    <a:pt x="2531739" y="358529"/>
                  </a:cubicBezTo>
                  <a:cubicBezTo>
                    <a:pt x="2440259" y="360992"/>
                    <a:pt x="2349564" y="370285"/>
                    <a:pt x="2259988" y="385289"/>
                  </a:cubicBezTo>
                  <a:cubicBezTo>
                    <a:pt x="2080723" y="415521"/>
                    <a:pt x="1906945" y="473634"/>
                    <a:pt x="1740670" y="553917"/>
                  </a:cubicBezTo>
                  <a:cubicBezTo>
                    <a:pt x="1574506" y="634647"/>
                    <a:pt x="1415844" y="737100"/>
                    <a:pt x="1264124" y="853549"/>
                  </a:cubicBezTo>
                  <a:cubicBezTo>
                    <a:pt x="1112181" y="969886"/>
                    <a:pt x="966508" y="1099212"/>
                    <a:pt x="823074" y="1234136"/>
                  </a:cubicBezTo>
                  <a:cubicBezTo>
                    <a:pt x="787131" y="1267951"/>
                    <a:pt x="751413" y="1301990"/>
                    <a:pt x="715694" y="1336252"/>
                  </a:cubicBezTo>
                  <a:lnTo>
                    <a:pt x="606859" y="1440945"/>
                  </a:lnTo>
                  <a:cubicBezTo>
                    <a:pt x="532623" y="1511374"/>
                    <a:pt x="457267" y="1579452"/>
                    <a:pt x="382023" y="1646074"/>
                  </a:cubicBezTo>
                  <a:lnTo>
                    <a:pt x="158531" y="1843813"/>
                  </a:lnTo>
                  <a:lnTo>
                    <a:pt x="0" y="1991775"/>
                  </a:lnTo>
                  <a:lnTo>
                    <a:pt x="0" y="1074740"/>
                  </a:lnTo>
                  <a:lnTo>
                    <a:pt x="113897" y="949410"/>
                  </a:lnTo>
                  <a:cubicBezTo>
                    <a:pt x="700439" y="362812"/>
                    <a:pt x="1510739" y="0"/>
                    <a:pt x="2405773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74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1" y="2048951"/>
            <a:ext cx="4355907" cy="2760098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rPr>
              <a:t>算法实现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1503BE-B72C-8951-4386-AB3892F59C9A}"/>
              </a:ext>
            </a:extLst>
          </p:cNvPr>
          <p:cNvSpPr txBox="1"/>
          <p:nvPr/>
        </p:nvSpPr>
        <p:spPr>
          <a:xfrm>
            <a:off x="5690367" y="542987"/>
            <a:ext cx="6101254" cy="5940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2000" b="1" kern="100" dirty="0">
                <a:effectLst/>
                <a:latin typeface="+mn-ea"/>
                <a:cs typeface="Times New Roman" panose="02020603050405020304" pitchFamily="18" charset="0"/>
              </a:rPr>
              <a:t>1.</a:t>
            </a:r>
            <a:r>
              <a:rPr lang="zh-CN" sz="2000" b="1" kern="100" dirty="0">
                <a:effectLst/>
                <a:latin typeface="+mn-ea"/>
                <a:cs typeface="Times New Roman" panose="02020603050405020304" pitchFamily="18" charset="0"/>
              </a:rPr>
              <a:t>首先考虑一个</a:t>
            </a:r>
            <a:r>
              <a:rPr lang="en-US" sz="2000" b="1" kern="100" dirty="0">
                <a:effectLst/>
                <a:latin typeface="+mn-ea"/>
                <a:cs typeface="Times New Roman" panose="02020603050405020304" pitchFamily="18" charset="0"/>
              </a:rPr>
              <a:t>MAX</a:t>
            </a:r>
            <a:r>
              <a:rPr lang="zh-CN" sz="2000" b="1" kern="100" dirty="0">
                <a:effectLst/>
                <a:latin typeface="+mn-ea"/>
                <a:cs typeface="Times New Roman" panose="02020603050405020304" pitchFamily="18" charset="0"/>
              </a:rPr>
              <a:t>节点</a:t>
            </a:r>
            <a:endParaRPr lang="en-US" sz="2000" b="1" kern="100" dirty="0">
              <a:effectLst/>
              <a:latin typeface="+mn-ea"/>
              <a:cs typeface="Times New Roman" panose="02020603050405020304" pitchFamily="18" charset="0"/>
            </a:endParaRPr>
          </a:p>
          <a:p>
            <a:pPr algn="just"/>
            <a:r>
              <a:rPr lang="zh-CN" sz="2000" kern="100" dirty="0">
                <a:effectLst/>
                <a:latin typeface="+mn-ea"/>
                <a:cs typeface="Times New Roman" panose="02020603050405020304" pitchFamily="18" charset="0"/>
              </a:rPr>
              <a:t>在开始搜索前，获取父节点的当前分数</a:t>
            </a:r>
            <a:r>
              <a:rPr lang="en-US" sz="2000" kern="100" dirty="0">
                <a:effectLst/>
                <a:latin typeface="+mn-ea"/>
                <a:cs typeface="Times New Roman" panose="02020603050405020304" pitchFamily="18" charset="0"/>
              </a:rPr>
              <a:t>A</a:t>
            </a:r>
          </a:p>
          <a:p>
            <a:pPr algn="just"/>
            <a:r>
              <a:rPr lang="zh-CN" sz="2000" kern="100" dirty="0">
                <a:effectLst/>
                <a:latin typeface="+mn-ea"/>
                <a:cs typeface="Times New Roman" panose="02020603050405020304" pitchFamily="18" charset="0"/>
              </a:rPr>
              <a:t>在搜索过程中，</a:t>
            </a:r>
            <a:r>
              <a:rPr lang="en-US" sz="2000" kern="100" dirty="0">
                <a:effectLst/>
                <a:latin typeface="+mn-ea"/>
                <a:cs typeface="Times New Roman" panose="02020603050405020304" pitchFamily="18" charset="0"/>
              </a:rPr>
              <a:t>MAX</a:t>
            </a:r>
            <a:r>
              <a:rPr lang="zh-CN" sz="2000" kern="100" dirty="0">
                <a:effectLst/>
                <a:latin typeface="+mn-ea"/>
                <a:cs typeface="Times New Roman" panose="02020603050405020304" pitchFamily="18" charset="0"/>
              </a:rPr>
              <a:t>节点的分数从正无穷开始不断下降</a:t>
            </a:r>
            <a:endParaRPr lang="en-US" sz="2000" kern="100" dirty="0">
              <a:effectLst/>
              <a:latin typeface="+mn-ea"/>
              <a:cs typeface="Times New Roman" panose="02020603050405020304" pitchFamily="18" charset="0"/>
            </a:endParaRPr>
          </a:p>
          <a:p>
            <a:pPr algn="just"/>
            <a:r>
              <a:rPr lang="zh-CN" sz="2000" kern="100" dirty="0">
                <a:effectLst/>
                <a:latin typeface="+mn-ea"/>
                <a:cs typeface="Times New Roman" panose="02020603050405020304" pitchFamily="18" charset="0"/>
              </a:rPr>
              <a:t>假设某个时刻，这个</a:t>
            </a:r>
            <a:r>
              <a:rPr lang="en-US" sz="2000" kern="100" dirty="0">
                <a:effectLst/>
                <a:latin typeface="+mn-ea"/>
                <a:cs typeface="Times New Roman" panose="02020603050405020304" pitchFamily="18" charset="0"/>
              </a:rPr>
              <a:t>MAX</a:t>
            </a:r>
            <a:r>
              <a:rPr lang="zh-CN" sz="2000" kern="100" dirty="0">
                <a:effectLst/>
                <a:latin typeface="+mn-ea"/>
                <a:cs typeface="Times New Roman" panose="02020603050405020304" pitchFamily="18" charset="0"/>
              </a:rPr>
              <a:t>节点的分数已经小于父节点分数</a:t>
            </a:r>
            <a:r>
              <a:rPr lang="en-US" sz="2000" kern="100" dirty="0">
                <a:effectLst/>
                <a:latin typeface="+mn-ea"/>
                <a:cs typeface="Times New Roman" panose="02020603050405020304" pitchFamily="18" charset="0"/>
              </a:rPr>
              <a:t>A</a:t>
            </a:r>
            <a:r>
              <a:rPr lang="zh-CN" sz="2000" kern="100" dirty="0">
                <a:effectLst/>
                <a:latin typeface="+mn-ea"/>
                <a:cs typeface="Times New Roman" panose="02020603050405020304" pitchFamily="18" charset="0"/>
              </a:rPr>
              <a:t>了</a:t>
            </a:r>
            <a:r>
              <a:rPr lang="en-US" sz="2000" kern="100" dirty="0">
                <a:effectLst/>
                <a:latin typeface="+mn-ea"/>
                <a:cs typeface="Times New Roman" panose="02020603050405020304" pitchFamily="18" charset="0"/>
              </a:rPr>
              <a:t>-&gt;</a:t>
            </a:r>
            <a:r>
              <a:rPr lang="zh-CN" sz="2000" kern="100" dirty="0">
                <a:effectLst/>
                <a:latin typeface="+mn-ea"/>
                <a:cs typeface="Times New Roman" panose="02020603050405020304" pitchFamily="18" charset="0"/>
              </a:rPr>
              <a:t>这个节点不需要再继续搜索下去了</a:t>
            </a:r>
            <a:endParaRPr lang="en-US" sz="2000" kern="100" dirty="0">
              <a:effectLst/>
              <a:latin typeface="+mn-ea"/>
              <a:cs typeface="Times New Roman" panose="02020603050405020304" pitchFamily="18" charset="0"/>
            </a:endParaRPr>
          </a:p>
          <a:p>
            <a:pPr algn="just"/>
            <a:r>
              <a:rPr lang="zh-CN" sz="2000" b="1" kern="100" dirty="0">
                <a:solidFill>
                  <a:srgbClr val="FF0000"/>
                </a:solidFill>
                <a:effectLst/>
                <a:latin typeface="+mn-ea"/>
                <a:cs typeface="Times New Roman" panose="02020603050405020304" pitchFamily="18" charset="0"/>
              </a:rPr>
              <a:t>原因：</a:t>
            </a:r>
            <a:r>
              <a:rPr lang="zh-CN" sz="2000" kern="100" dirty="0">
                <a:effectLst/>
                <a:latin typeface="+mn-ea"/>
                <a:cs typeface="Times New Roman" panose="02020603050405020304" pitchFamily="18" charset="0"/>
              </a:rPr>
              <a:t>已知父节点是</a:t>
            </a:r>
            <a:r>
              <a:rPr lang="en-US" sz="2000" kern="100" dirty="0">
                <a:effectLst/>
                <a:latin typeface="+mn-ea"/>
                <a:cs typeface="Times New Roman" panose="02020603050405020304" pitchFamily="18" charset="0"/>
              </a:rPr>
              <a:t>MIN</a:t>
            </a:r>
            <a:r>
              <a:rPr lang="zh-CN" sz="2000" kern="100" dirty="0">
                <a:effectLst/>
                <a:latin typeface="+mn-ea"/>
                <a:cs typeface="Times New Roman" panose="02020603050405020304" pitchFamily="18" charset="0"/>
              </a:rPr>
              <a:t>层，其分数取子节点的最大值。</a:t>
            </a:r>
            <a:endParaRPr lang="en-US" sz="2000" kern="100" dirty="0">
              <a:effectLst/>
              <a:latin typeface="+mn-ea"/>
              <a:cs typeface="Times New Roman" panose="02020603050405020304" pitchFamily="18" charset="0"/>
            </a:endParaRPr>
          </a:p>
          <a:p>
            <a:pPr algn="just"/>
            <a:r>
              <a:rPr lang="zh-CN" sz="2000" kern="100" dirty="0">
                <a:effectLst/>
                <a:latin typeface="+mn-ea"/>
                <a:cs typeface="Times New Roman" panose="02020603050405020304" pitchFamily="18" charset="0"/>
              </a:rPr>
              <a:t>而当前节点的分数取子节点的最小值，当前节点的分数下降到低于父节点当前分数</a:t>
            </a:r>
            <a:r>
              <a:rPr lang="en-US" sz="2000" kern="100" dirty="0">
                <a:effectLst/>
                <a:latin typeface="+mn-ea"/>
                <a:cs typeface="Times New Roman" panose="02020603050405020304" pitchFamily="18" charset="0"/>
              </a:rPr>
              <a:t>A</a:t>
            </a:r>
            <a:r>
              <a:rPr lang="zh-CN" sz="2000" kern="100" dirty="0">
                <a:effectLst/>
                <a:latin typeface="+mn-ea"/>
                <a:cs typeface="Times New Roman" panose="02020603050405020304" pitchFamily="18" charset="0"/>
              </a:rPr>
              <a:t>后，则当前节点不可能再成为父节点的最大子节点</a:t>
            </a:r>
            <a:endParaRPr lang="en-US" sz="2000" kern="100" dirty="0">
              <a:effectLst/>
              <a:latin typeface="+mn-ea"/>
              <a:cs typeface="Times New Roman" panose="02020603050405020304" pitchFamily="18" charset="0"/>
            </a:endParaRPr>
          </a:p>
          <a:p>
            <a:pPr algn="just"/>
            <a:r>
              <a:rPr lang="zh-CN" sz="2000" b="1" kern="100" dirty="0">
                <a:solidFill>
                  <a:schemeClr val="accent6"/>
                </a:solidFill>
                <a:effectLst/>
                <a:latin typeface="+mn-ea"/>
                <a:cs typeface="Times New Roman" panose="02020603050405020304" pitchFamily="18" charset="0"/>
              </a:rPr>
              <a:t>结果：</a:t>
            </a:r>
            <a:r>
              <a:rPr lang="zh-CN" sz="2000" kern="100" dirty="0">
                <a:effectLst/>
                <a:latin typeface="+mn-ea"/>
                <a:cs typeface="Times New Roman" panose="02020603050405020304" pitchFamily="18" charset="0"/>
              </a:rPr>
              <a:t>停止当前节点的后续计算，直接</a:t>
            </a:r>
            <a:r>
              <a:rPr lang="en-US" sz="2000" kern="100" dirty="0">
                <a:effectLst/>
                <a:latin typeface="+mn-ea"/>
                <a:cs typeface="Times New Roman" panose="02020603050405020304" pitchFamily="18" charset="0"/>
              </a:rPr>
              <a:t>return</a:t>
            </a:r>
            <a:r>
              <a:rPr lang="zh-CN" sz="2000" kern="100" dirty="0">
                <a:effectLst/>
                <a:latin typeface="+mn-ea"/>
                <a:cs typeface="Times New Roman" panose="02020603050405020304" pitchFamily="18" charset="0"/>
              </a:rPr>
              <a:t>回溯到父节点</a:t>
            </a:r>
            <a:r>
              <a:rPr lang="en-US" sz="2000" kern="100" dirty="0">
                <a:effectLst/>
                <a:latin typeface="+mn-ea"/>
                <a:cs typeface="Times New Roman" panose="02020603050405020304" pitchFamily="18" charset="0"/>
              </a:rPr>
              <a:t>-&gt;</a:t>
            </a:r>
            <a:r>
              <a:rPr lang="zh-CN" sz="2000" kern="100" dirty="0">
                <a:effectLst/>
                <a:latin typeface="+mn-ea"/>
                <a:cs typeface="Times New Roman" panose="02020603050405020304" pitchFamily="18" charset="0"/>
              </a:rPr>
              <a:t>剪枝</a:t>
            </a:r>
            <a:endParaRPr lang="en-US" sz="2000" kern="100" dirty="0">
              <a:effectLst/>
              <a:latin typeface="+mn-ea"/>
              <a:cs typeface="Times New Roman" panose="02020603050405020304" pitchFamily="18" charset="0"/>
            </a:endParaRPr>
          </a:p>
          <a:p>
            <a:pPr algn="just"/>
            <a:r>
              <a:rPr lang="en-US" sz="2000" kern="100" dirty="0">
                <a:effectLst/>
                <a:latin typeface="+mn-ea"/>
                <a:cs typeface="Times New Roman" panose="02020603050405020304" pitchFamily="18" charset="0"/>
              </a:rPr>
              <a:t> </a:t>
            </a:r>
          </a:p>
          <a:p>
            <a:pPr algn="just"/>
            <a:r>
              <a:rPr lang="en-US" altLang="zh-CN" sz="2000" b="1" kern="100" dirty="0">
                <a:effectLst/>
                <a:latin typeface="+mn-ea"/>
                <a:cs typeface="Times New Roman" panose="02020603050405020304" pitchFamily="18" charset="0"/>
              </a:rPr>
              <a:t>2.</a:t>
            </a:r>
            <a:r>
              <a:rPr lang="zh-CN" sz="2000" b="1" kern="100" dirty="0">
                <a:effectLst/>
                <a:latin typeface="+mn-ea"/>
                <a:cs typeface="Times New Roman" panose="02020603050405020304" pitchFamily="18" charset="0"/>
              </a:rPr>
              <a:t>同理考虑一个</a:t>
            </a:r>
            <a:r>
              <a:rPr lang="en-US" sz="2000" b="1" kern="100" dirty="0">
                <a:effectLst/>
                <a:latin typeface="+mn-ea"/>
                <a:cs typeface="Times New Roman" panose="02020603050405020304" pitchFamily="18" charset="0"/>
              </a:rPr>
              <a:t>MIN</a:t>
            </a:r>
            <a:r>
              <a:rPr lang="zh-CN" sz="2000" b="1" kern="100" dirty="0">
                <a:effectLst/>
                <a:latin typeface="+mn-ea"/>
                <a:cs typeface="Times New Roman" panose="02020603050405020304" pitchFamily="18" charset="0"/>
              </a:rPr>
              <a:t>节点</a:t>
            </a:r>
            <a:endParaRPr lang="en-US" sz="2000" b="1" kern="100" dirty="0">
              <a:effectLst/>
              <a:latin typeface="+mn-ea"/>
              <a:cs typeface="Times New Roman" panose="02020603050405020304" pitchFamily="18" charset="0"/>
            </a:endParaRPr>
          </a:p>
          <a:p>
            <a:pPr algn="just"/>
            <a:r>
              <a:rPr lang="zh-CN" sz="2000" kern="100" dirty="0">
                <a:effectLst/>
                <a:latin typeface="+mn-ea"/>
                <a:cs typeface="Times New Roman" panose="02020603050405020304" pitchFamily="18" charset="0"/>
              </a:rPr>
              <a:t>在搜索过程中，</a:t>
            </a:r>
            <a:r>
              <a:rPr lang="en-US" sz="2000" kern="100" dirty="0">
                <a:effectLst/>
                <a:latin typeface="+mn-ea"/>
                <a:cs typeface="Times New Roman" panose="02020603050405020304" pitchFamily="18" charset="0"/>
              </a:rPr>
              <a:t>MIN</a:t>
            </a:r>
            <a:r>
              <a:rPr lang="zh-CN" sz="2000" kern="100" dirty="0">
                <a:effectLst/>
                <a:latin typeface="+mn-ea"/>
                <a:cs typeface="Times New Roman" panose="02020603050405020304" pitchFamily="18" charset="0"/>
              </a:rPr>
              <a:t>节点的分数从负无穷不断上升</a:t>
            </a:r>
            <a:endParaRPr lang="en-US" sz="2000" kern="100" dirty="0">
              <a:effectLst/>
              <a:latin typeface="+mn-ea"/>
              <a:cs typeface="Times New Roman" panose="02020603050405020304" pitchFamily="18" charset="0"/>
            </a:endParaRPr>
          </a:p>
          <a:p>
            <a:pPr algn="just"/>
            <a:r>
              <a:rPr lang="zh-CN" sz="2000" kern="100" dirty="0">
                <a:effectLst/>
                <a:latin typeface="+mn-ea"/>
                <a:cs typeface="Times New Roman" panose="02020603050405020304" pitchFamily="18" charset="0"/>
              </a:rPr>
              <a:t>假设某个时刻，其分数已经高于父节点的分数</a:t>
            </a:r>
            <a:r>
              <a:rPr lang="en-US" sz="2000" kern="100" dirty="0">
                <a:effectLst/>
                <a:latin typeface="+mn-ea"/>
                <a:cs typeface="Times New Roman" panose="02020603050405020304" pitchFamily="18" charset="0"/>
              </a:rPr>
              <a:t>B</a:t>
            </a:r>
          </a:p>
          <a:p>
            <a:pPr algn="just"/>
            <a:r>
              <a:rPr lang="zh-CN" sz="2000" kern="100" dirty="0">
                <a:effectLst/>
                <a:latin typeface="+mn-ea"/>
                <a:cs typeface="Times New Roman" panose="02020603050405020304" pitchFamily="18" charset="0"/>
              </a:rPr>
              <a:t>则该节点的后续计算无意义</a:t>
            </a:r>
            <a:r>
              <a:rPr lang="en-US" sz="2000" kern="100" dirty="0">
                <a:effectLst/>
                <a:latin typeface="+mn-ea"/>
                <a:cs typeface="Times New Roman" panose="02020603050405020304" pitchFamily="18" charset="0"/>
              </a:rPr>
              <a:t>-&gt;</a:t>
            </a:r>
            <a:r>
              <a:rPr lang="zh-CN" sz="2000" kern="100" dirty="0">
                <a:effectLst/>
                <a:latin typeface="+mn-ea"/>
                <a:cs typeface="Times New Roman" panose="02020603050405020304" pitchFamily="18" charset="0"/>
              </a:rPr>
              <a:t>已经不可能成为父节点的最小子节点</a:t>
            </a:r>
            <a:r>
              <a:rPr lang="zh-CN" altLang="en-US" sz="2000" kern="100" dirty="0">
                <a:latin typeface="+mn-ea"/>
                <a:cs typeface="Times New Roman" panose="02020603050405020304" pitchFamily="18" charset="0"/>
              </a:rPr>
              <a:t>，可以</a:t>
            </a:r>
            <a:r>
              <a:rPr lang="zh-CN" sz="2000" kern="100" dirty="0">
                <a:effectLst/>
                <a:latin typeface="+mn-ea"/>
                <a:cs typeface="Times New Roman" panose="02020603050405020304" pitchFamily="18" charset="0"/>
              </a:rPr>
              <a:t>剪枝</a:t>
            </a:r>
            <a:endParaRPr lang="en-US" sz="2000" kern="100" dirty="0">
              <a:effectLst/>
              <a:latin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-8137" y="0"/>
            <a:ext cx="5646974" cy="6483075"/>
            <a:chOff x="-19221" y="0"/>
            <a:chExt cx="5646974" cy="6483075"/>
          </a:xfrm>
        </p:grpSpPr>
        <p:sp>
          <p:nvSpPr>
            <p:cNvPr id="13" name="Freeform: Shape 12"/>
            <p:cNvSpPr/>
            <p:nvPr/>
          </p:nvSpPr>
          <p:spPr>
            <a:xfrm>
              <a:off x="-19220" y="116610"/>
              <a:ext cx="5535001" cy="6250127"/>
            </a:xfrm>
            <a:custGeom>
              <a:avLst/>
              <a:gdLst>
                <a:gd name="connsiteX0" fmla="*/ 2510242 w 5535001"/>
                <a:gd name="connsiteY0" fmla="*/ 174 h 6250127"/>
                <a:gd name="connsiteX1" fmla="*/ 2550551 w 5535001"/>
                <a:gd name="connsiteY1" fmla="*/ 510 h 6250127"/>
                <a:gd name="connsiteX2" fmla="*/ 2629490 w 5535001"/>
                <a:gd name="connsiteY2" fmla="*/ 3757 h 6250127"/>
                <a:gd name="connsiteX3" fmla="*/ 2708317 w 5535001"/>
                <a:gd name="connsiteY3" fmla="*/ 7229 h 6250127"/>
                <a:gd name="connsiteX4" fmla="*/ 2787256 w 5535001"/>
                <a:gd name="connsiteY4" fmla="*/ 14619 h 6250127"/>
                <a:gd name="connsiteX5" fmla="*/ 3408467 w 5535001"/>
                <a:gd name="connsiteY5" fmla="*/ 145064 h 6250127"/>
                <a:gd name="connsiteX6" fmla="*/ 3557723 w 5535001"/>
                <a:gd name="connsiteY6" fmla="*/ 199593 h 6250127"/>
                <a:gd name="connsiteX7" fmla="*/ 3594337 w 5535001"/>
                <a:gd name="connsiteY7" fmla="*/ 214597 h 6250127"/>
                <a:gd name="connsiteX8" fmla="*/ 3630616 w 5535001"/>
                <a:gd name="connsiteY8" fmla="*/ 230385 h 6250127"/>
                <a:gd name="connsiteX9" fmla="*/ 3703172 w 5535001"/>
                <a:gd name="connsiteY9" fmla="*/ 262073 h 6250127"/>
                <a:gd name="connsiteX10" fmla="*/ 3739003 w 5535001"/>
                <a:gd name="connsiteY10" fmla="*/ 278756 h 6250127"/>
                <a:gd name="connsiteX11" fmla="*/ 3756806 w 5535001"/>
                <a:gd name="connsiteY11" fmla="*/ 287266 h 6250127"/>
                <a:gd name="connsiteX12" fmla="*/ 3773714 w 5535001"/>
                <a:gd name="connsiteY12" fmla="*/ 297567 h 6250127"/>
                <a:gd name="connsiteX13" fmla="*/ 3840784 w 5535001"/>
                <a:gd name="connsiteY13" fmla="*/ 339332 h 6250127"/>
                <a:gd name="connsiteX14" fmla="*/ 3873927 w 5535001"/>
                <a:gd name="connsiteY14" fmla="*/ 360495 h 6250127"/>
                <a:gd name="connsiteX15" fmla="*/ 3906062 w 5535001"/>
                <a:gd name="connsiteY15" fmla="*/ 383001 h 6250127"/>
                <a:gd name="connsiteX16" fmla="*/ 3969662 w 5535001"/>
                <a:gd name="connsiteY16" fmla="*/ 428572 h 6250127"/>
                <a:gd name="connsiteX17" fmla="*/ 4423029 w 5535001"/>
                <a:gd name="connsiteY17" fmla="*/ 837600 h 6250127"/>
                <a:gd name="connsiteX18" fmla="*/ 4474647 w 5535001"/>
                <a:gd name="connsiteY18" fmla="*/ 891569 h 6250127"/>
                <a:gd name="connsiteX19" fmla="*/ 4524250 w 5535001"/>
                <a:gd name="connsiteY19" fmla="*/ 946883 h 6250127"/>
                <a:gd name="connsiteX20" fmla="*/ 4573965 w 5535001"/>
                <a:gd name="connsiteY20" fmla="*/ 1001748 h 6250127"/>
                <a:gd name="connsiteX21" fmla="*/ 4622224 w 5535001"/>
                <a:gd name="connsiteY21" fmla="*/ 1057509 h 6250127"/>
                <a:gd name="connsiteX22" fmla="*/ 4717510 w 5535001"/>
                <a:gd name="connsiteY22" fmla="*/ 1169143 h 6250127"/>
                <a:gd name="connsiteX23" fmla="*/ 4764986 w 5535001"/>
                <a:gd name="connsiteY23" fmla="*/ 1224681 h 6250127"/>
                <a:gd name="connsiteX24" fmla="*/ 4813021 w 5535001"/>
                <a:gd name="connsiteY24" fmla="*/ 1279994 h 6250127"/>
                <a:gd name="connsiteX25" fmla="*/ 5001915 w 5535001"/>
                <a:gd name="connsiteY25" fmla="*/ 1506846 h 6250127"/>
                <a:gd name="connsiteX26" fmla="*/ 5170542 w 5535001"/>
                <a:gd name="connsiteY26" fmla="*/ 1751165 h 6250127"/>
                <a:gd name="connsiteX27" fmla="*/ 5428969 w 5535001"/>
                <a:gd name="connsiteY27" fmla="*/ 2293660 h 6250127"/>
                <a:gd name="connsiteX28" fmla="*/ 5534893 w 5535001"/>
                <a:gd name="connsiteY28" fmla="*/ 2899307 h 6250127"/>
                <a:gd name="connsiteX29" fmla="*/ 5508804 w 5535001"/>
                <a:gd name="connsiteY29" fmla="*/ 3211144 h 6250127"/>
                <a:gd name="connsiteX30" fmla="*/ 5426282 w 5535001"/>
                <a:gd name="connsiteY30" fmla="*/ 3513352 h 6250127"/>
                <a:gd name="connsiteX31" fmla="*/ 5248250 w 5535001"/>
                <a:gd name="connsiteY31" fmla="*/ 4030542 h 6250127"/>
                <a:gd name="connsiteX32" fmla="*/ 5208612 w 5535001"/>
                <a:gd name="connsiteY32" fmla="*/ 4161771 h 6250127"/>
                <a:gd name="connsiteX33" fmla="*/ 5170318 w 5535001"/>
                <a:gd name="connsiteY33" fmla="*/ 4294680 h 6250127"/>
                <a:gd name="connsiteX34" fmla="*/ 5132248 w 5535001"/>
                <a:gd name="connsiteY34" fmla="*/ 4430164 h 6250127"/>
                <a:gd name="connsiteX35" fmla="*/ 5112765 w 5535001"/>
                <a:gd name="connsiteY35" fmla="*/ 4498914 h 6250127"/>
                <a:gd name="connsiteX36" fmla="*/ 5091715 w 5535001"/>
                <a:gd name="connsiteY36" fmla="*/ 4569119 h 6250127"/>
                <a:gd name="connsiteX37" fmla="*/ 5068985 w 5535001"/>
                <a:gd name="connsiteY37" fmla="*/ 4640220 h 6250127"/>
                <a:gd name="connsiteX38" fmla="*/ 5043904 w 5535001"/>
                <a:gd name="connsiteY38" fmla="*/ 4712105 h 6250127"/>
                <a:gd name="connsiteX39" fmla="*/ 5015799 w 5535001"/>
                <a:gd name="connsiteY39" fmla="*/ 4784438 h 6250127"/>
                <a:gd name="connsiteX40" fmla="*/ 4982880 w 5535001"/>
                <a:gd name="connsiteY40" fmla="*/ 4856435 h 6250127"/>
                <a:gd name="connsiteX41" fmla="*/ 4817276 w 5535001"/>
                <a:gd name="connsiteY41" fmla="*/ 5125275 h 6250127"/>
                <a:gd name="connsiteX42" fmla="*/ 4618753 w 5535001"/>
                <a:gd name="connsiteY42" fmla="*/ 5355374 h 6250127"/>
                <a:gd name="connsiteX43" fmla="*/ 4566575 w 5535001"/>
                <a:gd name="connsiteY43" fmla="*/ 5408560 h 6250127"/>
                <a:gd name="connsiteX44" fmla="*/ 4513837 w 5535001"/>
                <a:gd name="connsiteY44" fmla="*/ 5461186 h 6250127"/>
                <a:gd name="connsiteX45" fmla="*/ 4459531 w 5535001"/>
                <a:gd name="connsiteY45" fmla="*/ 5512580 h 6250127"/>
                <a:gd name="connsiteX46" fmla="*/ 4404554 w 5535001"/>
                <a:gd name="connsiteY46" fmla="*/ 5563526 h 6250127"/>
                <a:gd name="connsiteX47" fmla="*/ 4348009 w 5535001"/>
                <a:gd name="connsiteY47" fmla="*/ 5613017 h 6250127"/>
                <a:gd name="connsiteX48" fmla="*/ 4290568 w 5535001"/>
                <a:gd name="connsiteY48" fmla="*/ 5661948 h 6250127"/>
                <a:gd name="connsiteX49" fmla="*/ 4276124 w 5535001"/>
                <a:gd name="connsiteY49" fmla="*/ 5674153 h 6250127"/>
                <a:gd name="connsiteX50" fmla="*/ 4261120 w 5535001"/>
                <a:gd name="connsiteY50" fmla="*/ 5685798 h 6250127"/>
                <a:gd name="connsiteX51" fmla="*/ 4231112 w 5535001"/>
                <a:gd name="connsiteY51" fmla="*/ 5708976 h 6250127"/>
                <a:gd name="connsiteX52" fmla="*/ 4170984 w 5535001"/>
                <a:gd name="connsiteY52" fmla="*/ 5755443 h 6250127"/>
                <a:gd name="connsiteX53" fmla="*/ 4046025 w 5535001"/>
                <a:gd name="connsiteY53" fmla="*/ 5843228 h 6250127"/>
                <a:gd name="connsiteX54" fmla="*/ 3915356 w 5535001"/>
                <a:gd name="connsiteY54" fmla="*/ 5923735 h 6250127"/>
                <a:gd name="connsiteX55" fmla="*/ 3346323 w 5535001"/>
                <a:gd name="connsiteY55" fmla="*/ 6158872 h 6250127"/>
                <a:gd name="connsiteX56" fmla="*/ 2743476 w 5535001"/>
                <a:gd name="connsiteY56" fmla="*/ 6247328 h 6250127"/>
                <a:gd name="connsiteX57" fmla="*/ 2668120 w 5535001"/>
                <a:gd name="connsiteY57" fmla="*/ 6249344 h 6250127"/>
                <a:gd name="connsiteX58" fmla="*/ 2630498 w 5535001"/>
                <a:gd name="connsiteY58" fmla="*/ 6250127 h 6250127"/>
                <a:gd name="connsiteX59" fmla="*/ 2592988 w 5535001"/>
                <a:gd name="connsiteY59" fmla="*/ 6249568 h 6250127"/>
                <a:gd name="connsiteX60" fmla="*/ 2518080 w 5535001"/>
                <a:gd name="connsiteY60" fmla="*/ 6247777 h 6250127"/>
                <a:gd name="connsiteX61" fmla="*/ 2442948 w 5535001"/>
                <a:gd name="connsiteY61" fmla="*/ 6244529 h 6250127"/>
                <a:gd name="connsiteX62" fmla="*/ 2291676 w 5535001"/>
                <a:gd name="connsiteY62" fmla="*/ 6232213 h 6250127"/>
                <a:gd name="connsiteX63" fmla="*/ 2141412 w 5535001"/>
                <a:gd name="connsiteY63" fmla="*/ 6212394 h 6250127"/>
                <a:gd name="connsiteX64" fmla="*/ 1992715 w 5535001"/>
                <a:gd name="connsiteY64" fmla="*/ 6184961 h 6250127"/>
                <a:gd name="connsiteX65" fmla="*/ 1845811 w 5535001"/>
                <a:gd name="connsiteY65" fmla="*/ 6151034 h 6250127"/>
                <a:gd name="connsiteX66" fmla="*/ 1701033 w 5535001"/>
                <a:gd name="connsiteY66" fmla="*/ 6110724 h 6250127"/>
                <a:gd name="connsiteX67" fmla="*/ 1629484 w 5535001"/>
                <a:gd name="connsiteY67" fmla="*/ 6088219 h 6250127"/>
                <a:gd name="connsiteX68" fmla="*/ 1558383 w 5535001"/>
                <a:gd name="connsiteY68" fmla="*/ 6064929 h 6250127"/>
                <a:gd name="connsiteX69" fmla="*/ 1011968 w 5535001"/>
                <a:gd name="connsiteY69" fmla="*/ 5828896 h 6250127"/>
                <a:gd name="connsiteX70" fmla="*/ 511237 w 5535001"/>
                <a:gd name="connsiteY70" fmla="*/ 5512356 h 6250127"/>
                <a:gd name="connsiteX71" fmla="*/ 395572 w 5535001"/>
                <a:gd name="connsiteY71" fmla="*/ 5419757 h 6250127"/>
                <a:gd name="connsiteX72" fmla="*/ 284722 w 5535001"/>
                <a:gd name="connsiteY72" fmla="*/ 5321559 h 6250127"/>
                <a:gd name="connsiteX73" fmla="*/ 257513 w 5535001"/>
                <a:gd name="connsiteY73" fmla="*/ 5296477 h 6250127"/>
                <a:gd name="connsiteX74" fmla="*/ 243853 w 5535001"/>
                <a:gd name="connsiteY74" fmla="*/ 5283937 h 6250127"/>
                <a:gd name="connsiteX75" fmla="*/ 230752 w 5535001"/>
                <a:gd name="connsiteY75" fmla="*/ 5270836 h 6250127"/>
                <a:gd name="connsiteX76" fmla="*/ 178574 w 5535001"/>
                <a:gd name="connsiteY76" fmla="*/ 5218322 h 6250127"/>
                <a:gd name="connsiteX77" fmla="*/ 126508 w 5535001"/>
                <a:gd name="connsiteY77" fmla="*/ 5165584 h 6250127"/>
                <a:gd name="connsiteX78" fmla="*/ 76345 w 5535001"/>
                <a:gd name="connsiteY78" fmla="*/ 5111167 h 6250127"/>
                <a:gd name="connsiteX79" fmla="*/ 26407 w 5535001"/>
                <a:gd name="connsiteY79" fmla="*/ 5056413 h 6250127"/>
                <a:gd name="connsiteX80" fmla="*/ 0 w 5535001"/>
                <a:gd name="connsiteY80" fmla="*/ 5024776 h 6250127"/>
                <a:gd name="connsiteX81" fmla="*/ 0 w 5535001"/>
                <a:gd name="connsiteY81" fmla="*/ 4492798 h 6250127"/>
                <a:gd name="connsiteX82" fmla="*/ 28534 w 5535001"/>
                <a:gd name="connsiteY82" fmla="*/ 4537879 h 6250127"/>
                <a:gd name="connsiteX83" fmla="*/ 66604 w 5535001"/>
                <a:gd name="connsiteY83" fmla="*/ 4592745 h 6250127"/>
                <a:gd name="connsiteX84" fmla="*/ 104114 w 5535001"/>
                <a:gd name="connsiteY84" fmla="*/ 4647834 h 6250127"/>
                <a:gd name="connsiteX85" fmla="*/ 143751 w 5535001"/>
                <a:gd name="connsiteY85" fmla="*/ 4701580 h 6250127"/>
                <a:gd name="connsiteX86" fmla="*/ 182717 w 5535001"/>
                <a:gd name="connsiteY86" fmla="*/ 4755773 h 6250127"/>
                <a:gd name="connsiteX87" fmla="*/ 223810 w 5535001"/>
                <a:gd name="connsiteY87" fmla="*/ 4808399 h 6250127"/>
                <a:gd name="connsiteX88" fmla="*/ 264679 w 5535001"/>
                <a:gd name="connsiteY88" fmla="*/ 4861249 h 6250127"/>
                <a:gd name="connsiteX89" fmla="*/ 307788 w 5535001"/>
                <a:gd name="connsiteY89" fmla="*/ 4912420 h 6250127"/>
                <a:gd name="connsiteX90" fmla="*/ 351232 w 5535001"/>
                <a:gd name="connsiteY90" fmla="*/ 4963254 h 6250127"/>
                <a:gd name="connsiteX91" fmla="*/ 397028 w 5535001"/>
                <a:gd name="connsiteY91" fmla="*/ 5012185 h 6250127"/>
                <a:gd name="connsiteX92" fmla="*/ 443496 w 5535001"/>
                <a:gd name="connsiteY92" fmla="*/ 5060444 h 6250127"/>
                <a:gd name="connsiteX93" fmla="*/ 455140 w 5535001"/>
                <a:gd name="connsiteY93" fmla="*/ 5072537 h 6250127"/>
                <a:gd name="connsiteX94" fmla="*/ 467345 w 5535001"/>
                <a:gd name="connsiteY94" fmla="*/ 5083958 h 6250127"/>
                <a:gd name="connsiteX95" fmla="*/ 491755 w 5535001"/>
                <a:gd name="connsiteY95" fmla="*/ 5106912 h 6250127"/>
                <a:gd name="connsiteX96" fmla="*/ 540686 w 5535001"/>
                <a:gd name="connsiteY96" fmla="*/ 5152819 h 6250127"/>
                <a:gd name="connsiteX97" fmla="*/ 552890 w 5535001"/>
                <a:gd name="connsiteY97" fmla="*/ 5164353 h 6250127"/>
                <a:gd name="connsiteX98" fmla="*/ 565655 w 5535001"/>
                <a:gd name="connsiteY98" fmla="*/ 5175214 h 6250127"/>
                <a:gd name="connsiteX99" fmla="*/ 591072 w 5535001"/>
                <a:gd name="connsiteY99" fmla="*/ 5197048 h 6250127"/>
                <a:gd name="connsiteX100" fmla="*/ 694197 w 5535001"/>
                <a:gd name="connsiteY100" fmla="*/ 5283041 h 6250127"/>
                <a:gd name="connsiteX101" fmla="*/ 1146221 w 5535001"/>
                <a:gd name="connsiteY101" fmla="*/ 5573716 h 6250127"/>
                <a:gd name="connsiteX102" fmla="*/ 1650982 w 5535001"/>
                <a:gd name="connsiteY102" fmla="*/ 5758130 h 6250127"/>
                <a:gd name="connsiteX103" fmla="*/ 1716485 w 5535001"/>
                <a:gd name="connsiteY103" fmla="*/ 5772798 h 6250127"/>
                <a:gd name="connsiteX104" fmla="*/ 1782211 w 5535001"/>
                <a:gd name="connsiteY104" fmla="*/ 5786235 h 6250127"/>
                <a:gd name="connsiteX105" fmla="*/ 1848386 w 5535001"/>
                <a:gd name="connsiteY105" fmla="*/ 5796984 h 6250127"/>
                <a:gd name="connsiteX106" fmla="*/ 1881417 w 5535001"/>
                <a:gd name="connsiteY106" fmla="*/ 5802359 h 6250127"/>
                <a:gd name="connsiteX107" fmla="*/ 1914560 w 5535001"/>
                <a:gd name="connsiteY107" fmla="*/ 5807061 h 6250127"/>
                <a:gd name="connsiteX108" fmla="*/ 2047469 w 5535001"/>
                <a:gd name="connsiteY108" fmla="*/ 5821282 h 6250127"/>
                <a:gd name="connsiteX109" fmla="*/ 2180601 w 5535001"/>
                <a:gd name="connsiteY109" fmla="*/ 5828896 h 6250127"/>
                <a:gd name="connsiteX110" fmla="*/ 2313622 w 5535001"/>
                <a:gd name="connsiteY110" fmla="*/ 5830463 h 6250127"/>
                <a:gd name="connsiteX111" fmla="*/ 2380021 w 5535001"/>
                <a:gd name="connsiteY111" fmla="*/ 5828448 h 6250127"/>
                <a:gd name="connsiteX112" fmla="*/ 2446195 w 5535001"/>
                <a:gd name="connsiteY112" fmla="*/ 5826433 h 6250127"/>
                <a:gd name="connsiteX113" fmla="*/ 2513041 w 5535001"/>
                <a:gd name="connsiteY113" fmla="*/ 5822737 h 6250127"/>
                <a:gd name="connsiteX114" fmla="*/ 2580111 w 5535001"/>
                <a:gd name="connsiteY114" fmla="*/ 5818258 h 6250127"/>
                <a:gd name="connsiteX115" fmla="*/ 2613590 w 5535001"/>
                <a:gd name="connsiteY115" fmla="*/ 5816355 h 6250127"/>
                <a:gd name="connsiteX116" fmla="*/ 2646845 w 5535001"/>
                <a:gd name="connsiteY116" fmla="*/ 5813108 h 6250127"/>
                <a:gd name="connsiteX117" fmla="*/ 2713244 w 5535001"/>
                <a:gd name="connsiteY117" fmla="*/ 5806838 h 6250127"/>
                <a:gd name="connsiteX118" fmla="*/ 3230882 w 5535001"/>
                <a:gd name="connsiteY118" fmla="*/ 5721292 h 6250127"/>
                <a:gd name="connsiteX119" fmla="*/ 3720416 w 5535001"/>
                <a:gd name="connsiteY119" fmla="*/ 5556472 h 6250127"/>
                <a:gd name="connsiteX120" fmla="*/ 3837425 w 5535001"/>
                <a:gd name="connsiteY120" fmla="*/ 5499927 h 6250127"/>
                <a:gd name="connsiteX121" fmla="*/ 3951634 w 5535001"/>
                <a:gd name="connsiteY121" fmla="*/ 5436552 h 6250127"/>
                <a:gd name="connsiteX122" fmla="*/ 4007284 w 5535001"/>
                <a:gd name="connsiteY122" fmla="*/ 5401841 h 6250127"/>
                <a:gd name="connsiteX123" fmla="*/ 4035164 w 5535001"/>
                <a:gd name="connsiteY123" fmla="*/ 5384374 h 6250127"/>
                <a:gd name="connsiteX124" fmla="*/ 4049049 w 5535001"/>
                <a:gd name="connsiteY124" fmla="*/ 5375640 h 6250127"/>
                <a:gd name="connsiteX125" fmla="*/ 4062485 w 5535001"/>
                <a:gd name="connsiteY125" fmla="*/ 5366123 h 6250127"/>
                <a:gd name="connsiteX126" fmla="*/ 4116567 w 5535001"/>
                <a:gd name="connsiteY126" fmla="*/ 5328277 h 6250127"/>
                <a:gd name="connsiteX127" fmla="*/ 4169976 w 5535001"/>
                <a:gd name="connsiteY127" fmla="*/ 5289199 h 6250127"/>
                <a:gd name="connsiteX128" fmla="*/ 4222042 w 5535001"/>
                <a:gd name="connsiteY128" fmla="*/ 5247994 h 6250127"/>
                <a:gd name="connsiteX129" fmla="*/ 4273213 w 5535001"/>
                <a:gd name="connsiteY129" fmla="*/ 5205558 h 6250127"/>
                <a:gd name="connsiteX130" fmla="*/ 4323151 w 5535001"/>
                <a:gd name="connsiteY130" fmla="*/ 5161329 h 6250127"/>
                <a:gd name="connsiteX131" fmla="*/ 4371971 w 5535001"/>
                <a:gd name="connsiteY131" fmla="*/ 5116093 h 6250127"/>
                <a:gd name="connsiteX132" fmla="*/ 4546868 w 5535001"/>
                <a:gd name="connsiteY132" fmla="*/ 4924400 h 6250127"/>
                <a:gd name="connsiteX133" fmla="*/ 4675634 w 5535001"/>
                <a:gd name="connsiteY133" fmla="*/ 4715352 h 6250127"/>
                <a:gd name="connsiteX134" fmla="*/ 4700155 w 5535001"/>
                <a:gd name="connsiteY134" fmla="*/ 4659255 h 6250127"/>
                <a:gd name="connsiteX135" fmla="*/ 4721206 w 5535001"/>
                <a:gd name="connsiteY135" fmla="*/ 4600135 h 6250127"/>
                <a:gd name="connsiteX136" fmla="*/ 4740465 w 5535001"/>
                <a:gd name="connsiteY136" fmla="*/ 4538887 h 6250127"/>
                <a:gd name="connsiteX137" fmla="*/ 4758492 w 5535001"/>
                <a:gd name="connsiteY137" fmla="*/ 4475848 h 6250127"/>
                <a:gd name="connsiteX138" fmla="*/ 4891288 w 5535001"/>
                <a:gd name="connsiteY138" fmla="*/ 3930329 h 6250127"/>
                <a:gd name="connsiteX139" fmla="*/ 5066298 w 5535001"/>
                <a:gd name="connsiteY139" fmla="*/ 3382235 h 6250127"/>
                <a:gd name="connsiteX140" fmla="*/ 5156994 w 5535001"/>
                <a:gd name="connsiteY140" fmla="*/ 2898635 h 6250127"/>
                <a:gd name="connsiteX141" fmla="*/ 5083317 w 5535001"/>
                <a:gd name="connsiteY141" fmla="*/ 2402047 h 6250127"/>
                <a:gd name="connsiteX142" fmla="*/ 4871022 w 5535001"/>
                <a:gd name="connsiteY142" fmla="*/ 1926958 h 6250127"/>
                <a:gd name="connsiteX143" fmla="*/ 4727028 w 5535001"/>
                <a:gd name="connsiteY143" fmla="*/ 1703577 h 6250127"/>
                <a:gd name="connsiteX144" fmla="*/ 4563776 w 5535001"/>
                <a:gd name="connsiteY144" fmla="*/ 1490834 h 6250127"/>
                <a:gd name="connsiteX145" fmla="*/ 4370291 w 5535001"/>
                <a:gd name="connsiteY145" fmla="*/ 1300596 h 6250127"/>
                <a:gd name="connsiteX146" fmla="*/ 4266046 w 5535001"/>
                <a:gd name="connsiteY146" fmla="*/ 1214491 h 6250127"/>
                <a:gd name="connsiteX147" fmla="*/ 4212973 w 5535001"/>
                <a:gd name="connsiteY147" fmla="*/ 1173062 h 6250127"/>
                <a:gd name="connsiteX148" fmla="*/ 4157995 w 5535001"/>
                <a:gd name="connsiteY148" fmla="*/ 1134545 h 6250127"/>
                <a:gd name="connsiteX149" fmla="*/ 3697126 w 5535001"/>
                <a:gd name="connsiteY149" fmla="*/ 881044 h 6250127"/>
                <a:gd name="connsiteX150" fmla="*/ 3637670 w 5535001"/>
                <a:gd name="connsiteY150" fmla="*/ 856747 h 6250127"/>
                <a:gd name="connsiteX151" fmla="*/ 3608222 w 5535001"/>
                <a:gd name="connsiteY151" fmla="*/ 844318 h 6250127"/>
                <a:gd name="connsiteX152" fmla="*/ 3578214 w 5535001"/>
                <a:gd name="connsiteY152" fmla="*/ 833457 h 6250127"/>
                <a:gd name="connsiteX153" fmla="*/ 3518309 w 5535001"/>
                <a:gd name="connsiteY153" fmla="*/ 812294 h 6250127"/>
                <a:gd name="connsiteX154" fmla="*/ 3503417 w 5535001"/>
                <a:gd name="connsiteY154" fmla="*/ 806920 h 6250127"/>
                <a:gd name="connsiteX155" fmla="*/ 3489533 w 5535001"/>
                <a:gd name="connsiteY155" fmla="*/ 799642 h 6250127"/>
                <a:gd name="connsiteX156" fmla="*/ 3460869 w 5535001"/>
                <a:gd name="connsiteY156" fmla="*/ 787101 h 6250127"/>
                <a:gd name="connsiteX157" fmla="*/ 3402980 w 5535001"/>
                <a:gd name="connsiteY157" fmla="*/ 763475 h 6250127"/>
                <a:gd name="connsiteX158" fmla="*/ 3374092 w 5535001"/>
                <a:gd name="connsiteY158" fmla="*/ 751606 h 6250127"/>
                <a:gd name="connsiteX159" fmla="*/ 3344980 w 5535001"/>
                <a:gd name="connsiteY159" fmla="*/ 740409 h 6250127"/>
                <a:gd name="connsiteX160" fmla="*/ 3226627 w 5535001"/>
                <a:gd name="connsiteY160" fmla="*/ 700772 h 6250127"/>
                <a:gd name="connsiteX161" fmla="*/ 2735750 w 5535001"/>
                <a:gd name="connsiteY161" fmla="*/ 614667 h 6250127"/>
                <a:gd name="connsiteX162" fmla="*/ 2673158 w 5535001"/>
                <a:gd name="connsiteY162" fmla="*/ 610412 h 6250127"/>
                <a:gd name="connsiteX163" fmla="*/ 2610119 w 5535001"/>
                <a:gd name="connsiteY163" fmla="*/ 609628 h 6250127"/>
                <a:gd name="connsiteX164" fmla="*/ 2547080 w 5535001"/>
                <a:gd name="connsiteY164" fmla="*/ 608620 h 6250127"/>
                <a:gd name="connsiteX165" fmla="*/ 2516400 w 5535001"/>
                <a:gd name="connsiteY165" fmla="*/ 608844 h 6250127"/>
                <a:gd name="connsiteX166" fmla="*/ 2486280 w 5535001"/>
                <a:gd name="connsiteY166" fmla="*/ 609740 h 6250127"/>
                <a:gd name="connsiteX167" fmla="*/ 2426376 w 5535001"/>
                <a:gd name="connsiteY167" fmla="*/ 613099 h 6250127"/>
                <a:gd name="connsiteX168" fmla="*/ 2366920 w 5535001"/>
                <a:gd name="connsiteY168" fmla="*/ 618474 h 6250127"/>
                <a:gd name="connsiteX169" fmla="*/ 2337248 w 5535001"/>
                <a:gd name="connsiteY169" fmla="*/ 621497 h 6250127"/>
                <a:gd name="connsiteX170" fmla="*/ 2307800 w 5535001"/>
                <a:gd name="connsiteY170" fmla="*/ 625528 h 6250127"/>
                <a:gd name="connsiteX171" fmla="*/ 2278351 w 5535001"/>
                <a:gd name="connsiteY171" fmla="*/ 629559 h 6250127"/>
                <a:gd name="connsiteX172" fmla="*/ 2249127 w 5535001"/>
                <a:gd name="connsiteY172" fmla="*/ 634710 h 6250127"/>
                <a:gd name="connsiteX173" fmla="*/ 1796096 w 5535001"/>
                <a:gd name="connsiteY173" fmla="*/ 781726 h 6250127"/>
                <a:gd name="connsiteX174" fmla="*/ 1370833 w 5535001"/>
                <a:gd name="connsiteY174" fmla="*/ 1048663 h 6250127"/>
                <a:gd name="connsiteX175" fmla="*/ 959790 w 5535001"/>
                <a:gd name="connsiteY175" fmla="*/ 1390844 h 6250127"/>
                <a:gd name="connsiteX176" fmla="*/ 749062 w 5535001"/>
                <a:gd name="connsiteY176" fmla="*/ 1577611 h 6250127"/>
                <a:gd name="connsiteX177" fmla="*/ 524786 w 5535001"/>
                <a:gd name="connsiteY177" fmla="*/ 1763145 h 6250127"/>
                <a:gd name="connsiteX178" fmla="*/ 84071 w 5535001"/>
                <a:gd name="connsiteY178" fmla="*/ 2098496 h 6250127"/>
                <a:gd name="connsiteX179" fmla="*/ 0 w 5535001"/>
                <a:gd name="connsiteY179" fmla="*/ 2168094 h 6250127"/>
                <a:gd name="connsiteX180" fmla="*/ 0 w 5535001"/>
                <a:gd name="connsiteY180" fmla="*/ 1576676 h 6250127"/>
                <a:gd name="connsiteX181" fmla="*/ 174655 w 5535001"/>
                <a:gd name="connsiteY181" fmla="*/ 1387597 h 6250127"/>
                <a:gd name="connsiteX182" fmla="*/ 363661 w 5535001"/>
                <a:gd name="connsiteY182" fmla="*/ 1188626 h 6250127"/>
                <a:gd name="connsiteX183" fmla="*/ 458052 w 5535001"/>
                <a:gd name="connsiteY183" fmla="*/ 1086397 h 6250127"/>
                <a:gd name="connsiteX184" fmla="*/ 557257 w 5535001"/>
                <a:gd name="connsiteY184" fmla="*/ 981593 h 6250127"/>
                <a:gd name="connsiteX185" fmla="*/ 994165 w 5535001"/>
                <a:gd name="connsiteY185" fmla="*/ 578389 h 6250127"/>
                <a:gd name="connsiteX186" fmla="*/ 1520873 w 5535001"/>
                <a:gd name="connsiteY186" fmla="*/ 237215 h 6250127"/>
                <a:gd name="connsiteX187" fmla="*/ 2141748 w 5535001"/>
                <a:gd name="connsiteY187" fmla="*/ 31190 h 6250127"/>
                <a:gd name="connsiteX188" fmla="*/ 2182505 w 5535001"/>
                <a:gd name="connsiteY188" fmla="*/ 24360 h 6250127"/>
                <a:gd name="connsiteX189" fmla="*/ 2223374 w 5535001"/>
                <a:gd name="connsiteY189" fmla="*/ 18873 h 6250127"/>
                <a:gd name="connsiteX190" fmla="*/ 2264355 w 5535001"/>
                <a:gd name="connsiteY190" fmla="*/ 13611 h 6250127"/>
                <a:gd name="connsiteX191" fmla="*/ 2305336 w 5535001"/>
                <a:gd name="connsiteY191" fmla="*/ 9580 h 6250127"/>
                <a:gd name="connsiteX192" fmla="*/ 2387410 w 5535001"/>
                <a:gd name="connsiteY192" fmla="*/ 3645 h 6250127"/>
                <a:gd name="connsiteX193" fmla="*/ 2469373 w 5535001"/>
                <a:gd name="connsiteY193" fmla="*/ 622 h 6250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5535001" h="6250127">
                  <a:moveTo>
                    <a:pt x="2510242" y="174"/>
                  </a:moveTo>
                  <a:cubicBezTo>
                    <a:pt x="2523902" y="-50"/>
                    <a:pt x="2537562" y="-162"/>
                    <a:pt x="2550551" y="510"/>
                  </a:cubicBezTo>
                  <a:lnTo>
                    <a:pt x="2629490" y="3757"/>
                  </a:lnTo>
                  <a:lnTo>
                    <a:pt x="2708317" y="7229"/>
                  </a:lnTo>
                  <a:cubicBezTo>
                    <a:pt x="2734630" y="8572"/>
                    <a:pt x="2760943" y="12155"/>
                    <a:pt x="2787256" y="14619"/>
                  </a:cubicBezTo>
                  <a:cubicBezTo>
                    <a:pt x="2997536" y="34885"/>
                    <a:pt x="3207144" y="77994"/>
                    <a:pt x="3408467" y="145064"/>
                  </a:cubicBezTo>
                  <a:lnTo>
                    <a:pt x="3557723" y="199593"/>
                  </a:lnTo>
                  <a:cubicBezTo>
                    <a:pt x="3570264" y="203848"/>
                    <a:pt x="3582245" y="209447"/>
                    <a:pt x="3594337" y="214597"/>
                  </a:cubicBezTo>
                  <a:lnTo>
                    <a:pt x="3630616" y="230385"/>
                  </a:lnTo>
                  <a:lnTo>
                    <a:pt x="3703172" y="262073"/>
                  </a:lnTo>
                  <a:cubicBezTo>
                    <a:pt x="3715265" y="267335"/>
                    <a:pt x="3727358" y="272598"/>
                    <a:pt x="3739003" y="278756"/>
                  </a:cubicBezTo>
                  <a:cubicBezTo>
                    <a:pt x="3744937" y="281667"/>
                    <a:pt x="3750984" y="284131"/>
                    <a:pt x="3756806" y="287266"/>
                  </a:cubicBezTo>
                  <a:cubicBezTo>
                    <a:pt x="3762517" y="290513"/>
                    <a:pt x="3768115" y="294208"/>
                    <a:pt x="3773714" y="297567"/>
                  </a:cubicBezTo>
                  <a:lnTo>
                    <a:pt x="3840784" y="339332"/>
                  </a:lnTo>
                  <a:cubicBezTo>
                    <a:pt x="3851869" y="346386"/>
                    <a:pt x="3863290" y="352881"/>
                    <a:pt x="3873927" y="360495"/>
                  </a:cubicBezTo>
                  <a:lnTo>
                    <a:pt x="3906062" y="383001"/>
                  </a:lnTo>
                  <a:lnTo>
                    <a:pt x="3969662" y="428572"/>
                  </a:lnTo>
                  <a:cubicBezTo>
                    <a:pt x="4137281" y="552188"/>
                    <a:pt x="4285417" y="693270"/>
                    <a:pt x="4423029" y="837600"/>
                  </a:cubicBezTo>
                  <a:cubicBezTo>
                    <a:pt x="4440160" y="855739"/>
                    <a:pt x="4457404" y="873766"/>
                    <a:pt x="4474647" y="891569"/>
                  </a:cubicBezTo>
                  <a:lnTo>
                    <a:pt x="4524250" y="946883"/>
                  </a:lnTo>
                  <a:lnTo>
                    <a:pt x="4573965" y="1001748"/>
                  </a:lnTo>
                  <a:cubicBezTo>
                    <a:pt x="4590760" y="1019887"/>
                    <a:pt x="4605988" y="1039146"/>
                    <a:pt x="4622224" y="1057509"/>
                  </a:cubicBezTo>
                  <a:cubicBezTo>
                    <a:pt x="4653911" y="1094907"/>
                    <a:pt x="4686831" y="1131409"/>
                    <a:pt x="4717510" y="1169143"/>
                  </a:cubicBezTo>
                  <a:cubicBezTo>
                    <a:pt x="4733186" y="1187730"/>
                    <a:pt x="4748862" y="1206430"/>
                    <a:pt x="4764986" y="1224681"/>
                  </a:cubicBezTo>
                  <a:cubicBezTo>
                    <a:pt x="4780886" y="1243044"/>
                    <a:pt x="4797233" y="1261071"/>
                    <a:pt x="4813021" y="1279994"/>
                  </a:cubicBezTo>
                  <a:cubicBezTo>
                    <a:pt x="4877292" y="1354230"/>
                    <a:pt x="4941339" y="1428914"/>
                    <a:pt x="5001915" y="1506846"/>
                  </a:cubicBezTo>
                  <a:cubicBezTo>
                    <a:pt x="5062603" y="1584665"/>
                    <a:pt x="5118252" y="1666739"/>
                    <a:pt x="5170542" y="1751165"/>
                  </a:cubicBezTo>
                  <a:cubicBezTo>
                    <a:pt x="5274898" y="1920240"/>
                    <a:pt x="5363579" y="2101295"/>
                    <a:pt x="5428969" y="2293660"/>
                  </a:cubicBezTo>
                  <a:cubicBezTo>
                    <a:pt x="5494136" y="2485801"/>
                    <a:pt x="5533102" y="2690819"/>
                    <a:pt x="5534893" y="2899307"/>
                  </a:cubicBezTo>
                  <a:cubicBezTo>
                    <a:pt x="5536124" y="3003439"/>
                    <a:pt x="5526831" y="3108132"/>
                    <a:pt x="5508804" y="3211144"/>
                  </a:cubicBezTo>
                  <a:cubicBezTo>
                    <a:pt x="5490441" y="3314157"/>
                    <a:pt x="5462336" y="3415490"/>
                    <a:pt x="5426282" y="3513352"/>
                  </a:cubicBezTo>
                  <a:cubicBezTo>
                    <a:pt x="5363355" y="3684890"/>
                    <a:pt x="5302219" y="3856428"/>
                    <a:pt x="5248250" y="4030542"/>
                  </a:cubicBezTo>
                  <a:lnTo>
                    <a:pt x="5208612" y="4161771"/>
                  </a:lnTo>
                  <a:lnTo>
                    <a:pt x="5170318" y="4294680"/>
                  </a:lnTo>
                  <a:lnTo>
                    <a:pt x="5132248" y="4430164"/>
                  </a:lnTo>
                  <a:lnTo>
                    <a:pt x="5112765" y="4498914"/>
                  </a:lnTo>
                  <a:lnTo>
                    <a:pt x="5091715" y="4569119"/>
                  </a:lnTo>
                  <a:cubicBezTo>
                    <a:pt x="5085221" y="4592297"/>
                    <a:pt x="5076823" y="4616482"/>
                    <a:pt x="5068985" y="4640220"/>
                  </a:cubicBezTo>
                  <a:cubicBezTo>
                    <a:pt x="5060699" y="4664182"/>
                    <a:pt x="5053981" y="4687807"/>
                    <a:pt x="5043904" y="4712105"/>
                  </a:cubicBezTo>
                  <a:lnTo>
                    <a:pt x="5015799" y="4784438"/>
                  </a:lnTo>
                  <a:cubicBezTo>
                    <a:pt x="5005274" y="4808511"/>
                    <a:pt x="4993965" y="4832473"/>
                    <a:pt x="4982880" y="4856435"/>
                  </a:cubicBezTo>
                  <a:cubicBezTo>
                    <a:pt x="4936524" y="4951273"/>
                    <a:pt x="4881099" y="5044096"/>
                    <a:pt x="4817276" y="5125275"/>
                  </a:cubicBezTo>
                  <a:cubicBezTo>
                    <a:pt x="4755244" y="5208805"/>
                    <a:pt x="4686943" y="5282817"/>
                    <a:pt x="4618753" y="5355374"/>
                  </a:cubicBezTo>
                  <a:cubicBezTo>
                    <a:pt x="4602069" y="5374073"/>
                    <a:pt x="4584154" y="5391092"/>
                    <a:pt x="4566575" y="5408560"/>
                  </a:cubicBezTo>
                  <a:lnTo>
                    <a:pt x="4513837" y="5461186"/>
                  </a:lnTo>
                  <a:cubicBezTo>
                    <a:pt x="4496593" y="5479101"/>
                    <a:pt x="4477894" y="5495560"/>
                    <a:pt x="4459531" y="5512580"/>
                  </a:cubicBezTo>
                  <a:lnTo>
                    <a:pt x="4404554" y="5563526"/>
                  </a:lnTo>
                  <a:cubicBezTo>
                    <a:pt x="4386527" y="5580770"/>
                    <a:pt x="4366932" y="5596670"/>
                    <a:pt x="4348009" y="5613017"/>
                  </a:cubicBezTo>
                  <a:lnTo>
                    <a:pt x="4290568" y="5661948"/>
                  </a:lnTo>
                  <a:lnTo>
                    <a:pt x="4276124" y="5674153"/>
                  </a:lnTo>
                  <a:lnTo>
                    <a:pt x="4261120" y="5685798"/>
                  </a:lnTo>
                  <a:lnTo>
                    <a:pt x="4231112" y="5708976"/>
                  </a:lnTo>
                  <a:lnTo>
                    <a:pt x="4170984" y="5755443"/>
                  </a:lnTo>
                  <a:cubicBezTo>
                    <a:pt x="4130227" y="5785563"/>
                    <a:pt x="4087790" y="5813892"/>
                    <a:pt x="4046025" y="5843228"/>
                  </a:cubicBezTo>
                  <a:cubicBezTo>
                    <a:pt x="4002917" y="5870437"/>
                    <a:pt x="3959248" y="5897309"/>
                    <a:pt x="3915356" y="5923735"/>
                  </a:cubicBezTo>
                  <a:cubicBezTo>
                    <a:pt x="3737659" y="6026299"/>
                    <a:pt x="3544847" y="6106022"/>
                    <a:pt x="3346323" y="6158872"/>
                  </a:cubicBezTo>
                  <a:cubicBezTo>
                    <a:pt x="3147800" y="6211946"/>
                    <a:pt x="2944462" y="6239714"/>
                    <a:pt x="2743476" y="6247328"/>
                  </a:cubicBezTo>
                  <a:lnTo>
                    <a:pt x="2668120" y="6249344"/>
                  </a:lnTo>
                  <a:lnTo>
                    <a:pt x="2630498" y="6250127"/>
                  </a:lnTo>
                  <a:lnTo>
                    <a:pt x="2592988" y="6249568"/>
                  </a:lnTo>
                  <a:lnTo>
                    <a:pt x="2518080" y="6247777"/>
                  </a:lnTo>
                  <a:cubicBezTo>
                    <a:pt x="2493110" y="6247105"/>
                    <a:pt x="2468365" y="6246881"/>
                    <a:pt x="2442948" y="6244529"/>
                  </a:cubicBezTo>
                  <a:cubicBezTo>
                    <a:pt x="2392337" y="6240722"/>
                    <a:pt x="2341950" y="6237699"/>
                    <a:pt x="2291676" y="6232213"/>
                  </a:cubicBezTo>
                  <a:lnTo>
                    <a:pt x="2141412" y="6212394"/>
                  </a:lnTo>
                  <a:lnTo>
                    <a:pt x="1992715" y="6184961"/>
                  </a:lnTo>
                  <a:cubicBezTo>
                    <a:pt x="1943561" y="6173988"/>
                    <a:pt x="1894630" y="6162231"/>
                    <a:pt x="1845811" y="6151034"/>
                  </a:cubicBezTo>
                  <a:cubicBezTo>
                    <a:pt x="1797215" y="6138829"/>
                    <a:pt x="1749180" y="6123938"/>
                    <a:pt x="1701033" y="6110724"/>
                  </a:cubicBezTo>
                  <a:cubicBezTo>
                    <a:pt x="1676847" y="6104566"/>
                    <a:pt x="1653334" y="6095833"/>
                    <a:pt x="1629484" y="6088219"/>
                  </a:cubicBezTo>
                  <a:lnTo>
                    <a:pt x="1558383" y="6064929"/>
                  </a:lnTo>
                  <a:cubicBezTo>
                    <a:pt x="1369713" y="6000210"/>
                    <a:pt x="1186978" y="5921271"/>
                    <a:pt x="1011968" y="5828896"/>
                  </a:cubicBezTo>
                  <a:cubicBezTo>
                    <a:pt x="837071" y="5736408"/>
                    <a:pt x="668556" y="5631940"/>
                    <a:pt x="511237" y="5512356"/>
                  </a:cubicBezTo>
                  <a:cubicBezTo>
                    <a:pt x="471152" y="5483468"/>
                    <a:pt x="433642" y="5451220"/>
                    <a:pt x="395572" y="5419757"/>
                  </a:cubicBezTo>
                  <a:cubicBezTo>
                    <a:pt x="356831" y="5388965"/>
                    <a:pt x="321112" y="5354926"/>
                    <a:pt x="284722" y="5321559"/>
                  </a:cubicBezTo>
                  <a:lnTo>
                    <a:pt x="257513" y="5296477"/>
                  </a:lnTo>
                  <a:lnTo>
                    <a:pt x="243853" y="5283937"/>
                  </a:lnTo>
                  <a:lnTo>
                    <a:pt x="230752" y="5270836"/>
                  </a:lnTo>
                  <a:lnTo>
                    <a:pt x="178574" y="5218322"/>
                  </a:lnTo>
                  <a:cubicBezTo>
                    <a:pt x="161331" y="5200631"/>
                    <a:pt x="143191" y="5183948"/>
                    <a:pt x="126508" y="5165584"/>
                  </a:cubicBezTo>
                  <a:lnTo>
                    <a:pt x="76345" y="5111167"/>
                  </a:lnTo>
                  <a:cubicBezTo>
                    <a:pt x="59774" y="5092916"/>
                    <a:pt x="42530" y="5075112"/>
                    <a:pt x="26407" y="5056413"/>
                  </a:cubicBezTo>
                  <a:lnTo>
                    <a:pt x="0" y="5024776"/>
                  </a:lnTo>
                  <a:lnTo>
                    <a:pt x="0" y="4492798"/>
                  </a:lnTo>
                  <a:lnTo>
                    <a:pt x="28534" y="4537879"/>
                  </a:lnTo>
                  <a:cubicBezTo>
                    <a:pt x="41299" y="4556130"/>
                    <a:pt x="54175" y="4574382"/>
                    <a:pt x="66604" y="4592745"/>
                  </a:cubicBezTo>
                  <a:lnTo>
                    <a:pt x="104114" y="4647834"/>
                  </a:lnTo>
                  <a:lnTo>
                    <a:pt x="143751" y="4701580"/>
                  </a:lnTo>
                  <a:cubicBezTo>
                    <a:pt x="156964" y="4719495"/>
                    <a:pt x="169728" y="4737746"/>
                    <a:pt x="182717" y="4755773"/>
                  </a:cubicBezTo>
                  <a:lnTo>
                    <a:pt x="223810" y="4808399"/>
                  </a:lnTo>
                  <a:lnTo>
                    <a:pt x="264679" y="4861249"/>
                  </a:lnTo>
                  <a:cubicBezTo>
                    <a:pt x="278563" y="4878717"/>
                    <a:pt x="293455" y="4895288"/>
                    <a:pt x="307788" y="4912420"/>
                  </a:cubicBezTo>
                  <a:lnTo>
                    <a:pt x="351232" y="4963254"/>
                  </a:lnTo>
                  <a:cubicBezTo>
                    <a:pt x="365788" y="4980162"/>
                    <a:pt x="381688" y="4995837"/>
                    <a:pt x="397028" y="5012185"/>
                  </a:cubicBezTo>
                  <a:lnTo>
                    <a:pt x="443496" y="5060444"/>
                  </a:lnTo>
                  <a:lnTo>
                    <a:pt x="455140" y="5072537"/>
                  </a:lnTo>
                  <a:lnTo>
                    <a:pt x="467345" y="5083958"/>
                  </a:lnTo>
                  <a:lnTo>
                    <a:pt x="491755" y="5106912"/>
                  </a:lnTo>
                  <a:lnTo>
                    <a:pt x="540686" y="5152819"/>
                  </a:lnTo>
                  <a:lnTo>
                    <a:pt x="552890" y="5164353"/>
                  </a:lnTo>
                  <a:lnTo>
                    <a:pt x="565655" y="5175214"/>
                  </a:lnTo>
                  <a:lnTo>
                    <a:pt x="591072" y="5197048"/>
                  </a:lnTo>
                  <a:cubicBezTo>
                    <a:pt x="624999" y="5226160"/>
                    <a:pt x="658366" y="5256056"/>
                    <a:pt x="694197" y="5283041"/>
                  </a:cubicBezTo>
                  <a:cubicBezTo>
                    <a:pt x="834272" y="5394675"/>
                    <a:pt x="985207" y="5493881"/>
                    <a:pt x="1146221" y="5573716"/>
                  </a:cubicBezTo>
                  <a:cubicBezTo>
                    <a:pt x="1307122" y="5653774"/>
                    <a:pt x="1476869" y="5715918"/>
                    <a:pt x="1650982" y="5758130"/>
                  </a:cubicBezTo>
                  <a:lnTo>
                    <a:pt x="1716485" y="5772798"/>
                  </a:lnTo>
                  <a:cubicBezTo>
                    <a:pt x="1738431" y="5777390"/>
                    <a:pt x="1759929" y="5783100"/>
                    <a:pt x="1782211" y="5786235"/>
                  </a:cubicBezTo>
                  <a:lnTo>
                    <a:pt x="1848386" y="5796984"/>
                  </a:lnTo>
                  <a:lnTo>
                    <a:pt x="1881417" y="5802359"/>
                  </a:lnTo>
                  <a:cubicBezTo>
                    <a:pt x="1892390" y="5804151"/>
                    <a:pt x="1903363" y="5806054"/>
                    <a:pt x="1914560" y="5807061"/>
                  </a:cubicBezTo>
                  <a:cubicBezTo>
                    <a:pt x="1959012" y="5811765"/>
                    <a:pt x="2003241" y="5817251"/>
                    <a:pt x="2047469" y="5821282"/>
                  </a:cubicBezTo>
                  <a:lnTo>
                    <a:pt x="2180601" y="5828896"/>
                  </a:lnTo>
                  <a:lnTo>
                    <a:pt x="2313622" y="5830463"/>
                  </a:lnTo>
                  <a:cubicBezTo>
                    <a:pt x="2335680" y="5830799"/>
                    <a:pt x="2357962" y="5829008"/>
                    <a:pt x="2380021" y="5828448"/>
                  </a:cubicBezTo>
                  <a:lnTo>
                    <a:pt x="2446195" y="5826433"/>
                  </a:lnTo>
                  <a:cubicBezTo>
                    <a:pt x="2468029" y="5826208"/>
                    <a:pt x="2490647" y="5824193"/>
                    <a:pt x="2513041" y="5822737"/>
                  </a:cubicBezTo>
                  <a:lnTo>
                    <a:pt x="2580111" y="5818258"/>
                  </a:lnTo>
                  <a:lnTo>
                    <a:pt x="2613590" y="5816355"/>
                  </a:lnTo>
                  <a:lnTo>
                    <a:pt x="2646845" y="5813108"/>
                  </a:lnTo>
                  <a:cubicBezTo>
                    <a:pt x="2669016" y="5810869"/>
                    <a:pt x="2691074" y="5808741"/>
                    <a:pt x="2713244" y="5806838"/>
                  </a:cubicBezTo>
                  <a:cubicBezTo>
                    <a:pt x="2889933" y="5789371"/>
                    <a:pt x="3062815" y="5762050"/>
                    <a:pt x="3230882" y="5721292"/>
                  </a:cubicBezTo>
                  <a:cubicBezTo>
                    <a:pt x="3398837" y="5680423"/>
                    <a:pt x="3562426" y="5626902"/>
                    <a:pt x="3720416" y="5556472"/>
                  </a:cubicBezTo>
                  <a:cubicBezTo>
                    <a:pt x="3759381" y="5537997"/>
                    <a:pt x="3798347" y="5518962"/>
                    <a:pt x="3837425" y="5499927"/>
                  </a:cubicBezTo>
                  <a:cubicBezTo>
                    <a:pt x="3875271" y="5478765"/>
                    <a:pt x="3913900" y="5458610"/>
                    <a:pt x="3951634" y="5436552"/>
                  </a:cubicBezTo>
                  <a:lnTo>
                    <a:pt x="4007284" y="5401841"/>
                  </a:lnTo>
                  <a:lnTo>
                    <a:pt x="4035164" y="5384374"/>
                  </a:lnTo>
                  <a:lnTo>
                    <a:pt x="4049049" y="5375640"/>
                  </a:lnTo>
                  <a:lnTo>
                    <a:pt x="4062485" y="5366123"/>
                  </a:lnTo>
                  <a:lnTo>
                    <a:pt x="4116567" y="5328277"/>
                  </a:lnTo>
                  <a:cubicBezTo>
                    <a:pt x="4134594" y="5315624"/>
                    <a:pt x="4152957" y="5303420"/>
                    <a:pt x="4169976" y="5289199"/>
                  </a:cubicBezTo>
                  <a:lnTo>
                    <a:pt x="4222042" y="5247994"/>
                  </a:lnTo>
                  <a:cubicBezTo>
                    <a:pt x="4239398" y="5234222"/>
                    <a:pt x="4256865" y="5220562"/>
                    <a:pt x="4273213" y="5205558"/>
                  </a:cubicBezTo>
                  <a:lnTo>
                    <a:pt x="4323151" y="5161329"/>
                  </a:lnTo>
                  <a:cubicBezTo>
                    <a:pt x="4339611" y="5146437"/>
                    <a:pt x="4356631" y="5131881"/>
                    <a:pt x="4371971" y="5116093"/>
                  </a:cubicBezTo>
                  <a:cubicBezTo>
                    <a:pt x="4435457" y="5054398"/>
                    <a:pt x="4496258" y="4991135"/>
                    <a:pt x="4546868" y="4924400"/>
                  </a:cubicBezTo>
                  <a:cubicBezTo>
                    <a:pt x="4600054" y="4858450"/>
                    <a:pt x="4640699" y="4788916"/>
                    <a:pt x="4675634" y="4715352"/>
                  </a:cubicBezTo>
                  <a:lnTo>
                    <a:pt x="4700155" y="4659255"/>
                  </a:lnTo>
                  <a:lnTo>
                    <a:pt x="4721206" y="4600135"/>
                  </a:lnTo>
                  <a:cubicBezTo>
                    <a:pt x="4728707" y="4580988"/>
                    <a:pt x="4733970" y="4559266"/>
                    <a:pt x="4740465" y="4538887"/>
                  </a:cubicBezTo>
                  <a:cubicBezTo>
                    <a:pt x="4746623" y="4518061"/>
                    <a:pt x="4753005" y="4497906"/>
                    <a:pt x="4758492" y="4475848"/>
                  </a:cubicBezTo>
                  <a:cubicBezTo>
                    <a:pt x="4803168" y="4303637"/>
                    <a:pt x="4840902" y="4115080"/>
                    <a:pt x="4891288" y="3930329"/>
                  </a:cubicBezTo>
                  <a:cubicBezTo>
                    <a:pt x="4940891" y="3744906"/>
                    <a:pt x="5000235" y="3562059"/>
                    <a:pt x="5066298" y="3382235"/>
                  </a:cubicBezTo>
                  <a:cubicBezTo>
                    <a:pt x="5124186" y="3226932"/>
                    <a:pt x="5154530" y="3064015"/>
                    <a:pt x="5156994" y="2898635"/>
                  </a:cubicBezTo>
                  <a:cubicBezTo>
                    <a:pt x="5159681" y="2733255"/>
                    <a:pt x="5132920" y="2565636"/>
                    <a:pt x="5083317" y="2402047"/>
                  </a:cubicBezTo>
                  <a:cubicBezTo>
                    <a:pt x="5033938" y="2238123"/>
                    <a:pt x="4960150" y="2079013"/>
                    <a:pt x="4871022" y="1926958"/>
                  </a:cubicBezTo>
                  <a:cubicBezTo>
                    <a:pt x="4826570" y="1850818"/>
                    <a:pt x="4777415" y="1776918"/>
                    <a:pt x="4727028" y="1703577"/>
                  </a:cubicBezTo>
                  <a:cubicBezTo>
                    <a:pt x="4676418" y="1630349"/>
                    <a:pt x="4622784" y="1558464"/>
                    <a:pt x="4563776" y="1490834"/>
                  </a:cubicBezTo>
                  <a:cubicBezTo>
                    <a:pt x="4503647" y="1423764"/>
                    <a:pt x="4439041" y="1359157"/>
                    <a:pt x="4370291" y="1300596"/>
                  </a:cubicBezTo>
                  <a:cubicBezTo>
                    <a:pt x="4336812" y="1270141"/>
                    <a:pt x="4301541" y="1242148"/>
                    <a:pt x="4266046" y="1214491"/>
                  </a:cubicBezTo>
                  <a:cubicBezTo>
                    <a:pt x="4248355" y="1200607"/>
                    <a:pt x="4230776" y="1186611"/>
                    <a:pt x="4212973" y="1173062"/>
                  </a:cubicBezTo>
                  <a:cubicBezTo>
                    <a:pt x="4194722" y="1160074"/>
                    <a:pt x="4176359" y="1147197"/>
                    <a:pt x="4157995" y="1134545"/>
                  </a:cubicBezTo>
                  <a:cubicBezTo>
                    <a:pt x="4011426" y="1031980"/>
                    <a:pt x="3855004" y="948562"/>
                    <a:pt x="3697126" y="881044"/>
                  </a:cubicBezTo>
                  <a:lnTo>
                    <a:pt x="3637670" y="856747"/>
                  </a:lnTo>
                  <a:lnTo>
                    <a:pt x="3608222" y="844318"/>
                  </a:lnTo>
                  <a:cubicBezTo>
                    <a:pt x="3598480" y="840063"/>
                    <a:pt x="3588179" y="837040"/>
                    <a:pt x="3578214" y="833457"/>
                  </a:cubicBezTo>
                  <a:lnTo>
                    <a:pt x="3518309" y="812294"/>
                  </a:lnTo>
                  <a:cubicBezTo>
                    <a:pt x="3513383" y="810503"/>
                    <a:pt x="3508344" y="808823"/>
                    <a:pt x="3503417" y="806920"/>
                  </a:cubicBezTo>
                  <a:cubicBezTo>
                    <a:pt x="3498603" y="804792"/>
                    <a:pt x="3494236" y="801993"/>
                    <a:pt x="3489533" y="799642"/>
                  </a:cubicBezTo>
                  <a:cubicBezTo>
                    <a:pt x="3480240" y="794827"/>
                    <a:pt x="3470498" y="791020"/>
                    <a:pt x="3460869" y="787101"/>
                  </a:cubicBezTo>
                  <a:lnTo>
                    <a:pt x="3402980" y="763475"/>
                  </a:lnTo>
                  <a:lnTo>
                    <a:pt x="3374092" y="751606"/>
                  </a:lnTo>
                  <a:cubicBezTo>
                    <a:pt x="3364462" y="747688"/>
                    <a:pt x="3354945" y="743433"/>
                    <a:pt x="3344980" y="740409"/>
                  </a:cubicBezTo>
                  <a:lnTo>
                    <a:pt x="3226627" y="700772"/>
                  </a:lnTo>
                  <a:cubicBezTo>
                    <a:pt x="3067405" y="652849"/>
                    <a:pt x="2902697" y="625192"/>
                    <a:pt x="2735750" y="614667"/>
                  </a:cubicBezTo>
                  <a:cubicBezTo>
                    <a:pt x="2714811" y="613435"/>
                    <a:pt x="2694209" y="610860"/>
                    <a:pt x="2673158" y="610412"/>
                  </a:cubicBezTo>
                  <a:lnTo>
                    <a:pt x="2610119" y="609628"/>
                  </a:lnTo>
                  <a:lnTo>
                    <a:pt x="2547080" y="608620"/>
                  </a:lnTo>
                  <a:cubicBezTo>
                    <a:pt x="2536443" y="608173"/>
                    <a:pt x="2526365" y="608397"/>
                    <a:pt x="2516400" y="608844"/>
                  </a:cubicBezTo>
                  <a:lnTo>
                    <a:pt x="2486280" y="609740"/>
                  </a:lnTo>
                  <a:cubicBezTo>
                    <a:pt x="2466125" y="609852"/>
                    <a:pt x="2446307" y="611868"/>
                    <a:pt x="2426376" y="613099"/>
                  </a:cubicBezTo>
                  <a:cubicBezTo>
                    <a:pt x="2406333" y="613995"/>
                    <a:pt x="2386627" y="616458"/>
                    <a:pt x="2366920" y="618474"/>
                  </a:cubicBezTo>
                  <a:cubicBezTo>
                    <a:pt x="2357066" y="619482"/>
                    <a:pt x="2347101" y="620153"/>
                    <a:pt x="2337248" y="621497"/>
                  </a:cubicBezTo>
                  <a:lnTo>
                    <a:pt x="2307800" y="625528"/>
                  </a:lnTo>
                  <a:lnTo>
                    <a:pt x="2278351" y="629559"/>
                  </a:lnTo>
                  <a:lnTo>
                    <a:pt x="2249127" y="634710"/>
                  </a:lnTo>
                  <a:cubicBezTo>
                    <a:pt x="2093377" y="661918"/>
                    <a:pt x="1942329" y="710849"/>
                    <a:pt x="1796096" y="781726"/>
                  </a:cubicBezTo>
                  <a:cubicBezTo>
                    <a:pt x="1649751" y="852268"/>
                    <a:pt x="1508892" y="944307"/>
                    <a:pt x="1370833" y="1048663"/>
                  </a:cubicBezTo>
                  <a:cubicBezTo>
                    <a:pt x="1232774" y="1153244"/>
                    <a:pt x="1097290" y="1269917"/>
                    <a:pt x="959790" y="1390844"/>
                  </a:cubicBezTo>
                  <a:lnTo>
                    <a:pt x="749062" y="1577611"/>
                  </a:lnTo>
                  <a:cubicBezTo>
                    <a:pt x="674602" y="1642329"/>
                    <a:pt x="599806" y="1704137"/>
                    <a:pt x="524786" y="1763145"/>
                  </a:cubicBezTo>
                  <a:cubicBezTo>
                    <a:pt x="374858" y="1881498"/>
                    <a:pt x="223810" y="1987422"/>
                    <a:pt x="84071" y="2098496"/>
                  </a:cubicBezTo>
                  <a:lnTo>
                    <a:pt x="0" y="2168094"/>
                  </a:lnTo>
                  <a:lnTo>
                    <a:pt x="0" y="1576676"/>
                  </a:lnTo>
                  <a:lnTo>
                    <a:pt x="174655" y="1387597"/>
                  </a:lnTo>
                  <a:cubicBezTo>
                    <a:pt x="238926" y="1320079"/>
                    <a:pt x="302749" y="1254577"/>
                    <a:pt x="363661" y="1188626"/>
                  </a:cubicBezTo>
                  <a:lnTo>
                    <a:pt x="458052" y="1086397"/>
                  </a:lnTo>
                  <a:cubicBezTo>
                    <a:pt x="490635" y="1051351"/>
                    <a:pt x="523666" y="1016416"/>
                    <a:pt x="557257" y="981593"/>
                  </a:cubicBezTo>
                  <a:cubicBezTo>
                    <a:pt x="691510" y="842414"/>
                    <a:pt x="835055" y="705699"/>
                    <a:pt x="994165" y="578389"/>
                  </a:cubicBezTo>
                  <a:cubicBezTo>
                    <a:pt x="1152939" y="451190"/>
                    <a:pt x="1328060" y="333398"/>
                    <a:pt x="1520873" y="237215"/>
                  </a:cubicBezTo>
                  <a:cubicBezTo>
                    <a:pt x="1713238" y="141033"/>
                    <a:pt x="1924302" y="68028"/>
                    <a:pt x="2141748" y="31190"/>
                  </a:cubicBezTo>
                  <a:lnTo>
                    <a:pt x="2182505" y="24360"/>
                  </a:lnTo>
                  <a:cubicBezTo>
                    <a:pt x="2196165" y="22344"/>
                    <a:pt x="2209826" y="20665"/>
                    <a:pt x="2223374" y="18873"/>
                  </a:cubicBezTo>
                  <a:lnTo>
                    <a:pt x="2264355" y="13611"/>
                  </a:lnTo>
                  <a:cubicBezTo>
                    <a:pt x="2278015" y="11931"/>
                    <a:pt x="2291676" y="10924"/>
                    <a:pt x="2305336" y="9580"/>
                  </a:cubicBezTo>
                  <a:cubicBezTo>
                    <a:pt x="2332657" y="7229"/>
                    <a:pt x="2360090" y="4653"/>
                    <a:pt x="2387410" y="3645"/>
                  </a:cubicBezTo>
                  <a:cubicBezTo>
                    <a:pt x="2414731" y="2414"/>
                    <a:pt x="2442164" y="510"/>
                    <a:pt x="2469373" y="622"/>
                  </a:cubicBezTo>
                  <a:close/>
                </a:path>
              </a:pathLst>
            </a:custGeom>
            <a:gradFill>
              <a:gsLst>
                <a:gs pos="37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14" name="Freeform: Shape 13"/>
            <p:cNvSpPr/>
            <p:nvPr/>
          </p:nvSpPr>
          <p:spPr>
            <a:xfrm>
              <a:off x="-19221" y="176241"/>
              <a:ext cx="5646908" cy="6130481"/>
            </a:xfrm>
            <a:custGeom>
              <a:avLst/>
              <a:gdLst>
                <a:gd name="connsiteX0" fmla="*/ 2616837 w 5646908"/>
                <a:gd name="connsiteY0" fmla="*/ 0 h 6130481"/>
                <a:gd name="connsiteX1" fmla="*/ 4918721 w 5646908"/>
                <a:gd name="connsiteY1" fmla="*/ 1134258 h 6130481"/>
                <a:gd name="connsiteX2" fmla="*/ 5539036 w 5646908"/>
                <a:gd name="connsiteY2" fmla="*/ 3362353 h 6130481"/>
                <a:gd name="connsiteX3" fmla="*/ 4712024 w 5646908"/>
                <a:gd name="connsiteY3" fmla="*/ 5293280 h 6130481"/>
                <a:gd name="connsiteX4" fmla="*/ 2547864 w 5646908"/>
                <a:gd name="connsiteY4" fmla="*/ 6130481 h 6130481"/>
                <a:gd name="connsiteX5" fmla="*/ 263223 w 5646908"/>
                <a:gd name="connsiteY5" fmla="*/ 5212325 h 6130481"/>
                <a:gd name="connsiteX6" fmla="*/ 49974 w 5646908"/>
                <a:gd name="connsiteY6" fmla="*/ 4985345 h 6130481"/>
                <a:gd name="connsiteX7" fmla="*/ 0 w 5646908"/>
                <a:gd name="connsiteY7" fmla="*/ 4920618 h 6130481"/>
                <a:gd name="connsiteX8" fmla="*/ 0 w 5646908"/>
                <a:gd name="connsiteY8" fmla="*/ 3760303 h 6130481"/>
                <a:gd name="connsiteX9" fmla="*/ 80488 w 5646908"/>
                <a:gd name="connsiteY9" fmla="*/ 3974159 h 6130481"/>
                <a:gd name="connsiteX10" fmla="*/ 664748 w 5646908"/>
                <a:gd name="connsiteY10" fmla="*/ 4813600 h 6130481"/>
                <a:gd name="connsiteX11" fmla="*/ 2548087 w 5646908"/>
                <a:gd name="connsiteY11" fmla="*/ 5570406 h 6130481"/>
                <a:gd name="connsiteX12" fmla="*/ 3536561 w 5646908"/>
                <a:gd name="connsiteY12" fmla="*/ 5407153 h 6130481"/>
                <a:gd name="connsiteX13" fmla="*/ 4308035 w 5646908"/>
                <a:gd name="connsiteY13" fmla="*/ 4897241 h 6130481"/>
                <a:gd name="connsiteX14" fmla="*/ 4569038 w 5646908"/>
                <a:gd name="connsiteY14" fmla="*/ 4564802 h 6130481"/>
                <a:gd name="connsiteX15" fmla="*/ 4699147 w 5646908"/>
                <a:gd name="connsiteY15" fmla="*/ 4149952 h 6130481"/>
                <a:gd name="connsiteX16" fmla="*/ 5003034 w 5646908"/>
                <a:gd name="connsiteY16" fmla="*/ 3168421 h 6130481"/>
                <a:gd name="connsiteX17" fmla="*/ 4994189 w 5646908"/>
                <a:gd name="connsiteY17" fmla="*/ 2321590 h 6130481"/>
                <a:gd name="connsiteX18" fmla="*/ 4487860 w 5646908"/>
                <a:gd name="connsiteY18" fmla="*/ 1501856 h 6130481"/>
                <a:gd name="connsiteX19" fmla="*/ 3640469 w 5646908"/>
                <a:gd name="connsiteY19" fmla="*/ 808425 h 6130481"/>
                <a:gd name="connsiteX20" fmla="*/ 2616837 w 5646908"/>
                <a:gd name="connsiteY20" fmla="*/ 559851 h 6130481"/>
                <a:gd name="connsiteX21" fmla="*/ 1762952 w 5646908"/>
                <a:gd name="connsiteY21" fmla="*/ 812008 h 6130481"/>
                <a:gd name="connsiteX22" fmla="*/ 939635 w 5646908"/>
                <a:gd name="connsiteY22" fmla="*/ 1502976 h 6130481"/>
                <a:gd name="connsiteX23" fmla="*/ 585250 w 5646908"/>
                <a:gd name="connsiteY23" fmla="*/ 1831049 h 6130481"/>
                <a:gd name="connsiteX24" fmla="*/ 40403 w 5646908"/>
                <a:gd name="connsiteY24" fmla="*/ 2389556 h 6130481"/>
                <a:gd name="connsiteX25" fmla="*/ 0 w 5646908"/>
                <a:gd name="connsiteY25" fmla="*/ 2456747 h 6130481"/>
                <a:gd name="connsiteX26" fmla="*/ 0 w 5646908"/>
                <a:gd name="connsiteY26" fmla="*/ 1601114 h 6130481"/>
                <a:gd name="connsiteX27" fmla="*/ 93200 w 5646908"/>
                <a:gd name="connsiteY27" fmla="*/ 1513741 h 6130481"/>
                <a:gd name="connsiteX28" fmla="*/ 535423 w 5646908"/>
                <a:gd name="connsiteY28" fmla="*/ 1107273 h 6130481"/>
                <a:gd name="connsiteX29" fmla="*/ 2616837 w 5646908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646908" h="6130481">
                  <a:moveTo>
                    <a:pt x="2616837" y="0"/>
                  </a:moveTo>
                  <a:cubicBezTo>
                    <a:pt x="3596241" y="0"/>
                    <a:pt x="4322479" y="463445"/>
                    <a:pt x="4918721" y="1134258"/>
                  </a:cubicBezTo>
                  <a:cubicBezTo>
                    <a:pt x="5416317" y="1694109"/>
                    <a:pt x="5857703" y="2516643"/>
                    <a:pt x="5539036" y="3362353"/>
                  </a:cubicBezTo>
                  <a:cubicBezTo>
                    <a:pt x="5111758" y="4496612"/>
                    <a:pt x="5300763" y="4716633"/>
                    <a:pt x="4712024" y="5293280"/>
                  </a:cubicBezTo>
                  <a:cubicBezTo>
                    <a:pt x="4123284" y="5869926"/>
                    <a:pt x="3446201" y="6130481"/>
                    <a:pt x="2547864" y="6130481"/>
                  </a:cubicBezTo>
                  <a:cubicBezTo>
                    <a:pt x="1657476" y="6130481"/>
                    <a:pt x="850619" y="5780127"/>
                    <a:pt x="263223" y="5212325"/>
                  </a:cubicBezTo>
                  <a:cubicBezTo>
                    <a:pt x="188497" y="5140091"/>
                    <a:pt x="117321" y="5064339"/>
                    <a:pt x="49974" y="4985345"/>
                  </a:cubicBezTo>
                  <a:lnTo>
                    <a:pt x="0" y="4920618"/>
                  </a:lnTo>
                  <a:lnTo>
                    <a:pt x="0" y="3760303"/>
                  </a:lnTo>
                  <a:lnTo>
                    <a:pt x="80488" y="3974159"/>
                  </a:lnTo>
                  <a:cubicBezTo>
                    <a:pt x="217875" y="4289243"/>
                    <a:pt x="414383" y="4571632"/>
                    <a:pt x="664748" y="4813600"/>
                  </a:cubicBezTo>
                  <a:cubicBezTo>
                    <a:pt x="1169734" y="5301566"/>
                    <a:pt x="1838644" y="5570406"/>
                    <a:pt x="2548087" y="5570406"/>
                  </a:cubicBezTo>
                  <a:cubicBezTo>
                    <a:pt x="2928786" y="5570406"/>
                    <a:pt x="3252156" y="5516996"/>
                    <a:pt x="3536561" y="5407153"/>
                  </a:cubicBezTo>
                  <a:cubicBezTo>
                    <a:pt x="3815366" y="5299438"/>
                    <a:pt x="4067747" y="5132603"/>
                    <a:pt x="4308035" y="4897241"/>
                  </a:cubicBezTo>
                  <a:cubicBezTo>
                    <a:pt x="4475095" y="4733653"/>
                    <a:pt x="4533767" y="4637358"/>
                    <a:pt x="4569038" y="4564802"/>
                  </a:cubicBezTo>
                  <a:cubicBezTo>
                    <a:pt x="4619313" y="4461453"/>
                    <a:pt x="4652792" y="4330784"/>
                    <a:pt x="4699147" y="4149952"/>
                  </a:cubicBezTo>
                  <a:cubicBezTo>
                    <a:pt x="4758491" y="3918846"/>
                    <a:pt x="4839558" y="3602194"/>
                    <a:pt x="5003034" y="3168421"/>
                  </a:cubicBezTo>
                  <a:cubicBezTo>
                    <a:pt x="5103024" y="2902940"/>
                    <a:pt x="5100112" y="2626037"/>
                    <a:pt x="4994189" y="2321590"/>
                  </a:cubicBezTo>
                  <a:cubicBezTo>
                    <a:pt x="4900470" y="2052526"/>
                    <a:pt x="4725460" y="1769129"/>
                    <a:pt x="4487860" y="1501856"/>
                  </a:cubicBezTo>
                  <a:cubicBezTo>
                    <a:pt x="4210285" y="1189683"/>
                    <a:pt x="3933047" y="962832"/>
                    <a:pt x="3640469" y="808425"/>
                  </a:cubicBezTo>
                  <a:cubicBezTo>
                    <a:pt x="3323369" y="641141"/>
                    <a:pt x="2988578" y="559851"/>
                    <a:pt x="2616837" y="559851"/>
                  </a:cubicBezTo>
                  <a:cubicBezTo>
                    <a:pt x="2315413" y="559851"/>
                    <a:pt x="2044110" y="640134"/>
                    <a:pt x="1762952" y="812008"/>
                  </a:cubicBezTo>
                  <a:cubicBezTo>
                    <a:pt x="1472838" y="989593"/>
                    <a:pt x="1197167" y="1250707"/>
                    <a:pt x="939635" y="1502976"/>
                  </a:cubicBezTo>
                  <a:cubicBezTo>
                    <a:pt x="819379" y="1620769"/>
                    <a:pt x="700355" y="1727700"/>
                    <a:pt x="585250" y="1831049"/>
                  </a:cubicBezTo>
                  <a:cubicBezTo>
                    <a:pt x="362317" y="2031140"/>
                    <a:pt x="169840" y="2204022"/>
                    <a:pt x="40403" y="2389556"/>
                  </a:cubicBezTo>
                  <a:lnTo>
                    <a:pt x="0" y="2456747"/>
                  </a:lnTo>
                  <a:lnTo>
                    <a:pt x="0" y="1601114"/>
                  </a:lnTo>
                  <a:lnTo>
                    <a:pt x="93200" y="1513741"/>
                  </a:lnTo>
                  <a:cubicBezTo>
                    <a:pt x="237107" y="1383294"/>
                    <a:pt x="388238" y="1251435"/>
                    <a:pt x="535423" y="1107273"/>
                  </a:cubicBezTo>
                  <a:cubicBezTo>
                    <a:pt x="1124050" y="530627"/>
                    <a:pt x="1718500" y="0"/>
                    <a:pt x="2616837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54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15" name="Freeform: Shape 14"/>
            <p:cNvSpPr/>
            <p:nvPr/>
          </p:nvSpPr>
          <p:spPr>
            <a:xfrm>
              <a:off x="-19221" y="176241"/>
              <a:ext cx="5517522" cy="6130481"/>
            </a:xfrm>
            <a:custGeom>
              <a:avLst/>
              <a:gdLst>
                <a:gd name="connsiteX0" fmla="*/ 2549095 w 5517522"/>
                <a:gd name="connsiteY0" fmla="*/ 0 h 6130481"/>
                <a:gd name="connsiteX1" fmla="*/ 4804175 w 5517522"/>
                <a:gd name="connsiteY1" fmla="*/ 1134258 h 6130481"/>
                <a:gd name="connsiteX2" fmla="*/ 5411838 w 5517522"/>
                <a:gd name="connsiteY2" fmla="*/ 3362353 h 6130481"/>
                <a:gd name="connsiteX3" fmla="*/ 4601621 w 5517522"/>
                <a:gd name="connsiteY3" fmla="*/ 5293280 h 6130481"/>
                <a:gd name="connsiteX4" fmla="*/ 2481577 w 5517522"/>
                <a:gd name="connsiteY4" fmla="*/ 6130481 h 6130481"/>
                <a:gd name="connsiteX5" fmla="*/ 243517 w 5517522"/>
                <a:gd name="connsiteY5" fmla="*/ 5212325 h 6130481"/>
                <a:gd name="connsiteX6" fmla="*/ 34587 w 5517522"/>
                <a:gd name="connsiteY6" fmla="*/ 4985345 h 6130481"/>
                <a:gd name="connsiteX7" fmla="*/ 0 w 5517522"/>
                <a:gd name="connsiteY7" fmla="*/ 4939620 h 6130481"/>
                <a:gd name="connsiteX8" fmla="*/ 0 w 5517522"/>
                <a:gd name="connsiteY8" fmla="*/ 3335329 h 6130481"/>
                <a:gd name="connsiteX9" fmla="*/ 17141 w 5517522"/>
                <a:gd name="connsiteY9" fmla="*/ 3448738 h 6130481"/>
                <a:gd name="connsiteX10" fmla="*/ 167489 w 5517522"/>
                <a:gd name="connsiteY10" fmla="*/ 3930490 h 6130481"/>
                <a:gd name="connsiteX11" fmla="*/ 715471 w 5517522"/>
                <a:gd name="connsiteY11" fmla="*/ 4734212 h 6130481"/>
                <a:gd name="connsiteX12" fmla="*/ 2481689 w 5517522"/>
                <a:gd name="connsiteY12" fmla="*/ 5458772 h 6130481"/>
                <a:gd name="connsiteX13" fmla="*/ 4126644 w 5517522"/>
                <a:gd name="connsiteY13" fmla="*/ 4818302 h 6130481"/>
                <a:gd name="connsiteX14" fmla="*/ 4360437 w 5517522"/>
                <a:gd name="connsiteY14" fmla="*/ 4516766 h 6130481"/>
                <a:gd name="connsiteX15" fmla="*/ 4480357 w 5517522"/>
                <a:gd name="connsiteY15" fmla="*/ 4122855 h 6130481"/>
                <a:gd name="connsiteX16" fmla="*/ 4781557 w 5517522"/>
                <a:gd name="connsiteY16" fmla="*/ 3129791 h 6130481"/>
                <a:gd name="connsiteX17" fmla="*/ 4771928 w 5517522"/>
                <a:gd name="connsiteY17" fmla="*/ 2357869 h 6130481"/>
                <a:gd name="connsiteX18" fmla="*/ 4297510 w 5517522"/>
                <a:gd name="connsiteY18" fmla="*/ 1575533 h 6130481"/>
                <a:gd name="connsiteX19" fmla="*/ 3498715 w 5517522"/>
                <a:gd name="connsiteY19" fmla="*/ 907071 h 6130481"/>
                <a:gd name="connsiteX20" fmla="*/ 2549095 w 5517522"/>
                <a:gd name="connsiteY20" fmla="*/ 671821 h 6130481"/>
                <a:gd name="connsiteX21" fmla="*/ 985319 w 5517522"/>
                <a:gd name="connsiteY21" fmla="*/ 1582475 h 6130481"/>
                <a:gd name="connsiteX22" fmla="*/ 634628 w 5517522"/>
                <a:gd name="connsiteY22" fmla="*/ 1913907 h 6130481"/>
                <a:gd name="connsiteX23" fmla="*/ 117662 w 5517522"/>
                <a:gd name="connsiteY23" fmla="*/ 2453044 h 6130481"/>
                <a:gd name="connsiteX24" fmla="*/ 2515 w 5517522"/>
                <a:gd name="connsiteY24" fmla="*/ 2685494 h 6130481"/>
                <a:gd name="connsiteX25" fmla="*/ 0 w 5517522"/>
                <a:gd name="connsiteY25" fmla="*/ 2696965 h 6130481"/>
                <a:gd name="connsiteX26" fmla="*/ 0 w 5517522"/>
                <a:gd name="connsiteY26" fmla="*/ 1587383 h 6130481"/>
                <a:gd name="connsiteX27" fmla="*/ 76951 w 5517522"/>
                <a:gd name="connsiteY27" fmla="*/ 1513741 h 6130481"/>
                <a:gd name="connsiteX28" fmla="*/ 510118 w 5517522"/>
                <a:gd name="connsiteY28" fmla="*/ 1107273 h 6130481"/>
                <a:gd name="connsiteX29" fmla="*/ 2549095 w 5517522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522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4011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335329"/>
                  </a:lnTo>
                  <a:lnTo>
                    <a:pt x="17141" y="3448738"/>
                  </a:lnTo>
                  <a:cubicBezTo>
                    <a:pt x="50676" y="3613558"/>
                    <a:pt x="100867" y="3774516"/>
                    <a:pt x="167489" y="3930490"/>
                  </a:cubicBezTo>
                  <a:cubicBezTo>
                    <a:pt x="296255" y="4232138"/>
                    <a:pt x="480670" y="4502546"/>
                    <a:pt x="715471" y="4734212"/>
                  </a:cubicBezTo>
                  <a:cubicBezTo>
                    <a:pt x="1188993" y="5201464"/>
                    <a:pt x="1816250" y="5458772"/>
                    <a:pt x="2481689" y="5458772"/>
                  </a:cubicBezTo>
                  <a:cubicBezTo>
                    <a:pt x="3185758" y="5458772"/>
                    <a:pt x="3677755" y="5267191"/>
                    <a:pt x="4126644" y="4818302"/>
                  </a:cubicBezTo>
                  <a:cubicBezTo>
                    <a:pt x="4278363" y="4666583"/>
                    <a:pt x="4329982" y="4580701"/>
                    <a:pt x="4360437" y="4516766"/>
                  </a:cubicBezTo>
                  <a:cubicBezTo>
                    <a:pt x="4404890" y="4423495"/>
                    <a:pt x="4436577" y="4297417"/>
                    <a:pt x="4480357" y="4122855"/>
                  </a:cubicBezTo>
                  <a:cubicBezTo>
                    <a:pt x="4539030" y="3889285"/>
                    <a:pt x="4619425" y="3569275"/>
                    <a:pt x="4781557" y="3129791"/>
                  </a:cubicBezTo>
                  <a:cubicBezTo>
                    <a:pt x="4870238" y="2889503"/>
                    <a:pt x="4867103" y="2637010"/>
                    <a:pt x="4771928" y="2357869"/>
                  </a:cubicBezTo>
                  <a:cubicBezTo>
                    <a:pt x="4684815" y="2102465"/>
                    <a:pt x="4520779" y="1831945"/>
                    <a:pt x="4297510" y="1575533"/>
                  </a:cubicBezTo>
                  <a:cubicBezTo>
                    <a:pt x="4034492" y="1273549"/>
                    <a:pt x="3773266" y="1054983"/>
                    <a:pt x="3498715" y="907071"/>
                  </a:cubicBezTo>
                  <a:cubicBezTo>
                    <a:pt x="3204905" y="748745"/>
                    <a:pt x="2894187" y="671821"/>
                    <a:pt x="2549095" y="671821"/>
                  </a:cubicBezTo>
                  <a:cubicBezTo>
                    <a:pt x="1942553" y="671821"/>
                    <a:pt x="1518298" y="1049273"/>
                    <a:pt x="985319" y="1582475"/>
                  </a:cubicBezTo>
                  <a:cubicBezTo>
                    <a:pt x="865735" y="1702059"/>
                    <a:pt x="748278" y="1809774"/>
                    <a:pt x="634628" y="1913907"/>
                  </a:cubicBezTo>
                  <a:cubicBezTo>
                    <a:pt x="421325" y="2109407"/>
                    <a:pt x="237134" y="2278146"/>
                    <a:pt x="117662" y="2453044"/>
                  </a:cubicBezTo>
                  <a:cubicBezTo>
                    <a:pt x="64756" y="2530415"/>
                    <a:pt x="27022" y="2605799"/>
                    <a:pt x="2515" y="2685494"/>
                  </a:cubicBezTo>
                  <a:lnTo>
                    <a:pt x="0" y="2696965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16" name="Freeform: Shape 15"/>
            <p:cNvSpPr/>
            <p:nvPr/>
          </p:nvSpPr>
          <p:spPr>
            <a:xfrm>
              <a:off x="-19220" y="176241"/>
              <a:ext cx="5517475" cy="6130481"/>
            </a:xfrm>
            <a:custGeom>
              <a:avLst/>
              <a:gdLst>
                <a:gd name="connsiteX0" fmla="*/ 2549095 w 5517475"/>
                <a:gd name="connsiteY0" fmla="*/ 0 h 6130481"/>
                <a:gd name="connsiteX1" fmla="*/ 4804175 w 5517475"/>
                <a:gd name="connsiteY1" fmla="*/ 1134258 h 6130481"/>
                <a:gd name="connsiteX2" fmla="*/ 5411838 w 5517475"/>
                <a:gd name="connsiteY2" fmla="*/ 3362353 h 6130481"/>
                <a:gd name="connsiteX3" fmla="*/ 4601621 w 5517475"/>
                <a:gd name="connsiteY3" fmla="*/ 5293280 h 6130481"/>
                <a:gd name="connsiteX4" fmla="*/ 2481577 w 5517475"/>
                <a:gd name="connsiteY4" fmla="*/ 6130481 h 6130481"/>
                <a:gd name="connsiteX5" fmla="*/ 243517 w 5517475"/>
                <a:gd name="connsiteY5" fmla="*/ 5212325 h 6130481"/>
                <a:gd name="connsiteX6" fmla="*/ 34587 w 5517475"/>
                <a:gd name="connsiteY6" fmla="*/ 4985345 h 6130481"/>
                <a:gd name="connsiteX7" fmla="*/ 0 w 5517475"/>
                <a:gd name="connsiteY7" fmla="*/ 4939620 h 6130481"/>
                <a:gd name="connsiteX8" fmla="*/ 0 w 5517475"/>
                <a:gd name="connsiteY8" fmla="*/ 3799573 h 6130481"/>
                <a:gd name="connsiteX9" fmla="*/ 64364 w 5517475"/>
                <a:gd name="connsiteY9" fmla="*/ 3974159 h 6130481"/>
                <a:gd name="connsiteX10" fmla="*/ 636644 w 5517475"/>
                <a:gd name="connsiteY10" fmla="*/ 4813600 h 6130481"/>
                <a:gd name="connsiteX11" fmla="*/ 2481577 w 5517475"/>
                <a:gd name="connsiteY11" fmla="*/ 5570406 h 6130481"/>
                <a:gd name="connsiteX12" fmla="*/ 3449896 w 5517475"/>
                <a:gd name="connsiteY12" fmla="*/ 5407153 h 6130481"/>
                <a:gd name="connsiteX13" fmla="*/ 4205695 w 5517475"/>
                <a:gd name="connsiteY13" fmla="*/ 4897241 h 6130481"/>
                <a:gd name="connsiteX14" fmla="*/ 4461434 w 5517475"/>
                <a:gd name="connsiteY14" fmla="*/ 4564802 h 6130481"/>
                <a:gd name="connsiteX15" fmla="*/ 4588969 w 5517475"/>
                <a:gd name="connsiteY15" fmla="*/ 4149952 h 6130481"/>
                <a:gd name="connsiteX16" fmla="*/ 4886585 w 5517475"/>
                <a:gd name="connsiteY16" fmla="*/ 3168421 h 6130481"/>
                <a:gd name="connsiteX17" fmla="*/ 4877964 w 5517475"/>
                <a:gd name="connsiteY17" fmla="*/ 2321590 h 6130481"/>
                <a:gd name="connsiteX18" fmla="*/ 4382048 w 5517475"/>
                <a:gd name="connsiteY18" fmla="*/ 1501856 h 6130481"/>
                <a:gd name="connsiteX19" fmla="*/ 3551900 w 5517475"/>
                <a:gd name="connsiteY19" fmla="*/ 808425 h 6130481"/>
                <a:gd name="connsiteX20" fmla="*/ 2549095 w 5517475"/>
                <a:gd name="connsiteY20" fmla="*/ 559851 h 6130481"/>
                <a:gd name="connsiteX21" fmla="*/ 1712566 w 5517475"/>
                <a:gd name="connsiteY21" fmla="*/ 812008 h 6130481"/>
                <a:gd name="connsiteX22" fmla="*/ 906044 w 5517475"/>
                <a:gd name="connsiteY22" fmla="*/ 1502976 h 6130481"/>
                <a:gd name="connsiteX23" fmla="*/ 558825 w 5517475"/>
                <a:gd name="connsiteY23" fmla="*/ 1831049 h 6130481"/>
                <a:gd name="connsiteX24" fmla="*/ 25063 w 5517475"/>
                <a:gd name="connsiteY24" fmla="*/ 2389556 h 6130481"/>
                <a:gd name="connsiteX25" fmla="*/ 0 w 5517475"/>
                <a:gd name="connsiteY25" fmla="*/ 2432109 h 6130481"/>
                <a:gd name="connsiteX26" fmla="*/ 0 w 5517475"/>
                <a:gd name="connsiteY26" fmla="*/ 1587383 h 6130481"/>
                <a:gd name="connsiteX27" fmla="*/ 76951 w 5517475"/>
                <a:gd name="connsiteY27" fmla="*/ 1513741 h 6130481"/>
                <a:gd name="connsiteX28" fmla="*/ 510118 w 5517475"/>
                <a:gd name="connsiteY28" fmla="*/ 1107273 h 6130481"/>
                <a:gd name="connsiteX29" fmla="*/ 2549095 w 5517475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475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3899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799573"/>
                  </a:lnTo>
                  <a:lnTo>
                    <a:pt x="64364" y="3974159"/>
                  </a:lnTo>
                  <a:cubicBezTo>
                    <a:pt x="198841" y="4289243"/>
                    <a:pt x="391429" y="4571632"/>
                    <a:pt x="636644" y="4813600"/>
                  </a:cubicBezTo>
                  <a:cubicBezTo>
                    <a:pt x="1131328" y="5301566"/>
                    <a:pt x="1786578" y="5570406"/>
                    <a:pt x="2481577" y="5570406"/>
                  </a:cubicBezTo>
                  <a:cubicBezTo>
                    <a:pt x="2854550" y="5570406"/>
                    <a:pt x="3171314" y="5516996"/>
                    <a:pt x="3449896" y="5407153"/>
                  </a:cubicBezTo>
                  <a:cubicBezTo>
                    <a:pt x="3723103" y="5299438"/>
                    <a:pt x="3970333" y="5132603"/>
                    <a:pt x="4205695" y="4897241"/>
                  </a:cubicBezTo>
                  <a:cubicBezTo>
                    <a:pt x="4369395" y="4733653"/>
                    <a:pt x="4426836" y="4637358"/>
                    <a:pt x="4461434" y="4564802"/>
                  </a:cubicBezTo>
                  <a:cubicBezTo>
                    <a:pt x="4510701" y="4461453"/>
                    <a:pt x="4543509" y="4330784"/>
                    <a:pt x="4588969" y="4149952"/>
                  </a:cubicBezTo>
                  <a:cubicBezTo>
                    <a:pt x="4646969" y="3918846"/>
                    <a:pt x="4726468" y="3602194"/>
                    <a:pt x="4886585" y="3168421"/>
                  </a:cubicBezTo>
                  <a:cubicBezTo>
                    <a:pt x="4984560" y="2902940"/>
                    <a:pt x="4981760" y="2626037"/>
                    <a:pt x="4877964" y="2321590"/>
                  </a:cubicBezTo>
                  <a:cubicBezTo>
                    <a:pt x="4786260" y="2052526"/>
                    <a:pt x="4614834" y="1769129"/>
                    <a:pt x="4382048" y="1501856"/>
                  </a:cubicBezTo>
                  <a:cubicBezTo>
                    <a:pt x="4110072" y="1189683"/>
                    <a:pt x="3838544" y="962832"/>
                    <a:pt x="3551900" y="808425"/>
                  </a:cubicBezTo>
                  <a:cubicBezTo>
                    <a:pt x="3241183" y="641141"/>
                    <a:pt x="2913222" y="559851"/>
                    <a:pt x="2549095" y="559851"/>
                  </a:cubicBezTo>
                  <a:cubicBezTo>
                    <a:pt x="2253830" y="559851"/>
                    <a:pt x="1988013" y="640134"/>
                    <a:pt x="1712566" y="812008"/>
                  </a:cubicBezTo>
                  <a:cubicBezTo>
                    <a:pt x="1428385" y="989593"/>
                    <a:pt x="1158313" y="1250707"/>
                    <a:pt x="906044" y="1502976"/>
                  </a:cubicBezTo>
                  <a:cubicBezTo>
                    <a:pt x="788140" y="1620769"/>
                    <a:pt x="671579" y="1727700"/>
                    <a:pt x="558825" y="1831049"/>
                  </a:cubicBezTo>
                  <a:cubicBezTo>
                    <a:pt x="340371" y="2031140"/>
                    <a:pt x="151813" y="2204022"/>
                    <a:pt x="25063" y="2389556"/>
                  </a:cubicBezTo>
                  <a:lnTo>
                    <a:pt x="0" y="2432109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17" name="Freeform: Shape 16"/>
            <p:cNvSpPr/>
            <p:nvPr/>
          </p:nvSpPr>
          <p:spPr>
            <a:xfrm>
              <a:off x="-19221" y="0"/>
              <a:ext cx="5646974" cy="6483075"/>
            </a:xfrm>
            <a:custGeom>
              <a:avLst/>
              <a:gdLst>
                <a:gd name="connsiteX0" fmla="*/ 2405773 w 5646974"/>
                <a:gd name="connsiteY0" fmla="*/ 0 h 6483075"/>
                <a:gd name="connsiteX1" fmla="*/ 5646974 w 5646974"/>
                <a:gd name="connsiteY1" fmla="*/ 3241538 h 6483075"/>
                <a:gd name="connsiteX2" fmla="*/ 2405773 w 5646974"/>
                <a:gd name="connsiteY2" fmla="*/ 6483075 h 6483075"/>
                <a:gd name="connsiteX3" fmla="*/ 113897 w 5646974"/>
                <a:gd name="connsiteY3" fmla="*/ 5533666 h 6483075"/>
                <a:gd name="connsiteX4" fmla="*/ 0 w 5646974"/>
                <a:gd name="connsiteY4" fmla="*/ 5408336 h 6483075"/>
                <a:gd name="connsiteX5" fmla="*/ 0 w 5646974"/>
                <a:gd name="connsiteY5" fmla="*/ 4983659 h 6483075"/>
                <a:gd name="connsiteX6" fmla="*/ 155731 w 5646974"/>
                <a:gd name="connsiteY6" fmla="*/ 5176047 h 6483075"/>
                <a:gd name="connsiteX7" fmla="*/ 1093706 w 5646974"/>
                <a:gd name="connsiteY7" fmla="*/ 5866903 h 6483075"/>
                <a:gd name="connsiteX8" fmla="*/ 1639673 w 5646974"/>
                <a:gd name="connsiteY8" fmla="*/ 6059940 h 6483075"/>
                <a:gd name="connsiteX9" fmla="*/ 1709990 w 5646974"/>
                <a:gd name="connsiteY9" fmla="*/ 6076287 h 6483075"/>
                <a:gd name="connsiteX10" fmla="*/ 1780307 w 5646974"/>
                <a:gd name="connsiteY10" fmla="*/ 6091963 h 6483075"/>
                <a:gd name="connsiteX11" fmla="*/ 1851072 w 5646974"/>
                <a:gd name="connsiteY11" fmla="*/ 6105176 h 6483075"/>
                <a:gd name="connsiteX12" fmla="*/ 1886455 w 5646974"/>
                <a:gd name="connsiteY12" fmla="*/ 6111782 h 6483075"/>
                <a:gd name="connsiteX13" fmla="*/ 1921949 w 5646974"/>
                <a:gd name="connsiteY13" fmla="*/ 6117716 h 6483075"/>
                <a:gd name="connsiteX14" fmla="*/ 2064152 w 5646974"/>
                <a:gd name="connsiteY14" fmla="*/ 6137647 h 6483075"/>
                <a:gd name="connsiteX15" fmla="*/ 2206914 w 5646974"/>
                <a:gd name="connsiteY15" fmla="*/ 6151195 h 6483075"/>
                <a:gd name="connsiteX16" fmla="*/ 2350011 w 5646974"/>
                <a:gd name="connsiteY16" fmla="*/ 6158250 h 6483075"/>
                <a:gd name="connsiteX17" fmla="*/ 2493109 w 5646974"/>
                <a:gd name="connsiteY17" fmla="*/ 6159705 h 6483075"/>
                <a:gd name="connsiteX18" fmla="*/ 2781321 w 5646974"/>
                <a:gd name="connsiteY18" fmla="*/ 6147277 h 6483075"/>
                <a:gd name="connsiteX19" fmla="*/ 3345091 w 5646974"/>
                <a:gd name="connsiteY19" fmla="*/ 6060276 h 6483075"/>
                <a:gd name="connsiteX20" fmla="*/ 3878853 w 5646974"/>
                <a:gd name="connsiteY20" fmla="*/ 5871718 h 6483075"/>
                <a:gd name="connsiteX21" fmla="*/ 4367267 w 5646974"/>
                <a:gd name="connsiteY21" fmla="*/ 5573093 h 6483075"/>
                <a:gd name="connsiteX22" fmla="*/ 4424484 w 5646974"/>
                <a:gd name="connsiteY22" fmla="*/ 5528529 h 6483075"/>
                <a:gd name="connsiteX23" fmla="*/ 4481252 w 5646974"/>
                <a:gd name="connsiteY23" fmla="*/ 5483069 h 6483075"/>
                <a:gd name="connsiteX24" fmla="*/ 4536790 w 5646974"/>
                <a:gd name="connsiteY24" fmla="*/ 5435818 h 6483075"/>
                <a:gd name="connsiteX25" fmla="*/ 4591543 w 5646974"/>
                <a:gd name="connsiteY25" fmla="*/ 5387671 h 6483075"/>
                <a:gd name="connsiteX26" fmla="*/ 4794209 w 5646974"/>
                <a:gd name="connsiteY26" fmla="*/ 5181198 h 6483075"/>
                <a:gd name="connsiteX27" fmla="*/ 4956678 w 5646974"/>
                <a:gd name="connsiteY27" fmla="*/ 4945836 h 6483075"/>
                <a:gd name="connsiteX28" fmla="*/ 4989262 w 5646974"/>
                <a:gd name="connsiteY28" fmla="*/ 4881453 h 6483075"/>
                <a:gd name="connsiteX29" fmla="*/ 5017814 w 5646974"/>
                <a:gd name="connsiteY29" fmla="*/ 4814607 h 6483075"/>
                <a:gd name="connsiteX30" fmla="*/ 5044127 w 5646974"/>
                <a:gd name="connsiteY30" fmla="*/ 4746193 h 6483075"/>
                <a:gd name="connsiteX31" fmla="*/ 5068425 w 5646974"/>
                <a:gd name="connsiteY31" fmla="*/ 4676436 h 6483075"/>
                <a:gd name="connsiteX32" fmla="*/ 5154641 w 5646974"/>
                <a:gd name="connsiteY32" fmla="*/ 4390352 h 6483075"/>
                <a:gd name="connsiteX33" fmla="*/ 5196854 w 5646974"/>
                <a:gd name="connsiteY33" fmla="*/ 4246134 h 6483075"/>
                <a:gd name="connsiteX34" fmla="*/ 5240299 w 5646974"/>
                <a:gd name="connsiteY34" fmla="*/ 4102140 h 6483075"/>
                <a:gd name="connsiteX35" fmla="*/ 5432440 w 5646974"/>
                <a:gd name="connsiteY35" fmla="*/ 3532884 h 6483075"/>
                <a:gd name="connsiteX36" fmla="*/ 5528846 w 5646974"/>
                <a:gd name="connsiteY36" fmla="*/ 2951647 h 6483075"/>
                <a:gd name="connsiteX37" fmla="*/ 5495927 w 5646974"/>
                <a:gd name="connsiteY37" fmla="*/ 2658733 h 6483075"/>
                <a:gd name="connsiteX38" fmla="*/ 5480027 w 5646974"/>
                <a:gd name="connsiteY38" fmla="*/ 2586848 h 6483075"/>
                <a:gd name="connsiteX39" fmla="*/ 5461328 w 5646974"/>
                <a:gd name="connsiteY39" fmla="*/ 2515635 h 6483075"/>
                <a:gd name="connsiteX40" fmla="*/ 5439605 w 5646974"/>
                <a:gd name="connsiteY40" fmla="*/ 2445317 h 6483075"/>
                <a:gd name="connsiteX41" fmla="*/ 5415532 w 5646974"/>
                <a:gd name="connsiteY41" fmla="*/ 2375896 h 6483075"/>
                <a:gd name="connsiteX42" fmla="*/ 5144564 w 5646974"/>
                <a:gd name="connsiteY42" fmla="*/ 1857138 h 6483075"/>
                <a:gd name="connsiteX43" fmla="*/ 4774838 w 5646974"/>
                <a:gd name="connsiteY43" fmla="*/ 1405450 h 6483075"/>
                <a:gd name="connsiteX44" fmla="*/ 4345769 w 5646974"/>
                <a:gd name="connsiteY44" fmla="*/ 1012323 h 6483075"/>
                <a:gd name="connsiteX45" fmla="*/ 4115334 w 5646974"/>
                <a:gd name="connsiteY45" fmla="*/ 841344 h 6483075"/>
                <a:gd name="connsiteX46" fmla="*/ 3874038 w 5646974"/>
                <a:gd name="connsiteY46" fmla="*/ 691528 h 6483075"/>
                <a:gd name="connsiteX47" fmla="*/ 3359535 w 5646974"/>
                <a:gd name="connsiteY47" fmla="*/ 468819 h 6483075"/>
                <a:gd name="connsiteX48" fmla="*/ 2811105 w 5646974"/>
                <a:gd name="connsiteY48" fmla="*/ 366031 h 6483075"/>
                <a:gd name="connsiteX49" fmla="*/ 2741124 w 5646974"/>
                <a:gd name="connsiteY49" fmla="*/ 361440 h 6483075"/>
                <a:gd name="connsiteX50" fmla="*/ 2671030 w 5646974"/>
                <a:gd name="connsiteY50" fmla="*/ 358417 h 6483075"/>
                <a:gd name="connsiteX51" fmla="*/ 2600713 w 5646974"/>
                <a:gd name="connsiteY51" fmla="*/ 357521 h 6483075"/>
                <a:gd name="connsiteX52" fmla="*/ 2531739 w 5646974"/>
                <a:gd name="connsiteY52" fmla="*/ 358529 h 6483075"/>
                <a:gd name="connsiteX53" fmla="*/ 2259988 w 5646974"/>
                <a:gd name="connsiteY53" fmla="*/ 385289 h 6483075"/>
                <a:gd name="connsiteX54" fmla="*/ 1740670 w 5646974"/>
                <a:gd name="connsiteY54" fmla="*/ 553917 h 6483075"/>
                <a:gd name="connsiteX55" fmla="*/ 1264124 w 5646974"/>
                <a:gd name="connsiteY55" fmla="*/ 853549 h 6483075"/>
                <a:gd name="connsiteX56" fmla="*/ 823074 w 5646974"/>
                <a:gd name="connsiteY56" fmla="*/ 1234136 h 6483075"/>
                <a:gd name="connsiteX57" fmla="*/ 715694 w 5646974"/>
                <a:gd name="connsiteY57" fmla="*/ 1336252 h 6483075"/>
                <a:gd name="connsiteX58" fmla="*/ 606859 w 5646974"/>
                <a:gd name="connsiteY58" fmla="*/ 1440945 h 6483075"/>
                <a:gd name="connsiteX59" fmla="*/ 382023 w 5646974"/>
                <a:gd name="connsiteY59" fmla="*/ 1646074 h 6483075"/>
                <a:gd name="connsiteX60" fmla="*/ 158531 w 5646974"/>
                <a:gd name="connsiteY60" fmla="*/ 1843813 h 6483075"/>
                <a:gd name="connsiteX61" fmla="*/ 0 w 5646974"/>
                <a:gd name="connsiteY61" fmla="*/ 1991775 h 6483075"/>
                <a:gd name="connsiteX62" fmla="*/ 0 w 5646974"/>
                <a:gd name="connsiteY62" fmla="*/ 1074740 h 6483075"/>
                <a:gd name="connsiteX63" fmla="*/ 113897 w 5646974"/>
                <a:gd name="connsiteY63" fmla="*/ 949410 h 6483075"/>
                <a:gd name="connsiteX64" fmla="*/ 2405773 w 5646974"/>
                <a:gd name="connsiteY64" fmla="*/ 0 h 648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646974" h="6483075">
                  <a:moveTo>
                    <a:pt x="2405773" y="0"/>
                  </a:moveTo>
                  <a:cubicBezTo>
                    <a:pt x="4195841" y="0"/>
                    <a:pt x="5646974" y="1451246"/>
                    <a:pt x="5646974" y="3241538"/>
                  </a:cubicBezTo>
                  <a:cubicBezTo>
                    <a:pt x="5646974" y="5031830"/>
                    <a:pt x="4195841" y="6483075"/>
                    <a:pt x="2405773" y="6483075"/>
                  </a:cubicBezTo>
                  <a:cubicBezTo>
                    <a:pt x="1510739" y="6483075"/>
                    <a:pt x="700439" y="6120264"/>
                    <a:pt x="113897" y="5533666"/>
                  </a:cubicBezTo>
                  <a:lnTo>
                    <a:pt x="0" y="5408336"/>
                  </a:lnTo>
                  <a:lnTo>
                    <a:pt x="0" y="4983659"/>
                  </a:lnTo>
                  <a:lnTo>
                    <a:pt x="155731" y="5176047"/>
                  </a:lnTo>
                  <a:cubicBezTo>
                    <a:pt x="417742" y="5469073"/>
                    <a:pt x="741224" y="5704211"/>
                    <a:pt x="1093706" y="5866903"/>
                  </a:cubicBezTo>
                  <a:cubicBezTo>
                    <a:pt x="1269947" y="5948418"/>
                    <a:pt x="1453018" y="6013137"/>
                    <a:pt x="1639673" y="6059940"/>
                  </a:cubicBezTo>
                  <a:lnTo>
                    <a:pt x="1709990" y="6076287"/>
                  </a:lnTo>
                  <a:cubicBezTo>
                    <a:pt x="1733504" y="6081550"/>
                    <a:pt x="1756570" y="6088156"/>
                    <a:pt x="1780307" y="6091963"/>
                  </a:cubicBezTo>
                  <a:lnTo>
                    <a:pt x="1851072" y="6105176"/>
                  </a:lnTo>
                  <a:lnTo>
                    <a:pt x="1886455" y="6111782"/>
                  </a:lnTo>
                  <a:cubicBezTo>
                    <a:pt x="1898212" y="6114021"/>
                    <a:pt x="1909969" y="6116373"/>
                    <a:pt x="1921949" y="6117716"/>
                  </a:cubicBezTo>
                  <a:cubicBezTo>
                    <a:pt x="1969425" y="6124323"/>
                    <a:pt x="2016676" y="6131489"/>
                    <a:pt x="2064152" y="6137647"/>
                  </a:cubicBezTo>
                  <a:cubicBezTo>
                    <a:pt x="2111851" y="6141790"/>
                    <a:pt x="2159438" y="6146381"/>
                    <a:pt x="2206914" y="6151195"/>
                  </a:cubicBezTo>
                  <a:lnTo>
                    <a:pt x="2350011" y="6158250"/>
                  </a:lnTo>
                  <a:cubicBezTo>
                    <a:pt x="2397711" y="6159593"/>
                    <a:pt x="2445410" y="6159146"/>
                    <a:pt x="2493109" y="6159705"/>
                  </a:cubicBezTo>
                  <a:cubicBezTo>
                    <a:pt x="2589068" y="6158137"/>
                    <a:pt x="2685922" y="6154666"/>
                    <a:pt x="2781321" y="6147277"/>
                  </a:cubicBezTo>
                  <a:cubicBezTo>
                    <a:pt x="2972566" y="6132944"/>
                    <a:pt x="3161348" y="6105288"/>
                    <a:pt x="3345091" y="6060276"/>
                  </a:cubicBezTo>
                  <a:cubicBezTo>
                    <a:pt x="3528834" y="6015375"/>
                    <a:pt x="3707539" y="5952785"/>
                    <a:pt x="3878853" y="5871718"/>
                  </a:cubicBezTo>
                  <a:cubicBezTo>
                    <a:pt x="4050167" y="5790428"/>
                    <a:pt x="4213084" y="5689318"/>
                    <a:pt x="4367267" y="5573093"/>
                  </a:cubicBezTo>
                  <a:lnTo>
                    <a:pt x="4424484" y="5528529"/>
                  </a:lnTo>
                  <a:cubicBezTo>
                    <a:pt x="4443631" y="5513637"/>
                    <a:pt x="4463113" y="5499193"/>
                    <a:pt x="4481252" y="5483069"/>
                  </a:cubicBezTo>
                  <a:lnTo>
                    <a:pt x="4536790" y="5435818"/>
                  </a:lnTo>
                  <a:cubicBezTo>
                    <a:pt x="4555265" y="5419918"/>
                    <a:pt x="4574188" y="5404466"/>
                    <a:pt x="4591543" y="5387671"/>
                  </a:cubicBezTo>
                  <a:cubicBezTo>
                    <a:pt x="4662980" y="5321944"/>
                    <a:pt x="4733074" y="5254650"/>
                    <a:pt x="4794209" y="5181198"/>
                  </a:cubicBezTo>
                  <a:cubicBezTo>
                    <a:pt x="4857808" y="5109089"/>
                    <a:pt x="4910434" y="5029926"/>
                    <a:pt x="4956678" y="4945836"/>
                  </a:cubicBezTo>
                  <a:cubicBezTo>
                    <a:pt x="4967651" y="4924450"/>
                    <a:pt x="4978624" y="4903064"/>
                    <a:pt x="4989262" y="4881453"/>
                  </a:cubicBezTo>
                  <a:lnTo>
                    <a:pt x="5017814" y="4814607"/>
                  </a:lnTo>
                  <a:cubicBezTo>
                    <a:pt x="5027891" y="4792549"/>
                    <a:pt x="5035393" y="4769035"/>
                    <a:pt x="5044127" y="4746193"/>
                  </a:cubicBezTo>
                  <a:cubicBezTo>
                    <a:pt x="5052636" y="4723128"/>
                    <a:pt x="5061146" y="4700174"/>
                    <a:pt x="5068425" y="4676436"/>
                  </a:cubicBezTo>
                  <a:cubicBezTo>
                    <a:pt x="5099552" y="4582717"/>
                    <a:pt x="5126985" y="4486422"/>
                    <a:pt x="5154641" y="4390352"/>
                  </a:cubicBezTo>
                  <a:lnTo>
                    <a:pt x="5196854" y="4246134"/>
                  </a:lnTo>
                  <a:lnTo>
                    <a:pt x="5240299" y="4102140"/>
                  </a:lnTo>
                  <a:cubicBezTo>
                    <a:pt x="5299195" y="3910560"/>
                    <a:pt x="5364697" y="3721330"/>
                    <a:pt x="5432440" y="3532884"/>
                  </a:cubicBezTo>
                  <a:cubicBezTo>
                    <a:pt x="5500294" y="3346902"/>
                    <a:pt x="5533549" y="3148714"/>
                    <a:pt x="5528846" y="2951647"/>
                  </a:cubicBezTo>
                  <a:cubicBezTo>
                    <a:pt x="5526831" y="2853113"/>
                    <a:pt x="5515409" y="2755027"/>
                    <a:pt x="5495927" y="2658733"/>
                  </a:cubicBezTo>
                  <a:cubicBezTo>
                    <a:pt x="5491112" y="2634659"/>
                    <a:pt x="5486297" y="2610585"/>
                    <a:pt x="5480027" y="2586848"/>
                  </a:cubicBezTo>
                  <a:cubicBezTo>
                    <a:pt x="5474205" y="2562998"/>
                    <a:pt x="5468718" y="2539036"/>
                    <a:pt x="5461328" y="2515635"/>
                  </a:cubicBezTo>
                  <a:cubicBezTo>
                    <a:pt x="5454386" y="2492009"/>
                    <a:pt x="5447668" y="2468495"/>
                    <a:pt x="5439605" y="2445317"/>
                  </a:cubicBezTo>
                  <a:cubicBezTo>
                    <a:pt x="5431879" y="2422028"/>
                    <a:pt x="5424378" y="2398738"/>
                    <a:pt x="5415532" y="2375896"/>
                  </a:cubicBezTo>
                  <a:cubicBezTo>
                    <a:pt x="5347790" y="2191817"/>
                    <a:pt x="5254071" y="2018599"/>
                    <a:pt x="5144564" y="1857138"/>
                  </a:cubicBezTo>
                  <a:cubicBezTo>
                    <a:pt x="5034946" y="1695565"/>
                    <a:pt x="4909762" y="1545301"/>
                    <a:pt x="4774838" y="1405450"/>
                  </a:cubicBezTo>
                  <a:cubicBezTo>
                    <a:pt x="4638907" y="1265040"/>
                    <a:pt x="4496145" y="1132131"/>
                    <a:pt x="4345769" y="1012323"/>
                  </a:cubicBezTo>
                  <a:cubicBezTo>
                    <a:pt x="4270749" y="952195"/>
                    <a:pt x="4194273" y="894642"/>
                    <a:pt x="4115334" y="841344"/>
                  </a:cubicBezTo>
                  <a:cubicBezTo>
                    <a:pt x="4037067" y="787263"/>
                    <a:pt x="3956336" y="737548"/>
                    <a:pt x="3874038" y="691528"/>
                  </a:cubicBezTo>
                  <a:cubicBezTo>
                    <a:pt x="3709554" y="599712"/>
                    <a:pt x="3537792" y="523349"/>
                    <a:pt x="3359535" y="468819"/>
                  </a:cubicBezTo>
                  <a:cubicBezTo>
                    <a:pt x="3181278" y="414514"/>
                    <a:pt x="2997311" y="380699"/>
                    <a:pt x="2811105" y="366031"/>
                  </a:cubicBezTo>
                  <a:cubicBezTo>
                    <a:pt x="2787703" y="364575"/>
                    <a:pt x="2764525" y="362448"/>
                    <a:pt x="2741124" y="361440"/>
                  </a:cubicBezTo>
                  <a:lnTo>
                    <a:pt x="2671030" y="358417"/>
                  </a:lnTo>
                  <a:lnTo>
                    <a:pt x="2600713" y="357521"/>
                  </a:lnTo>
                  <a:cubicBezTo>
                    <a:pt x="2577087" y="356961"/>
                    <a:pt x="2554805" y="358305"/>
                    <a:pt x="2531739" y="358529"/>
                  </a:cubicBezTo>
                  <a:cubicBezTo>
                    <a:pt x="2440259" y="360992"/>
                    <a:pt x="2349564" y="370285"/>
                    <a:pt x="2259988" y="385289"/>
                  </a:cubicBezTo>
                  <a:cubicBezTo>
                    <a:pt x="2080723" y="415521"/>
                    <a:pt x="1906945" y="473634"/>
                    <a:pt x="1740670" y="553917"/>
                  </a:cubicBezTo>
                  <a:cubicBezTo>
                    <a:pt x="1574506" y="634647"/>
                    <a:pt x="1415844" y="737100"/>
                    <a:pt x="1264124" y="853549"/>
                  </a:cubicBezTo>
                  <a:cubicBezTo>
                    <a:pt x="1112181" y="969886"/>
                    <a:pt x="966508" y="1099212"/>
                    <a:pt x="823074" y="1234136"/>
                  </a:cubicBezTo>
                  <a:cubicBezTo>
                    <a:pt x="787131" y="1267951"/>
                    <a:pt x="751413" y="1301990"/>
                    <a:pt x="715694" y="1336252"/>
                  </a:cubicBezTo>
                  <a:lnTo>
                    <a:pt x="606859" y="1440945"/>
                  </a:lnTo>
                  <a:cubicBezTo>
                    <a:pt x="532623" y="1511374"/>
                    <a:pt x="457267" y="1579452"/>
                    <a:pt x="382023" y="1646074"/>
                  </a:cubicBezTo>
                  <a:lnTo>
                    <a:pt x="158531" y="1843813"/>
                  </a:lnTo>
                  <a:lnTo>
                    <a:pt x="0" y="1991775"/>
                  </a:lnTo>
                  <a:lnTo>
                    <a:pt x="0" y="1074740"/>
                  </a:lnTo>
                  <a:lnTo>
                    <a:pt x="113897" y="949410"/>
                  </a:lnTo>
                  <a:cubicBezTo>
                    <a:pt x="700439" y="362812"/>
                    <a:pt x="1510739" y="0"/>
                    <a:pt x="2405773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74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053641"/>
            <a:ext cx="3669161" cy="2760098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rPr>
              <a:t>如何优化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  <a:noFill/>
          <a:ln>
            <a:noFill/>
          </a:ln>
        </p:spPr>
        <p:txBody>
          <a:bodyPr anchor="ctr">
            <a:normAutofit/>
          </a:bodyPr>
          <a:lstStyle/>
          <a:p>
            <a:r>
              <a:rPr lang="zh-CN" altLang="en-US" sz="2400" dirty="0">
                <a:solidFill>
                  <a:schemeClr val="tx2"/>
                </a:solidFill>
                <a:cs typeface="+mn-ea"/>
              </a:rPr>
              <a:t>减少分支</a:t>
            </a:r>
            <a:r>
              <a:rPr lang="en-US" sz="2400" dirty="0">
                <a:solidFill>
                  <a:schemeClr val="tx2"/>
                </a:solidFill>
                <a:cs typeface="+mn-ea"/>
              </a:rPr>
              <a:t> </a:t>
            </a:r>
          </a:p>
          <a:p>
            <a:pPr marL="0" indent="0">
              <a:buNone/>
            </a:pPr>
            <a:r>
              <a:rPr lang="en-US" altLang="zh-CN" sz="1800" dirty="0">
                <a:latin typeface="DengXian" panose="02010600030101010101" pitchFamily="2" charset="-122"/>
                <a:cs typeface="Times New Roman" panose="02020603050405020304" pitchFamily="18" charset="0"/>
              </a:rPr>
              <a:t>--</a:t>
            </a:r>
            <a:r>
              <a:rPr lang="zh-CN" altLang="en-US" sz="1800" dirty="0">
                <a:latin typeface="DengXian" panose="02010600030101010101" pitchFamily="2" charset="-122"/>
                <a:cs typeface="Times New Roman" panose="02020603050405020304" pitchFamily="18" charset="0"/>
              </a:rPr>
              <a:t>不必要考虑棋盘上的所有空位</a:t>
            </a:r>
            <a:endParaRPr lang="en-US" altLang="zh-CN" sz="1800" dirty="0">
              <a:latin typeface="DengXian" panose="02010600030101010101" pitchFamily="2" charset="-122"/>
              <a:cs typeface="Times New Roman" panose="02020603050405020304" pitchFamily="18" charset="0"/>
              <a:sym typeface="+mn-lt"/>
            </a:endParaRPr>
          </a:p>
          <a:p>
            <a:r>
              <a:rPr lang="zh-CN" altLang="en-US" sz="2400" dirty="0">
                <a:solidFill>
                  <a:schemeClr val="tx2"/>
                </a:solidFill>
                <a:cs typeface="+mn-ea"/>
              </a:rPr>
              <a:t>启发算法</a:t>
            </a:r>
            <a:r>
              <a:rPr lang="en-US" sz="2400" dirty="0">
                <a:solidFill>
                  <a:schemeClr val="tx2"/>
                </a:solidFill>
                <a:cs typeface="+mn-ea"/>
              </a:rPr>
              <a:t> </a:t>
            </a:r>
          </a:p>
          <a:p>
            <a:pPr marL="0" indent="0">
              <a:buNone/>
            </a:pPr>
            <a:r>
              <a:rPr lang="en-US" altLang="zh-CN" sz="1800" dirty="0">
                <a:latin typeface="DengXian" panose="02010600030101010101" pitchFamily="2" charset="-122"/>
                <a:cs typeface="Times New Roman" panose="02020603050405020304" pitchFamily="18" charset="0"/>
              </a:rPr>
              <a:t>--</a:t>
            </a:r>
            <a:r>
              <a:rPr lang="zh-CN" altLang="en-US" sz="1800" dirty="0">
                <a:latin typeface="DengXian" panose="02010600030101010101" pitchFamily="2" charset="-122"/>
                <a:cs typeface="Times New Roman" panose="02020603050405020304" pitchFamily="18" charset="0"/>
              </a:rPr>
              <a:t>增加</a:t>
            </a:r>
            <a:r>
              <a:rPr lang="en-US" sz="1800" dirty="0">
                <a:latin typeface="DengXian" panose="02010600030101010101" pitchFamily="2" charset="-122"/>
                <a:cs typeface="Times New Roman" panose="02020603050405020304" pitchFamily="18" charset="0"/>
              </a:rPr>
              <a:t>AB</a:t>
            </a:r>
            <a:r>
              <a:rPr lang="zh-CN" altLang="en-US" sz="1800" dirty="0">
                <a:latin typeface="DengXian" panose="02010600030101010101" pitchFamily="2" charset="-122"/>
                <a:cs typeface="Times New Roman" panose="02020603050405020304" pitchFamily="18" charset="0"/>
              </a:rPr>
              <a:t>剪枝触发的概率</a:t>
            </a:r>
            <a:r>
              <a:rPr lang="en-US" sz="1800" dirty="0">
                <a:latin typeface="DengXian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altLang="zh-CN" sz="1800" dirty="0">
              <a:latin typeface="DengXian" panose="02010600030101010101" pitchFamily="2" charset="-122"/>
              <a:cs typeface="Times New Roman" panose="02020603050405020304" pitchFamily="18" charset="0"/>
              <a:sym typeface="+mn-lt"/>
            </a:endParaRPr>
          </a:p>
          <a:p>
            <a:r>
              <a:rPr lang="zh-CN" altLang="en-US" sz="2400" dirty="0">
                <a:solidFill>
                  <a:schemeClr val="tx2"/>
                </a:solidFill>
                <a:cs typeface="+mn-ea"/>
                <a:sym typeface="+mn-lt"/>
              </a:rPr>
              <a:t>参考</a:t>
            </a:r>
            <a:r>
              <a:rPr lang="zh-CN" altLang="en-US" sz="2400" dirty="0">
                <a:solidFill>
                  <a:schemeClr val="tx2"/>
                </a:solidFill>
                <a:cs typeface="+mn-ea"/>
                <a:sym typeface="+mn-lt"/>
                <a:hlinkClick r:id="rId2"/>
              </a:rPr>
              <a:t>计算机博弈 </a:t>
            </a:r>
            <a:r>
              <a:rPr lang="en-US" altLang="zh-CN" sz="2400" dirty="0">
                <a:solidFill>
                  <a:schemeClr val="tx2"/>
                </a:solidFill>
                <a:cs typeface="+mn-ea"/>
                <a:sym typeface="+mn-lt"/>
                <a:hlinkClick r:id="rId2"/>
              </a:rPr>
              <a:t>- </a:t>
            </a:r>
            <a:r>
              <a:rPr lang="zh-CN" altLang="en-US" sz="2400" dirty="0">
                <a:solidFill>
                  <a:schemeClr val="tx2"/>
                </a:solidFill>
                <a:cs typeface="+mn-ea"/>
                <a:sym typeface="+mn-lt"/>
                <a:hlinkClick r:id="rId2"/>
              </a:rPr>
              <a:t>象棋百科全书</a:t>
            </a:r>
            <a:endParaRPr lang="en-US" altLang="zh-CN" sz="2400" dirty="0">
              <a:solidFill>
                <a:schemeClr val="tx2"/>
              </a:solidFill>
              <a:cs typeface="+mn-ea"/>
              <a:sym typeface="+mn-lt"/>
            </a:endParaRPr>
          </a:p>
          <a:p>
            <a:pPr marL="0" indent="0">
              <a:buNone/>
            </a:pPr>
            <a:r>
              <a:rPr lang="en-US" altLang="zh-CN" sz="1800" dirty="0">
                <a:latin typeface="DengXian" panose="02010600030101010101" pitchFamily="2" charset="-122"/>
                <a:cs typeface="Times New Roman" panose="02020603050405020304" pitchFamily="18" charset="0"/>
                <a:sym typeface="+mn-lt"/>
              </a:rPr>
              <a:t>--https://</a:t>
            </a:r>
            <a:r>
              <a:rPr lang="en-US" altLang="zh-CN" sz="1800" dirty="0" err="1">
                <a:latin typeface="DengXian" panose="02010600030101010101" pitchFamily="2" charset="-122"/>
                <a:cs typeface="Times New Roman" panose="02020603050405020304" pitchFamily="18" charset="0"/>
                <a:sym typeface="+mn-lt"/>
              </a:rPr>
              <a:t>www.xqbase.com</a:t>
            </a:r>
            <a:endParaRPr lang="zh-CN" altLang="en-US" sz="1800" dirty="0">
              <a:latin typeface="DengXian" panose="02010600030101010101" pitchFamily="2" charset="-122"/>
              <a:cs typeface="Times New Roman" panose="02020603050405020304" pitchFamily="18" charset="0"/>
              <a:sym typeface="+mn-l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 flipH="1">
            <a:off x="-52475" y="1"/>
            <a:ext cx="4262009" cy="2602764"/>
            <a:chOff x="6867015" y="-1"/>
            <a:chExt cx="5324985" cy="3251912"/>
          </a:xfrm>
          <a:solidFill>
            <a:schemeClr val="accent5">
              <a:alpha val="5000"/>
            </a:schemeClr>
          </a:solidFill>
        </p:grpSpPr>
        <p:sp>
          <p:nvSpPr>
            <p:cNvPr id="13" name="Freeform: Shape 12"/>
            <p:cNvSpPr/>
            <p:nvPr/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14" name="Freeform: Shape 13"/>
            <p:cNvSpPr/>
            <p:nvPr/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15" name="Freeform: Shape 14"/>
            <p:cNvSpPr/>
            <p:nvPr/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16" name="Freeform: Shape 15"/>
            <p:cNvSpPr/>
            <p:nvPr/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8" name="Group 17"/>
          <p:cNvGrpSpPr>
            <a:grpSpLocks noGrp="1" noUngrp="1" noRot="1" noChangeAspect="1" noMove="1" noResize="1"/>
          </p:cNvGrpSpPr>
          <p:nvPr/>
        </p:nvGrpSpPr>
        <p:grpSpPr>
          <a:xfrm>
            <a:off x="6160995" y="62352"/>
            <a:ext cx="6028697" cy="6795648"/>
            <a:chOff x="6160995" y="62352"/>
            <a:chExt cx="6028697" cy="6795648"/>
          </a:xfrm>
        </p:grpSpPr>
        <p:sp>
          <p:nvSpPr>
            <p:cNvPr id="19" name="Freeform: Shape 18"/>
            <p:cNvSpPr/>
            <p:nvPr/>
          </p:nvSpPr>
          <p:spPr>
            <a:xfrm>
              <a:off x="6182080" y="81632"/>
              <a:ext cx="6007612" cy="6776368"/>
            </a:xfrm>
            <a:custGeom>
              <a:avLst/>
              <a:gdLst>
                <a:gd name="connsiteX0" fmla="*/ 4493599 w 6007612"/>
                <a:gd name="connsiteY0" fmla="*/ 0 h 6797829"/>
                <a:gd name="connsiteX1" fmla="*/ 5981837 w 6007612"/>
                <a:gd name="connsiteY1" fmla="*/ 314220 h 6797829"/>
                <a:gd name="connsiteX2" fmla="*/ 6007612 w 6007612"/>
                <a:gd name="connsiteY2" fmla="*/ 327088 h 6797829"/>
                <a:gd name="connsiteX3" fmla="*/ 6007612 w 6007612"/>
                <a:gd name="connsiteY3" fmla="*/ 1316637 h 6797829"/>
                <a:gd name="connsiteX4" fmla="*/ 5852405 w 6007612"/>
                <a:gd name="connsiteY4" fmla="*/ 1209899 h 6797829"/>
                <a:gd name="connsiteX5" fmla="*/ 5622498 w 6007612"/>
                <a:gd name="connsiteY5" fmla="*/ 1086619 h 6797829"/>
                <a:gd name="connsiteX6" fmla="*/ 4493032 w 6007612"/>
                <a:gd name="connsiteY6" fmla="*/ 851533 h 6797829"/>
                <a:gd name="connsiteX7" fmla="*/ 3155579 w 6007612"/>
                <a:gd name="connsiteY7" fmla="*/ 1108326 h 6797829"/>
                <a:gd name="connsiteX8" fmla="*/ 1963832 w 6007612"/>
                <a:gd name="connsiteY8" fmla="*/ 1817700 h 6797829"/>
                <a:gd name="connsiteX9" fmla="*/ 1144646 w 6007612"/>
                <a:gd name="connsiteY9" fmla="*/ 2832814 h 6797829"/>
                <a:gd name="connsiteX10" fmla="*/ 851249 w 6007612"/>
                <a:gd name="connsiteY10" fmla="*/ 3998599 h 6797829"/>
                <a:gd name="connsiteX11" fmla="*/ 1336319 w 6007612"/>
                <a:gd name="connsiteY11" fmla="*/ 5057837 h 6797829"/>
                <a:gd name="connsiteX12" fmla="*/ 1597084 w 6007612"/>
                <a:gd name="connsiteY12" fmla="*/ 5424583 h 6797829"/>
                <a:gd name="connsiteX13" fmla="*/ 2591910 w 6007612"/>
                <a:gd name="connsiteY13" fmla="*/ 6440122 h 6797829"/>
                <a:gd name="connsiteX14" fmla="*/ 3899854 w 6007612"/>
                <a:gd name="connsiteY14" fmla="*/ 6780621 h 6797829"/>
                <a:gd name="connsiteX15" fmla="*/ 4741172 w 6007612"/>
                <a:gd name="connsiteY15" fmla="*/ 6563979 h 6797829"/>
                <a:gd name="connsiteX16" fmla="*/ 5649171 w 6007612"/>
                <a:gd name="connsiteY16" fmla="*/ 5938452 h 6797829"/>
                <a:gd name="connsiteX17" fmla="*/ 5873475 w 6007612"/>
                <a:gd name="connsiteY17" fmla="*/ 5764656 h 6797829"/>
                <a:gd name="connsiteX18" fmla="*/ 6007612 w 6007612"/>
                <a:gd name="connsiteY18" fmla="*/ 5660343 h 6797829"/>
                <a:gd name="connsiteX19" fmla="*/ 6007612 w 6007612"/>
                <a:gd name="connsiteY19" fmla="*/ 6737454 h 6797829"/>
                <a:gd name="connsiteX20" fmla="*/ 5929386 w 6007612"/>
                <a:gd name="connsiteY20" fmla="*/ 6797829 h 6797829"/>
                <a:gd name="connsiteX21" fmla="*/ 1656512 w 6007612"/>
                <a:gd name="connsiteY21" fmla="*/ 6797829 h 6797829"/>
                <a:gd name="connsiteX22" fmla="*/ 1630254 w 6007612"/>
                <a:gd name="connsiteY22" fmla="*/ 6775222 h 6797829"/>
                <a:gd name="connsiteX23" fmla="*/ 892250 w 6007612"/>
                <a:gd name="connsiteY23" fmla="*/ 5902700 h 6797829"/>
                <a:gd name="connsiteX24" fmla="*/ 0 w 6007612"/>
                <a:gd name="connsiteY24" fmla="*/ 3998599 h 6797829"/>
                <a:gd name="connsiteX25" fmla="*/ 4493032 w 6007612"/>
                <a:gd name="connsiteY25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007612" h="6797829"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07612" y="327088"/>
                  </a:lnTo>
                  <a:lnTo>
                    <a:pt x="6007612" y="1316637"/>
                  </a:lnTo>
                  <a:lnTo>
                    <a:pt x="5852405" y="1209899"/>
                  </a:lnTo>
                  <a:cubicBezTo>
                    <a:pt x="5778266" y="1164709"/>
                    <a:pt x="5701526" y="1123535"/>
                    <a:pt x="5622498" y="1086619"/>
                  </a:cubicBezTo>
                  <a:cubicBezTo>
                    <a:pt x="5286822" y="930699"/>
                    <a:pt x="4906882" y="851533"/>
                    <a:pt x="4493032" y="851533"/>
                  </a:cubicBezTo>
                  <a:cubicBezTo>
                    <a:pt x="4056201" y="851533"/>
                    <a:pt x="3593263" y="940631"/>
                    <a:pt x="3155579" y="1108326"/>
                  </a:cubicBezTo>
                  <a:cubicBezTo>
                    <a:pt x="2721215" y="1275979"/>
                    <a:pt x="2318305" y="1515819"/>
                    <a:pt x="1963832" y="1817700"/>
                  </a:cubicBezTo>
                  <a:cubicBezTo>
                    <a:pt x="1617657" y="2114360"/>
                    <a:pt x="1334332" y="2465358"/>
                    <a:pt x="1144646" y="2832814"/>
                  </a:cubicBezTo>
                  <a:cubicBezTo>
                    <a:pt x="950561" y="3210060"/>
                    <a:pt x="851249" y="3602202"/>
                    <a:pt x="851249" y="3998599"/>
                  </a:cubicBezTo>
                  <a:cubicBezTo>
                    <a:pt x="851249" y="4377547"/>
                    <a:pt x="999792" y="4597311"/>
                    <a:pt x="1336319" y="5057837"/>
                  </a:cubicBezTo>
                  <a:cubicBezTo>
                    <a:pt x="1420450" y="5173181"/>
                    <a:pt x="1507419" y="5292497"/>
                    <a:pt x="1597084" y="5424583"/>
                  </a:cubicBezTo>
                  <a:cubicBezTo>
                    <a:pt x="1914175" y="5891917"/>
                    <a:pt x="2239493" y="6224189"/>
                    <a:pt x="2591910" y="6440122"/>
                  </a:cubicBezTo>
                  <a:cubicBezTo>
                    <a:pt x="2965467" y="6669393"/>
                    <a:pt x="3393219" y="6780621"/>
                    <a:pt x="3899854" y="6780621"/>
                  </a:cubicBezTo>
                  <a:cubicBezTo>
                    <a:pt x="4187861" y="6780621"/>
                    <a:pt x="4454583" y="6711812"/>
                    <a:pt x="4741172" y="6563979"/>
                  </a:cubicBezTo>
                  <a:cubicBezTo>
                    <a:pt x="5034852" y="6412173"/>
                    <a:pt x="5326263" y="6190848"/>
                    <a:pt x="5649171" y="5938452"/>
                  </a:cubicBezTo>
                  <a:cubicBezTo>
                    <a:pt x="5724931" y="5879291"/>
                    <a:pt x="5800409" y="5821406"/>
                    <a:pt x="5873475" y="5764656"/>
                  </a:cubicBezTo>
                  <a:lnTo>
                    <a:pt x="6007612" y="5660343"/>
                  </a:lnTo>
                  <a:lnTo>
                    <a:pt x="6007612" y="6737454"/>
                  </a:lnTo>
                  <a:lnTo>
                    <a:pt x="5929386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20" name="Freeform: Shape 19"/>
            <p:cNvSpPr/>
            <p:nvPr/>
          </p:nvSpPr>
          <p:spPr>
            <a:xfrm>
              <a:off x="6160995" y="62352"/>
              <a:ext cx="6028697" cy="6795648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21" name="Freeform: Shape 20"/>
            <p:cNvSpPr/>
            <p:nvPr/>
          </p:nvSpPr>
          <p:spPr>
            <a:xfrm>
              <a:off x="6163721" y="81632"/>
              <a:ext cx="6025971" cy="6776368"/>
            </a:xfrm>
            <a:custGeom>
              <a:avLst/>
              <a:gdLst>
                <a:gd name="connsiteX0" fmla="*/ 6025971 w 6025971"/>
                <a:gd name="connsiteY0" fmla="*/ 5825635 h 6797829"/>
                <a:gd name="connsiteX1" fmla="*/ 6025971 w 6025971"/>
                <a:gd name="connsiteY1" fmla="*/ 6723285 h 6797829"/>
                <a:gd name="connsiteX2" fmla="*/ 5929386 w 6025971"/>
                <a:gd name="connsiteY2" fmla="*/ 6797829 h 6797829"/>
                <a:gd name="connsiteX3" fmla="*/ 4560411 w 6025971"/>
                <a:gd name="connsiteY3" fmla="*/ 6797829 h 6797829"/>
                <a:gd name="connsiteX4" fmla="*/ 4597731 w 6025971"/>
                <a:gd name="connsiteY4" fmla="*/ 6785305 h 6797829"/>
                <a:gd name="connsiteX5" fmla="*/ 5736707 w 6025971"/>
                <a:gd name="connsiteY5" fmla="*/ 6050108 h 6797829"/>
                <a:gd name="connsiteX6" fmla="*/ 5960301 w 6025971"/>
                <a:gd name="connsiteY6" fmla="*/ 5876738 h 6797829"/>
                <a:gd name="connsiteX7" fmla="*/ 4493599 w 6025971"/>
                <a:gd name="connsiteY7" fmla="*/ 0 h 6797829"/>
                <a:gd name="connsiteX8" fmla="*/ 5981837 w 6025971"/>
                <a:gd name="connsiteY8" fmla="*/ 314220 h 6797829"/>
                <a:gd name="connsiteX9" fmla="*/ 6025971 w 6025971"/>
                <a:gd name="connsiteY9" fmla="*/ 336254 h 6797829"/>
                <a:gd name="connsiteX10" fmla="*/ 6025971 w 6025971"/>
                <a:gd name="connsiteY10" fmla="*/ 1157325 h 6797829"/>
                <a:gd name="connsiteX11" fmla="*/ 5925889 w 6025971"/>
                <a:gd name="connsiteY11" fmla="*/ 1088522 h 6797829"/>
                <a:gd name="connsiteX12" fmla="*/ 5682227 w 6025971"/>
                <a:gd name="connsiteY12" fmla="*/ 957939 h 6797829"/>
                <a:gd name="connsiteX13" fmla="*/ 4493032 w 6025971"/>
                <a:gd name="connsiteY13" fmla="*/ 709658 h 6797829"/>
                <a:gd name="connsiteX14" fmla="*/ 3104646 w 6025971"/>
                <a:gd name="connsiteY14" fmla="*/ 976666 h 6797829"/>
                <a:gd name="connsiteX15" fmla="*/ 1871612 w 6025971"/>
                <a:gd name="connsiteY15" fmla="*/ 1710017 h 6797829"/>
                <a:gd name="connsiteX16" fmla="*/ 1018661 w 6025971"/>
                <a:gd name="connsiteY16" fmla="*/ 2767694 h 6797829"/>
                <a:gd name="connsiteX17" fmla="*/ 709374 w 6025971"/>
                <a:gd name="connsiteY17" fmla="*/ 3998599 h 6797829"/>
                <a:gd name="connsiteX18" fmla="*/ 1221258 w 6025971"/>
                <a:gd name="connsiteY18" fmla="*/ 5141684 h 6797829"/>
                <a:gd name="connsiteX19" fmla="*/ 1479187 w 6025971"/>
                <a:gd name="connsiteY19" fmla="*/ 5504459 h 6797829"/>
                <a:gd name="connsiteX20" fmla="*/ 3021272 w 6025971"/>
                <a:gd name="connsiteY20" fmla="*/ 6793670 h 6797829"/>
                <a:gd name="connsiteX21" fmla="*/ 3035805 w 6025971"/>
                <a:gd name="connsiteY21" fmla="*/ 6797829 h 6797829"/>
                <a:gd name="connsiteX22" fmla="*/ 1656512 w 6025971"/>
                <a:gd name="connsiteY22" fmla="*/ 6797829 h 6797829"/>
                <a:gd name="connsiteX23" fmla="*/ 1630254 w 6025971"/>
                <a:gd name="connsiteY23" fmla="*/ 6775222 h 6797829"/>
                <a:gd name="connsiteX24" fmla="*/ 892250 w 6025971"/>
                <a:gd name="connsiteY24" fmla="*/ 5902700 h 6797829"/>
                <a:gd name="connsiteX25" fmla="*/ 0 w 6025971"/>
                <a:gd name="connsiteY25" fmla="*/ 3998599 h 6797829"/>
                <a:gd name="connsiteX26" fmla="*/ 4493032 w 6025971"/>
                <a:gd name="connsiteY26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025971" h="6797829">
                  <a:moveTo>
                    <a:pt x="6025971" y="5825635"/>
                  </a:moveTo>
                  <a:lnTo>
                    <a:pt x="6025971" y="6723285"/>
                  </a:lnTo>
                  <a:lnTo>
                    <a:pt x="5929386" y="6797829"/>
                  </a:lnTo>
                  <a:lnTo>
                    <a:pt x="4560411" y="6797829"/>
                  </a:lnTo>
                  <a:lnTo>
                    <a:pt x="4597731" y="6785305"/>
                  </a:lnTo>
                  <a:cubicBezTo>
                    <a:pt x="4964953" y="6637825"/>
                    <a:pt x="5315251" y="6379435"/>
                    <a:pt x="5736707" y="6050108"/>
                  </a:cubicBezTo>
                  <a:cubicBezTo>
                    <a:pt x="5812043" y="5991230"/>
                    <a:pt x="5887377" y="5933488"/>
                    <a:pt x="5960301" y="5876738"/>
                  </a:cubicBezTo>
                  <a:close/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25971" y="336254"/>
                  </a:lnTo>
                  <a:lnTo>
                    <a:pt x="6025971" y="1157325"/>
                  </a:lnTo>
                  <a:lnTo>
                    <a:pt x="5925889" y="1088522"/>
                  </a:lnTo>
                  <a:cubicBezTo>
                    <a:pt x="5847314" y="1040649"/>
                    <a:pt x="5765982" y="997036"/>
                    <a:pt x="5682227" y="957939"/>
                  </a:cubicBezTo>
                  <a:cubicBezTo>
                    <a:pt x="5327823" y="793222"/>
                    <a:pt x="4927595" y="709658"/>
                    <a:pt x="4493032" y="709658"/>
                  </a:cubicBezTo>
                  <a:cubicBezTo>
                    <a:pt x="4031940" y="709658"/>
                    <a:pt x="3564888" y="799465"/>
                    <a:pt x="3104646" y="976666"/>
                  </a:cubicBezTo>
                  <a:cubicBezTo>
                    <a:pt x="2655243" y="1149867"/>
                    <a:pt x="2238358" y="1397822"/>
                    <a:pt x="1871612" y="1710017"/>
                  </a:cubicBezTo>
                  <a:cubicBezTo>
                    <a:pt x="1506427" y="2022852"/>
                    <a:pt x="1219414" y="2378815"/>
                    <a:pt x="1018661" y="2767694"/>
                  </a:cubicBezTo>
                  <a:cubicBezTo>
                    <a:pt x="813368" y="3165227"/>
                    <a:pt x="709374" y="3579358"/>
                    <a:pt x="709374" y="3998599"/>
                  </a:cubicBezTo>
                  <a:cubicBezTo>
                    <a:pt x="709374" y="4421103"/>
                    <a:pt x="875510" y="4667680"/>
                    <a:pt x="1221258" y="5141684"/>
                  </a:cubicBezTo>
                  <a:cubicBezTo>
                    <a:pt x="1304681" y="5256035"/>
                    <a:pt x="1390941" y="5374217"/>
                    <a:pt x="1479187" y="5504459"/>
                  </a:cubicBezTo>
                  <a:cubicBezTo>
                    <a:pt x="1942790" y="6187719"/>
                    <a:pt x="2430063" y="6601673"/>
                    <a:pt x="3021272" y="6793670"/>
                  </a:cubicBezTo>
                  <a:lnTo>
                    <a:pt x="3035805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305" y="1290509"/>
            <a:ext cx="12189997" cy="4121922"/>
          </a:xfrm>
        </p:spPr>
        <p:txBody>
          <a:bodyPr anchor="ctr">
            <a:normAutofit/>
          </a:bodyPr>
          <a:lstStyle/>
          <a:p>
            <a:r>
              <a:rPr lang="zh-CN" altLang="en-US" dirty="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rPr>
              <a:t>第二部分：估值函数</a:t>
            </a:r>
          </a:p>
        </p:txBody>
      </p:sp>
    </p:spTree>
    <p:extLst>
      <p:ext uri="{BB962C8B-B14F-4D97-AF65-F5344CB8AC3E}">
        <p14:creationId xmlns:p14="http://schemas.microsoft.com/office/powerpoint/2010/main" val="5954302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仿宋" panose="02010609060101010101" charset="-122"/>
              <a:cs typeface="+mn-cs"/>
            </a:endParaRPr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仿宋" panose="02010609060101010101" charset="-122"/>
              <a:cs typeface="+mn-cs"/>
            </a:endParaRP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-8137" y="0"/>
            <a:ext cx="5646974" cy="6483075"/>
            <a:chOff x="-19221" y="0"/>
            <a:chExt cx="5646974" cy="6483075"/>
          </a:xfrm>
        </p:grpSpPr>
        <p:sp>
          <p:nvSpPr>
            <p:cNvPr id="13" name="Freeform: Shape 12"/>
            <p:cNvSpPr/>
            <p:nvPr/>
          </p:nvSpPr>
          <p:spPr>
            <a:xfrm>
              <a:off x="-19220" y="116610"/>
              <a:ext cx="5535001" cy="6250127"/>
            </a:xfrm>
            <a:custGeom>
              <a:avLst/>
              <a:gdLst>
                <a:gd name="connsiteX0" fmla="*/ 2510242 w 5535001"/>
                <a:gd name="connsiteY0" fmla="*/ 174 h 6250127"/>
                <a:gd name="connsiteX1" fmla="*/ 2550551 w 5535001"/>
                <a:gd name="connsiteY1" fmla="*/ 510 h 6250127"/>
                <a:gd name="connsiteX2" fmla="*/ 2629490 w 5535001"/>
                <a:gd name="connsiteY2" fmla="*/ 3757 h 6250127"/>
                <a:gd name="connsiteX3" fmla="*/ 2708317 w 5535001"/>
                <a:gd name="connsiteY3" fmla="*/ 7229 h 6250127"/>
                <a:gd name="connsiteX4" fmla="*/ 2787256 w 5535001"/>
                <a:gd name="connsiteY4" fmla="*/ 14619 h 6250127"/>
                <a:gd name="connsiteX5" fmla="*/ 3408467 w 5535001"/>
                <a:gd name="connsiteY5" fmla="*/ 145064 h 6250127"/>
                <a:gd name="connsiteX6" fmla="*/ 3557723 w 5535001"/>
                <a:gd name="connsiteY6" fmla="*/ 199593 h 6250127"/>
                <a:gd name="connsiteX7" fmla="*/ 3594337 w 5535001"/>
                <a:gd name="connsiteY7" fmla="*/ 214597 h 6250127"/>
                <a:gd name="connsiteX8" fmla="*/ 3630616 w 5535001"/>
                <a:gd name="connsiteY8" fmla="*/ 230385 h 6250127"/>
                <a:gd name="connsiteX9" fmla="*/ 3703172 w 5535001"/>
                <a:gd name="connsiteY9" fmla="*/ 262073 h 6250127"/>
                <a:gd name="connsiteX10" fmla="*/ 3739003 w 5535001"/>
                <a:gd name="connsiteY10" fmla="*/ 278756 h 6250127"/>
                <a:gd name="connsiteX11" fmla="*/ 3756806 w 5535001"/>
                <a:gd name="connsiteY11" fmla="*/ 287266 h 6250127"/>
                <a:gd name="connsiteX12" fmla="*/ 3773714 w 5535001"/>
                <a:gd name="connsiteY12" fmla="*/ 297567 h 6250127"/>
                <a:gd name="connsiteX13" fmla="*/ 3840784 w 5535001"/>
                <a:gd name="connsiteY13" fmla="*/ 339332 h 6250127"/>
                <a:gd name="connsiteX14" fmla="*/ 3873927 w 5535001"/>
                <a:gd name="connsiteY14" fmla="*/ 360495 h 6250127"/>
                <a:gd name="connsiteX15" fmla="*/ 3906062 w 5535001"/>
                <a:gd name="connsiteY15" fmla="*/ 383001 h 6250127"/>
                <a:gd name="connsiteX16" fmla="*/ 3969662 w 5535001"/>
                <a:gd name="connsiteY16" fmla="*/ 428572 h 6250127"/>
                <a:gd name="connsiteX17" fmla="*/ 4423029 w 5535001"/>
                <a:gd name="connsiteY17" fmla="*/ 837600 h 6250127"/>
                <a:gd name="connsiteX18" fmla="*/ 4474647 w 5535001"/>
                <a:gd name="connsiteY18" fmla="*/ 891569 h 6250127"/>
                <a:gd name="connsiteX19" fmla="*/ 4524250 w 5535001"/>
                <a:gd name="connsiteY19" fmla="*/ 946883 h 6250127"/>
                <a:gd name="connsiteX20" fmla="*/ 4573965 w 5535001"/>
                <a:gd name="connsiteY20" fmla="*/ 1001748 h 6250127"/>
                <a:gd name="connsiteX21" fmla="*/ 4622224 w 5535001"/>
                <a:gd name="connsiteY21" fmla="*/ 1057509 h 6250127"/>
                <a:gd name="connsiteX22" fmla="*/ 4717510 w 5535001"/>
                <a:gd name="connsiteY22" fmla="*/ 1169143 h 6250127"/>
                <a:gd name="connsiteX23" fmla="*/ 4764986 w 5535001"/>
                <a:gd name="connsiteY23" fmla="*/ 1224681 h 6250127"/>
                <a:gd name="connsiteX24" fmla="*/ 4813021 w 5535001"/>
                <a:gd name="connsiteY24" fmla="*/ 1279994 h 6250127"/>
                <a:gd name="connsiteX25" fmla="*/ 5001915 w 5535001"/>
                <a:gd name="connsiteY25" fmla="*/ 1506846 h 6250127"/>
                <a:gd name="connsiteX26" fmla="*/ 5170542 w 5535001"/>
                <a:gd name="connsiteY26" fmla="*/ 1751165 h 6250127"/>
                <a:gd name="connsiteX27" fmla="*/ 5428969 w 5535001"/>
                <a:gd name="connsiteY27" fmla="*/ 2293660 h 6250127"/>
                <a:gd name="connsiteX28" fmla="*/ 5534893 w 5535001"/>
                <a:gd name="connsiteY28" fmla="*/ 2899307 h 6250127"/>
                <a:gd name="connsiteX29" fmla="*/ 5508804 w 5535001"/>
                <a:gd name="connsiteY29" fmla="*/ 3211144 h 6250127"/>
                <a:gd name="connsiteX30" fmla="*/ 5426282 w 5535001"/>
                <a:gd name="connsiteY30" fmla="*/ 3513352 h 6250127"/>
                <a:gd name="connsiteX31" fmla="*/ 5248250 w 5535001"/>
                <a:gd name="connsiteY31" fmla="*/ 4030542 h 6250127"/>
                <a:gd name="connsiteX32" fmla="*/ 5208612 w 5535001"/>
                <a:gd name="connsiteY32" fmla="*/ 4161771 h 6250127"/>
                <a:gd name="connsiteX33" fmla="*/ 5170318 w 5535001"/>
                <a:gd name="connsiteY33" fmla="*/ 4294680 h 6250127"/>
                <a:gd name="connsiteX34" fmla="*/ 5132248 w 5535001"/>
                <a:gd name="connsiteY34" fmla="*/ 4430164 h 6250127"/>
                <a:gd name="connsiteX35" fmla="*/ 5112765 w 5535001"/>
                <a:gd name="connsiteY35" fmla="*/ 4498914 h 6250127"/>
                <a:gd name="connsiteX36" fmla="*/ 5091715 w 5535001"/>
                <a:gd name="connsiteY36" fmla="*/ 4569119 h 6250127"/>
                <a:gd name="connsiteX37" fmla="*/ 5068985 w 5535001"/>
                <a:gd name="connsiteY37" fmla="*/ 4640220 h 6250127"/>
                <a:gd name="connsiteX38" fmla="*/ 5043904 w 5535001"/>
                <a:gd name="connsiteY38" fmla="*/ 4712105 h 6250127"/>
                <a:gd name="connsiteX39" fmla="*/ 5015799 w 5535001"/>
                <a:gd name="connsiteY39" fmla="*/ 4784438 h 6250127"/>
                <a:gd name="connsiteX40" fmla="*/ 4982880 w 5535001"/>
                <a:gd name="connsiteY40" fmla="*/ 4856435 h 6250127"/>
                <a:gd name="connsiteX41" fmla="*/ 4817276 w 5535001"/>
                <a:gd name="connsiteY41" fmla="*/ 5125275 h 6250127"/>
                <a:gd name="connsiteX42" fmla="*/ 4618753 w 5535001"/>
                <a:gd name="connsiteY42" fmla="*/ 5355374 h 6250127"/>
                <a:gd name="connsiteX43" fmla="*/ 4566575 w 5535001"/>
                <a:gd name="connsiteY43" fmla="*/ 5408560 h 6250127"/>
                <a:gd name="connsiteX44" fmla="*/ 4513837 w 5535001"/>
                <a:gd name="connsiteY44" fmla="*/ 5461186 h 6250127"/>
                <a:gd name="connsiteX45" fmla="*/ 4459531 w 5535001"/>
                <a:gd name="connsiteY45" fmla="*/ 5512580 h 6250127"/>
                <a:gd name="connsiteX46" fmla="*/ 4404554 w 5535001"/>
                <a:gd name="connsiteY46" fmla="*/ 5563526 h 6250127"/>
                <a:gd name="connsiteX47" fmla="*/ 4348009 w 5535001"/>
                <a:gd name="connsiteY47" fmla="*/ 5613017 h 6250127"/>
                <a:gd name="connsiteX48" fmla="*/ 4290568 w 5535001"/>
                <a:gd name="connsiteY48" fmla="*/ 5661948 h 6250127"/>
                <a:gd name="connsiteX49" fmla="*/ 4276124 w 5535001"/>
                <a:gd name="connsiteY49" fmla="*/ 5674153 h 6250127"/>
                <a:gd name="connsiteX50" fmla="*/ 4261120 w 5535001"/>
                <a:gd name="connsiteY50" fmla="*/ 5685798 h 6250127"/>
                <a:gd name="connsiteX51" fmla="*/ 4231112 w 5535001"/>
                <a:gd name="connsiteY51" fmla="*/ 5708976 h 6250127"/>
                <a:gd name="connsiteX52" fmla="*/ 4170984 w 5535001"/>
                <a:gd name="connsiteY52" fmla="*/ 5755443 h 6250127"/>
                <a:gd name="connsiteX53" fmla="*/ 4046025 w 5535001"/>
                <a:gd name="connsiteY53" fmla="*/ 5843228 h 6250127"/>
                <a:gd name="connsiteX54" fmla="*/ 3915356 w 5535001"/>
                <a:gd name="connsiteY54" fmla="*/ 5923735 h 6250127"/>
                <a:gd name="connsiteX55" fmla="*/ 3346323 w 5535001"/>
                <a:gd name="connsiteY55" fmla="*/ 6158872 h 6250127"/>
                <a:gd name="connsiteX56" fmla="*/ 2743476 w 5535001"/>
                <a:gd name="connsiteY56" fmla="*/ 6247328 h 6250127"/>
                <a:gd name="connsiteX57" fmla="*/ 2668120 w 5535001"/>
                <a:gd name="connsiteY57" fmla="*/ 6249344 h 6250127"/>
                <a:gd name="connsiteX58" fmla="*/ 2630498 w 5535001"/>
                <a:gd name="connsiteY58" fmla="*/ 6250127 h 6250127"/>
                <a:gd name="connsiteX59" fmla="*/ 2592988 w 5535001"/>
                <a:gd name="connsiteY59" fmla="*/ 6249568 h 6250127"/>
                <a:gd name="connsiteX60" fmla="*/ 2518080 w 5535001"/>
                <a:gd name="connsiteY60" fmla="*/ 6247777 h 6250127"/>
                <a:gd name="connsiteX61" fmla="*/ 2442948 w 5535001"/>
                <a:gd name="connsiteY61" fmla="*/ 6244529 h 6250127"/>
                <a:gd name="connsiteX62" fmla="*/ 2291676 w 5535001"/>
                <a:gd name="connsiteY62" fmla="*/ 6232213 h 6250127"/>
                <a:gd name="connsiteX63" fmla="*/ 2141412 w 5535001"/>
                <a:gd name="connsiteY63" fmla="*/ 6212394 h 6250127"/>
                <a:gd name="connsiteX64" fmla="*/ 1992715 w 5535001"/>
                <a:gd name="connsiteY64" fmla="*/ 6184961 h 6250127"/>
                <a:gd name="connsiteX65" fmla="*/ 1845811 w 5535001"/>
                <a:gd name="connsiteY65" fmla="*/ 6151034 h 6250127"/>
                <a:gd name="connsiteX66" fmla="*/ 1701033 w 5535001"/>
                <a:gd name="connsiteY66" fmla="*/ 6110724 h 6250127"/>
                <a:gd name="connsiteX67" fmla="*/ 1629484 w 5535001"/>
                <a:gd name="connsiteY67" fmla="*/ 6088219 h 6250127"/>
                <a:gd name="connsiteX68" fmla="*/ 1558383 w 5535001"/>
                <a:gd name="connsiteY68" fmla="*/ 6064929 h 6250127"/>
                <a:gd name="connsiteX69" fmla="*/ 1011968 w 5535001"/>
                <a:gd name="connsiteY69" fmla="*/ 5828896 h 6250127"/>
                <a:gd name="connsiteX70" fmla="*/ 511237 w 5535001"/>
                <a:gd name="connsiteY70" fmla="*/ 5512356 h 6250127"/>
                <a:gd name="connsiteX71" fmla="*/ 395572 w 5535001"/>
                <a:gd name="connsiteY71" fmla="*/ 5419757 h 6250127"/>
                <a:gd name="connsiteX72" fmla="*/ 284722 w 5535001"/>
                <a:gd name="connsiteY72" fmla="*/ 5321559 h 6250127"/>
                <a:gd name="connsiteX73" fmla="*/ 257513 w 5535001"/>
                <a:gd name="connsiteY73" fmla="*/ 5296477 h 6250127"/>
                <a:gd name="connsiteX74" fmla="*/ 243853 w 5535001"/>
                <a:gd name="connsiteY74" fmla="*/ 5283937 h 6250127"/>
                <a:gd name="connsiteX75" fmla="*/ 230752 w 5535001"/>
                <a:gd name="connsiteY75" fmla="*/ 5270836 h 6250127"/>
                <a:gd name="connsiteX76" fmla="*/ 178574 w 5535001"/>
                <a:gd name="connsiteY76" fmla="*/ 5218322 h 6250127"/>
                <a:gd name="connsiteX77" fmla="*/ 126508 w 5535001"/>
                <a:gd name="connsiteY77" fmla="*/ 5165584 h 6250127"/>
                <a:gd name="connsiteX78" fmla="*/ 76345 w 5535001"/>
                <a:gd name="connsiteY78" fmla="*/ 5111167 h 6250127"/>
                <a:gd name="connsiteX79" fmla="*/ 26407 w 5535001"/>
                <a:gd name="connsiteY79" fmla="*/ 5056413 h 6250127"/>
                <a:gd name="connsiteX80" fmla="*/ 0 w 5535001"/>
                <a:gd name="connsiteY80" fmla="*/ 5024776 h 6250127"/>
                <a:gd name="connsiteX81" fmla="*/ 0 w 5535001"/>
                <a:gd name="connsiteY81" fmla="*/ 4492798 h 6250127"/>
                <a:gd name="connsiteX82" fmla="*/ 28534 w 5535001"/>
                <a:gd name="connsiteY82" fmla="*/ 4537879 h 6250127"/>
                <a:gd name="connsiteX83" fmla="*/ 66604 w 5535001"/>
                <a:gd name="connsiteY83" fmla="*/ 4592745 h 6250127"/>
                <a:gd name="connsiteX84" fmla="*/ 104114 w 5535001"/>
                <a:gd name="connsiteY84" fmla="*/ 4647834 h 6250127"/>
                <a:gd name="connsiteX85" fmla="*/ 143751 w 5535001"/>
                <a:gd name="connsiteY85" fmla="*/ 4701580 h 6250127"/>
                <a:gd name="connsiteX86" fmla="*/ 182717 w 5535001"/>
                <a:gd name="connsiteY86" fmla="*/ 4755773 h 6250127"/>
                <a:gd name="connsiteX87" fmla="*/ 223810 w 5535001"/>
                <a:gd name="connsiteY87" fmla="*/ 4808399 h 6250127"/>
                <a:gd name="connsiteX88" fmla="*/ 264679 w 5535001"/>
                <a:gd name="connsiteY88" fmla="*/ 4861249 h 6250127"/>
                <a:gd name="connsiteX89" fmla="*/ 307788 w 5535001"/>
                <a:gd name="connsiteY89" fmla="*/ 4912420 h 6250127"/>
                <a:gd name="connsiteX90" fmla="*/ 351232 w 5535001"/>
                <a:gd name="connsiteY90" fmla="*/ 4963254 h 6250127"/>
                <a:gd name="connsiteX91" fmla="*/ 397028 w 5535001"/>
                <a:gd name="connsiteY91" fmla="*/ 5012185 h 6250127"/>
                <a:gd name="connsiteX92" fmla="*/ 443496 w 5535001"/>
                <a:gd name="connsiteY92" fmla="*/ 5060444 h 6250127"/>
                <a:gd name="connsiteX93" fmla="*/ 455140 w 5535001"/>
                <a:gd name="connsiteY93" fmla="*/ 5072537 h 6250127"/>
                <a:gd name="connsiteX94" fmla="*/ 467345 w 5535001"/>
                <a:gd name="connsiteY94" fmla="*/ 5083958 h 6250127"/>
                <a:gd name="connsiteX95" fmla="*/ 491755 w 5535001"/>
                <a:gd name="connsiteY95" fmla="*/ 5106912 h 6250127"/>
                <a:gd name="connsiteX96" fmla="*/ 540686 w 5535001"/>
                <a:gd name="connsiteY96" fmla="*/ 5152819 h 6250127"/>
                <a:gd name="connsiteX97" fmla="*/ 552890 w 5535001"/>
                <a:gd name="connsiteY97" fmla="*/ 5164353 h 6250127"/>
                <a:gd name="connsiteX98" fmla="*/ 565655 w 5535001"/>
                <a:gd name="connsiteY98" fmla="*/ 5175214 h 6250127"/>
                <a:gd name="connsiteX99" fmla="*/ 591072 w 5535001"/>
                <a:gd name="connsiteY99" fmla="*/ 5197048 h 6250127"/>
                <a:gd name="connsiteX100" fmla="*/ 694197 w 5535001"/>
                <a:gd name="connsiteY100" fmla="*/ 5283041 h 6250127"/>
                <a:gd name="connsiteX101" fmla="*/ 1146221 w 5535001"/>
                <a:gd name="connsiteY101" fmla="*/ 5573716 h 6250127"/>
                <a:gd name="connsiteX102" fmla="*/ 1650982 w 5535001"/>
                <a:gd name="connsiteY102" fmla="*/ 5758130 h 6250127"/>
                <a:gd name="connsiteX103" fmla="*/ 1716485 w 5535001"/>
                <a:gd name="connsiteY103" fmla="*/ 5772798 h 6250127"/>
                <a:gd name="connsiteX104" fmla="*/ 1782211 w 5535001"/>
                <a:gd name="connsiteY104" fmla="*/ 5786235 h 6250127"/>
                <a:gd name="connsiteX105" fmla="*/ 1848386 w 5535001"/>
                <a:gd name="connsiteY105" fmla="*/ 5796984 h 6250127"/>
                <a:gd name="connsiteX106" fmla="*/ 1881417 w 5535001"/>
                <a:gd name="connsiteY106" fmla="*/ 5802359 h 6250127"/>
                <a:gd name="connsiteX107" fmla="*/ 1914560 w 5535001"/>
                <a:gd name="connsiteY107" fmla="*/ 5807061 h 6250127"/>
                <a:gd name="connsiteX108" fmla="*/ 2047469 w 5535001"/>
                <a:gd name="connsiteY108" fmla="*/ 5821282 h 6250127"/>
                <a:gd name="connsiteX109" fmla="*/ 2180601 w 5535001"/>
                <a:gd name="connsiteY109" fmla="*/ 5828896 h 6250127"/>
                <a:gd name="connsiteX110" fmla="*/ 2313622 w 5535001"/>
                <a:gd name="connsiteY110" fmla="*/ 5830463 h 6250127"/>
                <a:gd name="connsiteX111" fmla="*/ 2380021 w 5535001"/>
                <a:gd name="connsiteY111" fmla="*/ 5828448 h 6250127"/>
                <a:gd name="connsiteX112" fmla="*/ 2446195 w 5535001"/>
                <a:gd name="connsiteY112" fmla="*/ 5826433 h 6250127"/>
                <a:gd name="connsiteX113" fmla="*/ 2513041 w 5535001"/>
                <a:gd name="connsiteY113" fmla="*/ 5822737 h 6250127"/>
                <a:gd name="connsiteX114" fmla="*/ 2580111 w 5535001"/>
                <a:gd name="connsiteY114" fmla="*/ 5818258 h 6250127"/>
                <a:gd name="connsiteX115" fmla="*/ 2613590 w 5535001"/>
                <a:gd name="connsiteY115" fmla="*/ 5816355 h 6250127"/>
                <a:gd name="connsiteX116" fmla="*/ 2646845 w 5535001"/>
                <a:gd name="connsiteY116" fmla="*/ 5813108 h 6250127"/>
                <a:gd name="connsiteX117" fmla="*/ 2713244 w 5535001"/>
                <a:gd name="connsiteY117" fmla="*/ 5806838 h 6250127"/>
                <a:gd name="connsiteX118" fmla="*/ 3230882 w 5535001"/>
                <a:gd name="connsiteY118" fmla="*/ 5721292 h 6250127"/>
                <a:gd name="connsiteX119" fmla="*/ 3720416 w 5535001"/>
                <a:gd name="connsiteY119" fmla="*/ 5556472 h 6250127"/>
                <a:gd name="connsiteX120" fmla="*/ 3837425 w 5535001"/>
                <a:gd name="connsiteY120" fmla="*/ 5499927 h 6250127"/>
                <a:gd name="connsiteX121" fmla="*/ 3951634 w 5535001"/>
                <a:gd name="connsiteY121" fmla="*/ 5436552 h 6250127"/>
                <a:gd name="connsiteX122" fmla="*/ 4007284 w 5535001"/>
                <a:gd name="connsiteY122" fmla="*/ 5401841 h 6250127"/>
                <a:gd name="connsiteX123" fmla="*/ 4035164 w 5535001"/>
                <a:gd name="connsiteY123" fmla="*/ 5384374 h 6250127"/>
                <a:gd name="connsiteX124" fmla="*/ 4049049 w 5535001"/>
                <a:gd name="connsiteY124" fmla="*/ 5375640 h 6250127"/>
                <a:gd name="connsiteX125" fmla="*/ 4062485 w 5535001"/>
                <a:gd name="connsiteY125" fmla="*/ 5366123 h 6250127"/>
                <a:gd name="connsiteX126" fmla="*/ 4116567 w 5535001"/>
                <a:gd name="connsiteY126" fmla="*/ 5328277 h 6250127"/>
                <a:gd name="connsiteX127" fmla="*/ 4169976 w 5535001"/>
                <a:gd name="connsiteY127" fmla="*/ 5289199 h 6250127"/>
                <a:gd name="connsiteX128" fmla="*/ 4222042 w 5535001"/>
                <a:gd name="connsiteY128" fmla="*/ 5247994 h 6250127"/>
                <a:gd name="connsiteX129" fmla="*/ 4273213 w 5535001"/>
                <a:gd name="connsiteY129" fmla="*/ 5205558 h 6250127"/>
                <a:gd name="connsiteX130" fmla="*/ 4323151 w 5535001"/>
                <a:gd name="connsiteY130" fmla="*/ 5161329 h 6250127"/>
                <a:gd name="connsiteX131" fmla="*/ 4371971 w 5535001"/>
                <a:gd name="connsiteY131" fmla="*/ 5116093 h 6250127"/>
                <a:gd name="connsiteX132" fmla="*/ 4546868 w 5535001"/>
                <a:gd name="connsiteY132" fmla="*/ 4924400 h 6250127"/>
                <a:gd name="connsiteX133" fmla="*/ 4675634 w 5535001"/>
                <a:gd name="connsiteY133" fmla="*/ 4715352 h 6250127"/>
                <a:gd name="connsiteX134" fmla="*/ 4700155 w 5535001"/>
                <a:gd name="connsiteY134" fmla="*/ 4659255 h 6250127"/>
                <a:gd name="connsiteX135" fmla="*/ 4721206 w 5535001"/>
                <a:gd name="connsiteY135" fmla="*/ 4600135 h 6250127"/>
                <a:gd name="connsiteX136" fmla="*/ 4740465 w 5535001"/>
                <a:gd name="connsiteY136" fmla="*/ 4538887 h 6250127"/>
                <a:gd name="connsiteX137" fmla="*/ 4758492 w 5535001"/>
                <a:gd name="connsiteY137" fmla="*/ 4475848 h 6250127"/>
                <a:gd name="connsiteX138" fmla="*/ 4891288 w 5535001"/>
                <a:gd name="connsiteY138" fmla="*/ 3930329 h 6250127"/>
                <a:gd name="connsiteX139" fmla="*/ 5066298 w 5535001"/>
                <a:gd name="connsiteY139" fmla="*/ 3382235 h 6250127"/>
                <a:gd name="connsiteX140" fmla="*/ 5156994 w 5535001"/>
                <a:gd name="connsiteY140" fmla="*/ 2898635 h 6250127"/>
                <a:gd name="connsiteX141" fmla="*/ 5083317 w 5535001"/>
                <a:gd name="connsiteY141" fmla="*/ 2402047 h 6250127"/>
                <a:gd name="connsiteX142" fmla="*/ 4871022 w 5535001"/>
                <a:gd name="connsiteY142" fmla="*/ 1926958 h 6250127"/>
                <a:gd name="connsiteX143" fmla="*/ 4727028 w 5535001"/>
                <a:gd name="connsiteY143" fmla="*/ 1703577 h 6250127"/>
                <a:gd name="connsiteX144" fmla="*/ 4563776 w 5535001"/>
                <a:gd name="connsiteY144" fmla="*/ 1490834 h 6250127"/>
                <a:gd name="connsiteX145" fmla="*/ 4370291 w 5535001"/>
                <a:gd name="connsiteY145" fmla="*/ 1300596 h 6250127"/>
                <a:gd name="connsiteX146" fmla="*/ 4266046 w 5535001"/>
                <a:gd name="connsiteY146" fmla="*/ 1214491 h 6250127"/>
                <a:gd name="connsiteX147" fmla="*/ 4212973 w 5535001"/>
                <a:gd name="connsiteY147" fmla="*/ 1173062 h 6250127"/>
                <a:gd name="connsiteX148" fmla="*/ 4157995 w 5535001"/>
                <a:gd name="connsiteY148" fmla="*/ 1134545 h 6250127"/>
                <a:gd name="connsiteX149" fmla="*/ 3697126 w 5535001"/>
                <a:gd name="connsiteY149" fmla="*/ 881044 h 6250127"/>
                <a:gd name="connsiteX150" fmla="*/ 3637670 w 5535001"/>
                <a:gd name="connsiteY150" fmla="*/ 856747 h 6250127"/>
                <a:gd name="connsiteX151" fmla="*/ 3608222 w 5535001"/>
                <a:gd name="connsiteY151" fmla="*/ 844318 h 6250127"/>
                <a:gd name="connsiteX152" fmla="*/ 3578214 w 5535001"/>
                <a:gd name="connsiteY152" fmla="*/ 833457 h 6250127"/>
                <a:gd name="connsiteX153" fmla="*/ 3518309 w 5535001"/>
                <a:gd name="connsiteY153" fmla="*/ 812294 h 6250127"/>
                <a:gd name="connsiteX154" fmla="*/ 3503417 w 5535001"/>
                <a:gd name="connsiteY154" fmla="*/ 806920 h 6250127"/>
                <a:gd name="connsiteX155" fmla="*/ 3489533 w 5535001"/>
                <a:gd name="connsiteY155" fmla="*/ 799642 h 6250127"/>
                <a:gd name="connsiteX156" fmla="*/ 3460869 w 5535001"/>
                <a:gd name="connsiteY156" fmla="*/ 787101 h 6250127"/>
                <a:gd name="connsiteX157" fmla="*/ 3402980 w 5535001"/>
                <a:gd name="connsiteY157" fmla="*/ 763475 h 6250127"/>
                <a:gd name="connsiteX158" fmla="*/ 3374092 w 5535001"/>
                <a:gd name="connsiteY158" fmla="*/ 751606 h 6250127"/>
                <a:gd name="connsiteX159" fmla="*/ 3344980 w 5535001"/>
                <a:gd name="connsiteY159" fmla="*/ 740409 h 6250127"/>
                <a:gd name="connsiteX160" fmla="*/ 3226627 w 5535001"/>
                <a:gd name="connsiteY160" fmla="*/ 700772 h 6250127"/>
                <a:gd name="connsiteX161" fmla="*/ 2735750 w 5535001"/>
                <a:gd name="connsiteY161" fmla="*/ 614667 h 6250127"/>
                <a:gd name="connsiteX162" fmla="*/ 2673158 w 5535001"/>
                <a:gd name="connsiteY162" fmla="*/ 610412 h 6250127"/>
                <a:gd name="connsiteX163" fmla="*/ 2610119 w 5535001"/>
                <a:gd name="connsiteY163" fmla="*/ 609628 h 6250127"/>
                <a:gd name="connsiteX164" fmla="*/ 2547080 w 5535001"/>
                <a:gd name="connsiteY164" fmla="*/ 608620 h 6250127"/>
                <a:gd name="connsiteX165" fmla="*/ 2516400 w 5535001"/>
                <a:gd name="connsiteY165" fmla="*/ 608844 h 6250127"/>
                <a:gd name="connsiteX166" fmla="*/ 2486280 w 5535001"/>
                <a:gd name="connsiteY166" fmla="*/ 609740 h 6250127"/>
                <a:gd name="connsiteX167" fmla="*/ 2426376 w 5535001"/>
                <a:gd name="connsiteY167" fmla="*/ 613099 h 6250127"/>
                <a:gd name="connsiteX168" fmla="*/ 2366920 w 5535001"/>
                <a:gd name="connsiteY168" fmla="*/ 618474 h 6250127"/>
                <a:gd name="connsiteX169" fmla="*/ 2337248 w 5535001"/>
                <a:gd name="connsiteY169" fmla="*/ 621497 h 6250127"/>
                <a:gd name="connsiteX170" fmla="*/ 2307800 w 5535001"/>
                <a:gd name="connsiteY170" fmla="*/ 625528 h 6250127"/>
                <a:gd name="connsiteX171" fmla="*/ 2278351 w 5535001"/>
                <a:gd name="connsiteY171" fmla="*/ 629559 h 6250127"/>
                <a:gd name="connsiteX172" fmla="*/ 2249127 w 5535001"/>
                <a:gd name="connsiteY172" fmla="*/ 634710 h 6250127"/>
                <a:gd name="connsiteX173" fmla="*/ 1796096 w 5535001"/>
                <a:gd name="connsiteY173" fmla="*/ 781726 h 6250127"/>
                <a:gd name="connsiteX174" fmla="*/ 1370833 w 5535001"/>
                <a:gd name="connsiteY174" fmla="*/ 1048663 h 6250127"/>
                <a:gd name="connsiteX175" fmla="*/ 959790 w 5535001"/>
                <a:gd name="connsiteY175" fmla="*/ 1390844 h 6250127"/>
                <a:gd name="connsiteX176" fmla="*/ 749062 w 5535001"/>
                <a:gd name="connsiteY176" fmla="*/ 1577611 h 6250127"/>
                <a:gd name="connsiteX177" fmla="*/ 524786 w 5535001"/>
                <a:gd name="connsiteY177" fmla="*/ 1763145 h 6250127"/>
                <a:gd name="connsiteX178" fmla="*/ 84071 w 5535001"/>
                <a:gd name="connsiteY178" fmla="*/ 2098496 h 6250127"/>
                <a:gd name="connsiteX179" fmla="*/ 0 w 5535001"/>
                <a:gd name="connsiteY179" fmla="*/ 2168094 h 6250127"/>
                <a:gd name="connsiteX180" fmla="*/ 0 w 5535001"/>
                <a:gd name="connsiteY180" fmla="*/ 1576676 h 6250127"/>
                <a:gd name="connsiteX181" fmla="*/ 174655 w 5535001"/>
                <a:gd name="connsiteY181" fmla="*/ 1387597 h 6250127"/>
                <a:gd name="connsiteX182" fmla="*/ 363661 w 5535001"/>
                <a:gd name="connsiteY182" fmla="*/ 1188626 h 6250127"/>
                <a:gd name="connsiteX183" fmla="*/ 458052 w 5535001"/>
                <a:gd name="connsiteY183" fmla="*/ 1086397 h 6250127"/>
                <a:gd name="connsiteX184" fmla="*/ 557257 w 5535001"/>
                <a:gd name="connsiteY184" fmla="*/ 981593 h 6250127"/>
                <a:gd name="connsiteX185" fmla="*/ 994165 w 5535001"/>
                <a:gd name="connsiteY185" fmla="*/ 578389 h 6250127"/>
                <a:gd name="connsiteX186" fmla="*/ 1520873 w 5535001"/>
                <a:gd name="connsiteY186" fmla="*/ 237215 h 6250127"/>
                <a:gd name="connsiteX187" fmla="*/ 2141748 w 5535001"/>
                <a:gd name="connsiteY187" fmla="*/ 31190 h 6250127"/>
                <a:gd name="connsiteX188" fmla="*/ 2182505 w 5535001"/>
                <a:gd name="connsiteY188" fmla="*/ 24360 h 6250127"/>
                <a:gd name="connsiteX189" fmla="*/ 2223374 w 5535001"/>
                <a:gd name="connsiteY189" fmla="*/ 18873 h 6250127"/>
                <a:gd name="connsiteX190" fmla="*/ 2264355 w 5535001"/>
                <a:gd name="connsiteY190" fmla="*/ 13611 h 6250127"/>
                <a:gd name="connsiteX191" fmla="*/ 2305336 w 5535001"/>
                <a:gd name="connsiteY191" fmla="*/ 9580 h 6250127"/>
                <a:gd name="connsiteX192" fmla="*/ 2387410 w 5535001"/>
                <a:gd name="connsiteY192" fmla="*/ 3645 h 6250127"/>
                <a:gd name="connsiteX193" fmla="*/ 2469373 w 5535001"/>
                <a:gd name="connsiteY193" fmla="*/ 622 h 6250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5535001" h="6250127">
                  <a:moveTo>
                    <a:pt x="2510242" y="174"/>
                  </a:moveTo>
                  <a:cubicBezTo>
                    <a:pt x="2523902" y="-50"/>
                    <a:pt x="2537562" y="-162"/>
                    <a:pt x="2550551" y="510"/>
                  </a:cubicBezTo>
                  <a:lnTo>
                    <a:pt x="2629490" y="3757"/>
                  </a:lnTo>
                  <a:lnTo>
                    <a:pt x="2708317" y="7229"/>
                  </a:lnTo>
                  <a:cubicBezTo>
                    <a:pt x="2734630" y="8572"/>
                    <a:pt x="2760943" y="12155"/>
                    <a:pt x="2787256" y="14619"/>
                  </a:cubicBezTo>
                  <a:cubicBezTo>
                    <a:pt x="2997536" y="34885"/>
                    <a:pt x="3207144" y="77994"/>
                    <a:pt x="3408467" y="145064"/>
                  </a:cubicBezTo>
                  <a:lnTo>
                    <a:pt x="3557723" y="199593"/>
                  </a:lnTo>
                  <a:cubicBezTo>
                    <a:pt x="3570264" y="203848"/>
                    <a:pt x="3582245" y="209447"/>
                    <a:pt x="3594337" y="214597"/>
                  </a:cubicBezTo>
                  <a:lnTo>
                    <a:pt x="3630616" y="230385"/>
                  </a:lnTo>
                  <a:lnTo>
                    <a:pt x="3703172" y="262073"/>
                  </a:lnTo>
                  <a:cubicBezTo>
                    <a:pt x="3715265" y="267335"/>
                    <a:pt x="3727358" y="272598"/>
                    <a:pt x="3739003" y="278756"/>
                  </a:cubicBezTo>
                  <a:cubicBezTo>
                    <a:pt x="3744937" y="281667"/>
                    <a:pt x="3750984" y="284131"/>
                    <a:pt x="3756806" y="287266"/>
                  </a:cubicBezTo>
                  <a:cubicBezTo>
                    <a:pt x="3762517" y="290513"/>
                    <a:pt x="3768115" y="294208"/>
                    <a:pt x="3773714" y="297567"/>
                  </a:cubicBezTo>
                  <a:lnTo>
                    <a:pt x="3840784" y="339332"/>
                  </a:lnTo>
                  <a:cubicBezTo>
                    <a:pt x="3851869" y="346386"/>
                    <a:pt x="3863290" y="352881"/>
                    <a:pt x="3873927" y="360495"/>
                  </a:cubicBezTo>
                  <a:lnTo>
                    <a:pt x="3906062" y="383001"/>
                  </a:lnTo>
                  <a:lnTo>
                    <a:pt x="3969662" y="428572"/>
                  </a:lnTo>
                  <a:cubicBezTo>
                    <a:pt x="4137281" y="552188"/>
                    <a:pt x="4285417" y="693270"/>
                    <a:pt x="4423029" y="837600"/>
                  </a:cubicBezTo>
                  <a:cubicBezTo>
                    <a:pt x="4440160" y="855739"/>
                    <a:pt x="4457404" y="873766"/>
                    <a:pt x="4474647" y="891569"/>
                  </a:cubicBezTo>
                  <a:lnTo>
                    <a:pt x="4524250" y="946883"/>
                  </a:lnTo>
                  <a:lnTo>
                    <a:pt x="4573965" y="1001748"/>
                  </a:lnTo>
                  <a:cubicBezTo>
                    <a:pt x="4590760" y="1019887"/>
                    <a:pt x="4605988" y="1039146"/>
                    <a:pt x="4622224" y="1057509"/>
                  </a:cubicBezTo>
                  <a:cubicBezTo>
                    <a:pt x="4653911" y="1094907"/>
                    <a:pt x="4686831" y="1131409"/>
                    <a:pt x="4717510" y="1169143"/>
                  </a:cubicBezTo>
                  <a:cubicBezTo>
                    <a:pt x="4733186" y="1187730"/>
                    <a:pt x="4748862" y="1206430"/>
                    <a:pt x="4764986" y="1224681"/>
                  </a:cubicBezTo>
                  <a:cubicBezTo>
                    <a:pt x="4780886" y="1243044"/>
                    <a:pt x="4797233" y="1261071"/>
                    <a:pt x="4813021" y="1279994"/>
                  </a:cubicBezTo>
                  <a:cubicBezTo>
                    <a:pt x="4877292" y="1354230"/>
                    <a:pt x="4941339" y="1428914"/>
                    <a:pt x="5001915" y="1506846"/>
                  </a:cubicBezTo>
                  <a:cubicBezTo>
                    <a:pt x="5062603" y="1584665"/>
                    <a:pt x="5118252" y="1666739"/>
                    <a:pt x="5170542" y="1751165"/>
                  </a:cubicBezTo>
                  <a:cubicBezTo>
                    <a:pt x="5274898" y="1920240"/>
                    <a:pt x="5363579" y="2101295"/>
                    <a:pt x="5428969" y="2293660"/>
                  </a:cubicBezTo>
                  <a:cubicBezTo>
                    <a:pt x="5494136" y="2485801"/>
                    <a:pt x="5533102" y="2690819"/>
                    <a:pt x="5534893" y="2899307"/>
                  </a:cubicBezTo>
                  <a:cubicBezTo>
                    <a:pt x="5536124" y="3003439"/>
                    <a:pt x="5526831" y="3108132"/>
                    <a:pt x="5508804" y="3211144"/>
                  </a:cubicBezTo>
                  <a:cubicBezTo>
                    <a:pt x="5490441" y="3314157"/>
                    <a:pt x="5462336" y="3415490"/>
                    <a:pt x="5426282" y="3513352"/>
                  </a:cubicBezTo>
                  <a:cubicBezTo>
                    <a:pt x="5363355" y="3684890"/>
                    <a:pt x="5302219" y="3856428"/>
                    <a:pt x="5248250" y="4030542"/>
                  </a:cubicBezTo>
                  <a:lnTo>
                    <a:pt x="5208612" y="4161771"/>
                  </a:lnTo>
                  <a:lnTo>
                    <a:pt x="5170318" y="4294680"/>
                  </a:lnTo>
                  <a:lnTo>
                    <a:pt x="5132248" y="4430164"/>
                  </a:lnTo>
                  <a:lnTo>
                    <a:pt x="5112765" y="4498914"/>
                  </a:lnTo>
                  <a:lnTo>
                    <a:pt x="5091715" y="4569119"/>
                  </a:lnTo>
                  <a:cubicBezTo>
                    <a:pt x="5085221" y="4592297"/>
                    <a:pt x="5076823" y="4616482"/>
                    <a:pt x="5068985" y="4640220"/>
                  </a:cubicBezTo>
                  <a:cubicBezTo>
                    <a:pt x="5060699" y="4664182"/>
                    <a:pt x="5053981" y="4687807"/>
                    <a:pt x="5043904" y="4712105"/>
                  </a:cubicBezTo>
                  <a:lnTo>
                    <a:pt x="5015799" y="4784438"/>
                  </a:lnTo>
                  <a:cubicBezTo>
                    <a:pt x="5005274" y="4808511"/>
                    <a:pt x="4993965" y="4832473"/>
                    <a:pt x="4982880" y="4856435"/>
                  </a:cubicBezTo>
                  <a:cubicBezTo>
                    <a:pt x="4936524" y="4951273"/>
                    <a:pt x="4881099" y="5044096"/>
                    <a:pt x="4817276" y="5125275"/>
                  </a:cubicBezTo>
                  <a:cubicBezTo>
                    <a:pt x="4755244" y="5208805"/>
                    <a:pt x="4686943" y="5282817"/>
                    <a:pt x="4618753" y="5355374"/>
                  </a:cubicBezTo>
                  <a:cubicBezTo>
                    <a:pt x="4602069" y="5374073"/>
                    <a:pt x="4584154" y="5391092"/>
                    <a:pt x="4566575" y="5408560"/>
                  </a:cubicBezTo>
                  <a:lnTo>
                    <a:pt x="4513837" y="5461186"/>
                  </a:lnTo>
                  <a:cubicBezTo>
                    <a:pt x="4496593" y="5479101"/>
                    <a:pt x="4477894" y="5495560"/>
                    <a:pt x="4459531" y="5512580"/>
                  </a:cubicBezTo>
                  <a:lnTo>
                    <a:pt x="4404554" y="5563526"/>
                  </a:lnTo>
                  <a:cubicBezTo>
                    <a:pt x="4386527" y="5580770"/>
                    <a:pt x="4366932" y="5596670"/>
                    <a:pt x="4348009" y="5613017"/>
                  </a:cubicBezTo>
                  <a:lnTo>
                    <a:pt x="4290568" y="5661948"/>
                  </a:lnTo>
                  <a:lnTo>
                    <a:pt x="4276124" y="5674153"/>
                  </a:lnTo>
                  <a:lnTo>
                    <a:pt x="4261120" y="5685798"/>
                  </a:lnTo>
                  <a:lnTo>
                    <a:pt x="4231112" y="5708976"/>
                  </a:lnTo>
                  <a:lnTo>
                    <a:pt x="4170984" y="5755443"/>
                  </a:lnTo>
                  <a:cubicBezTo>
                    <a:pt x="4130227" y="5785563"/>
                    <a:pt x="4087790" y="5813892"/>
                    <a:pt x="4046025" y="5843228"/>
                  </a:cubicBezTo>
                  <a:cubicBezTo>
                    <a:pt x="4002917" y="5870437"/>
                    <a:pt x="3959248" y="5897309"/>
                    <a:pt x="3915356" y="5923735"/>
                  </a:cubicBezTo>
                  <a:cubicBezTo>
                    <a:pt x="3737659" y="6026299"/>
                    <a:pt x="3544847" y="6106022"/>
                    <a:pt x="3346323" y="6158872"/>
                  </a:cubicBezTo>
                  <a:cubicBezTo>
                    <a:pt x="3147800" y="6211946"/>
                    <a:pt x="2944462" y="6239714"/>
                    <a:pt x="2743476" y="6247328"/>
                  </a:cubicBezTo>
                  <a:lnTo>
                    <a:pt x="2668120" y="6249344"/>
                  </a:lnTo>
                  <a:lnTo>
                    <a:pt x="2630498" y="6250127"/>
                  </a:lnTo>
                  <a:lnTo>
                    <a:pt x="2592988" y="6249568"/>
                  </a:lnTo>
                  <a:lnTo>
                    <a:pt x="2518080" y="6247777"/>
                  </a:lnTo>
                  <a:cubicBezTo>
                    <a:pt x="2493110" y="6247105"/>
                    <a:pt x="2468365" y="6246881"/>
                    <a:pt x="2442948" y="6244529"/>
                  </a:cubicBezTo>
                  <a:cubicBezTo>
                    <a:pt x="2392337" y="6240722"/>
                    <a:pt x="2341950" y="6237699"/>
                    <a:pt x="2291676" y="6232213"/>
                  </a:cubicBezTo>
                  <a:lnTo>
                    <a:pt x="2141412" y="6212394"/>
                  </a:lnTo>
                  <a:lnTo>
                    <a:pt x="1992715" y="6184961"/>
                  </a:lnTo>
                  <a:cubicBezTo>
                    <a:pt x="1943561" y="6173988"/>
                    <a:pt x="1894630" y="6162231"/>
                    <a:pt x="1845811" y="6151034"/>
                  </a:cubicBezTo>
                  <a:cubicBezTo>
                    <a:pt x="1797215" y="6138829"/>
                    <a:pt x="1749180" y="6123938"/>
                    <a:pt x="1701033" y="6110724"/>
                  </a:cubicBezTo>
                  <a:cubicBezTo>
                    <a:pt x="1676847" y="6104566"/>
                    <a:pt x="1653334" y="6095833"/>
                    <a:pt x="1629484" y="6088219"/>
                  </a:cubicBezTo>
                  <a:lnTo>
                    <a:pt x="1558383" y="6064929"/>
                  </a:lnTo>
                  <a:cubicBezTo>
                    <a:pt x="1369713" y="6000210"/>
                    <a:pt x="1186978" y="5921271"/>
                    <a:pt x="1011968" y="5828896"/>
                  </a:cubicBezTo>
                  <a:cubicBezTo>
                    <a:pt x="837071" y="5736408"/>
                    <a:pt x="668556" y="5631940"/>
                    <a:pt x="511237" y="5512356"/>
                  </a:cubicBezTo>
                  <a:cubicBezTo>
                    <a:pt x="471152" y="5483468"/>
                    <a:pt x="433642" y="5451220"/>
                    <a:pt x="395572" y="5419757"/>
                  </a:cubicBezTo>
                  <a:cubicBezTo>
                    <a:pt x="356831" y="5388965"/>
                    <a:pt x="321112" y="5354926"/>
                    <a:pt x="284722" y="5321559"/>
                  </a:cubicBezTo>
                  <a:lnTo>
                    <a:pt x="257513" y="5296477"/>
                  </a:lnTo>
                  <a:lnTo>
                    <a:pt x="243853" y="5283937"/>
                  </a:lnTo>
                  <a:lnTo>
                    <a:pt x="230752" y="5270836"/>
                  </a:lnTo>
                  <a:lnTo>
                    <a:pt x="178574" y="5218322"/>
                  </a:lnTo>
                  <a:cubicBezTo>
                    <a:pt x="161331" y="5200631"/>
                    <a:pt x="143191" y="5183948"/>
                    <a:pt x="126508" y="5165584"/>
                  </a:cubicBezTo>
                  <a:lnTo>
                    <a:pt x="76345" y="5111167"/>
                  </a:lnTo>
                  <a:cubicBezTo>
                    <a:pt x="59774" y="5092916"/>
                    <a:pt x="42530" y="5075112"/>
                    <a:pt x="26407" y="5056413"/>
                  </a:cubicBezTo>
                  <a:lnTo>
                    <a:pt x="0" y="5024776"/>
                  </a:lnTo>
                  <a:lnTo>
                    <a:pt x="0" y="4492798"/>
                  </a:lnTo>
                  <a:lnTo>
                    <a:pt x="28534" y="4537879"/>
                  </a:lnTo>
                  <a:cubicBezTo>
                    <a:pt x="41299" y="4556130"/>
                    <a:pt x="54175" y="4574382"/>
                    <a:pt x="66604" y="4592745"/>
                  </a:cubicBezTo>
                  <a:lnTo>
                    <a:pt x="104114" y="4647834"/>
                  </a:lnTo>
                  <a:lnTo>
                    <a:pt x="143751" y="4701580"/>
                  </a:lnTo>
                  <a:cubicBezTo>
                    <a:pt x="156964" y="4719495"/>
                    <a:pt x="169728" y="4737746"/>
                    <a:pt x="182717" y="4755773"/>
                  </a:cubicBezTo>
                  <a:lnTo>
                    <a:pt x="223810" y="4808399"/>
                  </a:lnTo>
                  <a:lnTo>
                    <a:pt x="264679" y="4861249"/>
                  </a:lnTo>
                  <a:cubicBezTo>
                    <a:pt x="278563" y="4878717"/>
                    <a:pt x="293455" y="4895288"/>
                    <a:pt x="307788" y="4912420"/>
                  </a:cubicBezTo>
                  <a:lnTo>
                    <a:pt x="351232" y="4963254"/>
                  </a:lnTo>
                  <a:cubicBezTo>
                    <a:pt x="365788" y="4980162"/>
                    <a:pt x="381688" y="4995837"/>
                    <a:pt x="397028" y="5012185"/>
                  </a:cubicBezTo>
                  <a:lnTo>
                    <a:pt x="443496" y="5060444"/>
                  </a:lnTo>
                  <a:lnTo>
                    <a:pt x="455140" y="5072537"/>
                  </a:lnTo>
                  <a:lnTo>
                    <a:pt x="467345" y="5083958"/>
                  </a:lnTo>
                  <a:lnTo>
                    <a:pt x="491755" y="5106912"/>
                  </a:lnTo>
                  <a:lnTo>
                    <a:pt x="540686" y="5152819"/>
                  </a:lnTo>
                  <a:lnTo>
                    <a:pt x="552890" y="5164353"/>
                  </a:lnTo>
                  <a:lnTo>
                    <a:pt x="565655" y="5175214"/>
                  </a:lnTo>
                  <a:lnTo>
                    <a:pt x="591072" y="5197048"/>
                  </a:lnTo>
                  <a:cubicBezTo>
                    <a:pt x="624999" y="5226160"/>
                    <a:pt x="658366" y="5256056"/>
                    <a:pt x="694197" y="5283041"/>
                  </a:cubicBezTo>
                  <a:cubicBezTo>
                    <a:pt x="834272" y="5394675"/>
                    <a:pt x="985207" y="5493881"/>
                    <a:pt x="1146221" y="5573716"/>
                  </a:cubicBezTo>
                  <a:cubicBezTo>
                    <a:pt x="1307122" y="5653774"/>
                    <a:pt x="1476869" y="5715918"/>
                    <a:pt x="1650982" y="5758130"/>
                  </a:cubicBezTo>
                  <a:lnTo>
                    <a:pt x="1716485" y="5772798"/>
                  </a:lnTo>
                  <a:cubicBezTo>
                    <a:pt x="1738431" y="5777390"/>
                    <a:pt x="1759929" y="5783100"/>
                    <a:pt x="1782211" y="5786235"/>
                  </a:cubicBezTo>
                  <a:lnTo>
                    <a:pt x="1848386" y="5796984"/>
                  </a:lnTo>
                  <a:lnTo>
                    <a:pt x="1881417" y="5802359"/>
                  </a:lnTo>
                  <a:cubicBezTo>
                    <a:pt x="1892390" y="5804151"/>
                    <a:pt x="1903363" y="5806054"/>
                    <a:pt x="1914560" y="5807061"/>
                  </a:cubicBezTo>
                  <a:cubicBezTo>
                    <a:pt x="1959012" y="5811765"/>
                    <a:pt x="2003241" y="5817251"/>
                    <a:pt x="2047469" y="5821282"/>
                  </a:cubicBezTo>
                  <a:lnTo>
                    <a:pt x="2180601" y="5828896"/>
                  </a:lnTo>
                  <a:lnTo>
                    <a:pt x="2313622" y="5830463"/>
                  </a:lnTo>
                  <a:cubicBezTo>
                    <a:pt x="2335680" y="5830799"/>
                    <a:pt x="2357962" y="5829008"/>
                    <a:pt x="2380021" y="5828448"/>
                  </a:cubicBezTo>
                  <a:lnTo>
                    <a:pt x="2446195" y="5826433"/>
                  </a:lnTo>
                  <a:cubicBezTo>
                    <a:pt x="2468029" y="5826208"/>
                    <a:pt x="2490647" y="5824193"/>
                    <a:pt x="2513041" y="5822737"/>
                  </a:cubicBezTo>
                  <a:lnTo>
                    <a:pt x="2580111" y="5818258"/>
                  </a:lnTo>
                  <a:lnTo>
                    <a:pt x="2613590" y="5816355"/>
                  </a:lnTo>
                  <a:lnTo>
                    <a:pt x="2646845" y="5813108"/>
                  </a:lnTo>
                  <a:cubicBezTo>
                    <a:pt x="2669016" y="5810869"/>
                    <a:pt x="2691074" y="5808741"/>
                    <a:pt x="2713244" y="5806838"/>
                  </a:cubicBezTo>
                  <a:cubicBezTo>
                    <a:pt x="2889933" y="5789371"/>
                    <a:pt x="3062815" y="5762050"/>
                    <a:pt x="3230882" y="5721292"/>
                  </a:cubicBezTo>
                  <a:cubicBezTo>
                    <a:pt x="3398837" y="5680423"/>
                    <a:pt x="3562426" y="5626902"/>
                    <a:pt x="3720416" y="5556472"/>
                  </a:cubicBezTo>
                  <a:cubicBezTo>
                    <a:pt x="3759381" y="5537997"/>
                    <a:pt x="3798347" y="5518962"/>
                    <a:pt x="3837425" y="5499927"/>
                  </a:cubicBezTo>
                  <a:cubicBezTo>
                    <a:pt x="3875271" y="5478765"/>
                    <a:pt x="3913900" y="5458610"/>
                    <a:pt x="3951634" y="5436552"/>
                  </a:cubicBezTo>
                  <a:lnTo>
                    <a:pt x="4007284" y="5401841"/>
                  </a:lnTo>
                  <a:lnTo>
                    <a:pt x="4035164" y="5384374"/>
                  </a:lnTo>
                  <a:lnTo>
                    <a:pt x="4049049" y="5375640"/>
                  </a:lnTo>
                  <a:lnTo>
                    <a:pt x="4062485" y="5366123"/>
                  </a:lnTo>
                  <a:lnTo>
                    <a:pt x="4116567" y="5328277"/>
                  </a:lnTo>
                  <a:cubicBezTo>
                    <a:pt x="4134594" y="5315624"/>
                    <a:pt x="4152957" y="5303420"/>
                    <a:pt x="4169976" y="5289199"/>
                  </a:cubicBezTo>
                  <a:lnTo>
                    <a:pt x="4222042" y="5247994"/>
                  </a:lnTo>
                  <a:cubicBezTo>
                    <a:pt x="4239398" y="5234222"/>
                    <a:pt x="4256865" y="5220562"/>
                    <a:pt x="4273213" y="5205558"/>
                  </a:cubicBezTo>
                  <a:lnTo>
                    <a:pt x="4323151" y="5161329"/>
                  </a:lnTo>
                  <a:cubicBezTo>
                    <a:pt x="4339611" y="5146437"/>
                    <a:pt x="4356631" y="5131881"/>
                    <a:pt x="4371971" y="5116093"/>
                  </a:cubicBezTo>
                  <a:cubicBezTo>
                    <a:pt x="4435457" y="5054398"/>
                    <a:pt x="4496258" y="4991135"/>
                    <a:pt x="4546868" y="4924400"/>
                  </a:cubicBezTo>
                  <a:cubicBezTo>
                    <a:pt x="4600054" y="4858450"/>
                    <a:pt x="4640699" y="4788916"/>
                    <a:pt x="4675634" y="4715352"/>
                  </a:cubicBezTo>
                  <a:lnTo>
                    <a:pt x="4700155" y="4659255"/>
                  </a:lnTo>
                  <a:lnTo>
                    <a:pt x="4721206" y="4600135"/>
                  </a:lnTo>
                  <a:cubicBezTo>
                    <a:pt x="4728707" y="4580988"/>
                    <a:pt x="4733970" y="4559266"/>
                    <a:pt x="4740465" y="4538887"/>
                  </a:cubicBezTo>
                  <a:cubicBezTo>
                    <a:pt x="4746623" y="4518061"/>
                    <a:pt x="4753005" y="4497906"/>
                    <a:pt x="4758492" y="4475848"/>
                  </a:cubicBezTo>
                  <a:cubicBezTo>
                    <a:pt x="4803168" y="4303637"/>
                    <a:pt x="4840902" y="4115080"/>
                    <a:pt x="4891288" y="3930329"/>
                  </a:cubicBezTo>
                  <a:cubicBezTo>
                    <a:pt x="4940891" y="3744906"/>
                    <a:pt x="5000235" y="3562059"/>
                    <a:pt x="5066298" y="3382235"/>
                  </a:cubicBezTo>
                  <a:cubicBezTo>
                    <a:pt x="5124186" y="3226932"/>
                    <a:pt x="5154530" y="3064015"/>
                    <a:pt x="5156994" y="2898635"/>
                  </a:cubicBezTo>
                  <a:cubicBezTo>
                    <a:pt x="5159681" y="2733255"/>
                    <a:pt x="5132920" y="2565636"/>
                    <a:pt x="5083317" y="2402047"/>
                  </a:cubicBezTo>
                  <a:cubicBezTo>
                    <a:pt x="5033938" y="2238123"/>
                    <a:pt x="4960150" y="2079013"/>
                    <a:pt x="4871022" y="1926958"/>
                  </a:cubicBezTo>
                  <a:cubicBezTo>
                    <a:pt x="4826570" y="1850818"/>
                    <a:pt x="4777415" y="1776918"/>
                    <a:pt x="4727028" y="1703577"/>
                  </a:cubicBezTo>
                  <a:cubicBezTo>
                    <a:pt x="4676418" y="1630349"/>
                    <a:pt x="4622784" y="1558464"/>
                    <a:pt x="4563776" y="1490834"/>
                  </a:cubicBezTo>
                  <a:cubicBezTo>
                    <a:pt x="4503647" y="1423764"/>
                    <a:pt x="4439041" y="1359157"/>
                    <a:pt x="4370291" y="1300596"/>
                  </a:cubicBezTo>
                  <a:cubicBezTo>
                    <a:pt x="4336812" y="1270141"/>
                    <a:pt x="4301541" y="1242148"/>
                    <a:pt x="4266046" y="1214491"/>
                  </a:cubicBezTo>
                  <a:cubicBezTo>
                    <a:pt x="4248355" y="1200607"/>
                    <a:pt x="4230776" y="1186611"/>
                    <a:pt x="4212973" y="1173062"/>
                  </a:cubicBezTo>
                  <a:cubicBezTo>
                    <a:pt x="4194722" y="1160074"/>
                    <a:pt x="4176359" y="1147197"/>
                    <a:pt x="4157995" y="1134545"/>
                  </a:cubicBezTo>
                  <a:cubicBezTo>
                    <a:pt x="4011426" y="1031980"/>
                    <a:pt x="3855004" y="948562"/>
                    <a:pt x="3697126" y="881044"/>
                  </a:cubicBezTo>
                  <a:lnTo>
                    <a:pt x="3637670" y="856747"/>
                  </a:lnTo>
                  <a:lnTo>
                    <a:pt x="3608222" y="844318"/>
                  </a:lnTo>
                  <a:cubicBezTo>
                    <a:pt x="3598480" y="840063"/>
                    <a:pt x="3588179" y="837040"/>
                    <a:pt x="3578214" y="833457"/>
                  </a:cubicBezTo>
                  <a:lnTo>
                    <a:pt x="3518309" y="812294"/>
                  </a:lnTo>
                  <a:cubicBezTo>
                    <a:pt x="3513383" y="810503"/>
                    <a:pt x="3508344" y="808823"/>
                    <a:pt x="3503417" y="806920"/>
                  </a:cubicBezTo>
                  <a:cubicBezTo>
                    <a:pt x="3498603" y="804792"/>
                    <a:pt x="3494236" y="801993"/>
                    <a:pt x="3489533" y="799642"/>
                  </a:cubicBezTo>
                  <a:cubicBezTo>
                    <a:pt x="3480240" y="794827"/>
                    <a:pt x="3470498" y="791020"/>
                    <a:pt x="3460869" y="787101"/>
                  </a:cubicBezTo>
                  <a:lnTo>
                    <a:pt x="3402980" y="763475"/>
                  </a:lnTo>
                  <a:lnTo>
                    <a:pt x="3374092" y="751606"/>
                  </a:lnTo>
                  <a:cubicBezTo>
                    <a:pt x="3364462" y="747688"/>
                    <a:pt x="3354945" y="743433"/>
                    <a:pt x="3344980" y="740409"/>
                  </a:cubicBezTo>
                  <a:lnTo>
                    <a:pt x="3226627" y="700772"/>
                  </a:lnTo>
                  <a:cubicBezTo>
                    <a:pt x="3067405" y="652849"/>
                    <a:pt x="2902697" y="625192"/>
                    <a:pt x="2735750" y="614667"/>
                  </a:cubicBezTo>
                  <a:cubicBezTo>
                    <a:pt x="2714811" y="613435"/>
                    <a:pt x="2694209" y="610860"/>
                    <a:pt x="2673158" y="610412"/>
                  </a:cubicBezTo>
                  <a:lnTo>
                    <a:pt x="2610119" y="609628"/>
                  </a:lnTo>
                  <a:lnTo>
                    <a:pt x="2547080" y="608620"/>
                  </a:lnTo>
                  <a:cubicBezTo>
                    <a:pt x="2536443" y="608173"/>
                    <a:pt x="2526365" y="608397"/>
                    <a:pt x="2516400" y="608844"/>
                  </a:cubicBezTo>
                  <a:lnTo>
                    <a:pt x="2486280" y="609740"/>
                  </a:lnTo>
                  <a:cubicBezTo>
                    <a:pt x="2466125" y="609852"/>
                    <a:pt x="2446307" y="611868"/>
                    <a:pt x="2426376" y="613099"/>
                  </a:cubicBezTo>
                  <a:cubicBezTo>
                    <a:pt x="2406333" y="613995"/>
                    <a:pt x="2386627" y="616458"/>
                    <a:pt x="2366920" y="618474"/>
                  </a:cubicBezTo>
                  <a:cubicBezTo>
                    <a:pt x="2357066" y="619482"/>
                    <a:pt x="2347101" y="620153"/>
                    <a:pt x="2337248" y="621497"/>
                  </a:cubicBezTo>
                  <a:lnTo>
                    <a:pt x="2307800" y="625528"/>
                  </a:lnTo>
                  <a:lnTo>
                    <a:pt x="2278351" y="629559"/>
                  </a:lnTo>
                  <a:lnTo>
                    <a:pt x="2249127" y="634710"/>
                  </a:lnTo>
                  <a:cubicBezTo>
                    <a:pt x="2093377" y="661918"/>
                    <a:pt x="1942329" y="710849"/>
                    <a:pt x="1796096" y="781726"/>
                  </a:cubicBezTo>
                  <a:cubicBezTo>
                    <a:pt x="1649751" y="852268"/>
                    <a:pt x="1508892" y="944307"/>
                    <a:pt x="1370833" y="1048663"/>
                  </a:cubicBezTo>
                  <a:cubicBezTo>
                    <a:pt x="1232774" y="1153244"/>
                    <a:pt x="1097290" y="1269917"/>
                    <a:pt x="959790" y="1390844"/>
                  </a:cubicBezTo>
                  <a:lnTo>
                    <a:pt x="749062" y="1577611"/>
                  </a:lnTo>
                  <a:cubicBezTo>
                    <a:pt x="674602" y="1642329"/>
                    <a:pt x="599806" y="1704137"/>
                    <a:pt x="524786" y="1763145"/>
                  </a:cubicBezTo>
                  <a:cubicBezTo>
                    <a:pt x="374858" y="1881498"/>
                    <a:pt x="223810" y="1987422"/>
                    <a:pt x="84071" y="2098496"/>
                  </a:cubicBezTo>
                  <a:lnTo>
                    <a:pt x="0" y="2168094"/>
                  </a:lnTo>
                  <a:lnTo>
                    <a:pt x="0" y="1576676"/>
                  </a:lnTo>
                  <a:lnTo>
                    <a:pt x="174655" y="1387597"/>
                  </a:lnTo>
                  <a:cubicBezTo>
                    <a:pt x="238926" y="1320079"/>
                    <a:pt x="302749" y="1254577"/>
                    <a:pt x="363661" y="1188626"/>
                  </a:cubicBezTo>
                  <a:lnTo>
                    <a:pt x="458052" y="1086397"/>
                  </a:lnTo>
                  <a:cubicBezTo>
                    <a:pt x="490635" y="1051351"/>
                    <a:pt x="523666" y="1016416"/>
                    <a:pt x="557257" y="981593"/>
                  </a:cubicBezTo>
                  <a:cubicBezTo>
                    <a:pt x="691510" y="842414"/>
                    <a:pt x="835055" y="705699"/>
                    <a:pt x="994165" y="578389"/>
                  </a:cubicBezTo>
                  <a:cubicBezTo>
                    <a:pt x="1152939" y="451190"/>
                    <a:pt x="1328060" y="333398"/>
                    <a:pt x="1520873" y="237215"/>
                  </a:cubicBezTo>
                  <a:cubicBezTo>
                    <a:pt x="1713238" y="141033"/>
                    <a:pt x="1924302" y="68028"/>
                    <a:pt x="2141748" y="31190"/>
                  </a:cubicBezTo>
                  <a:lnTo>
                    <a:pt x="2182505" y="24360"/>
                  </a:lnTo>
                  <a:cubicBezTo>
                    <a:pt x="2196165" y="22344"/>
                    <a:pt x="2209826" y="20665"/>
                    <a:pt x="2223374" y="18873"/>
                  </a:cubicBezTo>
                  <a:lnTo>
                    <a:pt x="2264355" y="13611"/>
                  </a:lnTo>
                  <a:cubicBezTo>
                    <a:pt x="2278015" y="11931"/>
                    <a:pt x="2291676" y="10924"/>
                    <a:pt x="2305336" y="9580"/>
                  </a:cubicBezTo>
                  <a:cubicBezTo>
                    <a:pt x="2332657" y="7229"/>
                    <a:pt x="2360090" y="4653"/>
                    <a:pt x="2387410" y="3645"/>
                  </a:cubicBezTo>
                  <a:cubicBezTo>
                    <a:pt x="2414731" y="2414"/>
                    <a:pt x="2442164" y="510"/>
                    <a:pt x="2469373" y="622"/>
                  </a:cubicBezTo>
                  <a:close/>
                </a:path>
              </a:pathLst>
            </a:custGeom>
            <a:gradFill>
              <a:gsLst>
                <a:gs pos="37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仿宋" panose="02010609060101010101" charset="-122"/>
                <a:cs typeface="+mn-ea"/>
                <a:sym typeface="+mn-lt"/>
              </a:endParaRPr>
            </a:p>
          </p:txBody>
        </p:sp>
        <p:sp>
          <p:nvSpPr>
            <p:cNvPr id="14" name="Freeform: Shape 13"/>
            <p:cNvSpPr/>
            <p:nvPr/>
          </p:nvSpPr>
          <p:spPr>
            <a:xfrm>
              <a:off x="-19221" y="176241"/>
              <a:ext cx="5646908" cy="6130481"/>
            </a:xfrm>
            <a:custGeom>
              <a:avLst/>
              <a:gdLst>
                <a:gd name="connsiteX0" fmla="*/ 2616837 w 5646908"/>
                <a:gd name="connsiteY0" fmla="*/ 0 h 6130481"/>
                <a:gd name="connsiteX1" fmla="*/ 4918721 w 5646908"/>
                <a:gd name="connsiteY1" fmla="*/ 1134258 h 6130481"/>
                <a:gd name="connsiteX2" fmla="*/ 5539036 w 5646908"/>
                <a:gd name="connsiteY2" fmla="*/ 3362353 h 6130481"/>
                <a:gd name="connsiteX3" fmla="*/ 4712024 w 5646908"/>
                <a:gd name="connsiteY3" fmla="*/ 5293280 h 6130481"/>
                <a:gd name="connsiteX4" fmla="*/ 2547864 w 5646908"/>
                <a:gd name="connsiteY4" fmla="*/ 6130481 h 6130481"/>
                <a:gd name="connsiteX5" fmla="*/ 263223 w 5646908"/>
                <a:gd name="connsiteY5" fmla="*/ 5212325 h 6130481"/>
                <a:gd name="connsiteX6" fmla="*/ 49974 w 5646908"/>
                <a:gd name="connsiteY6" fmla="*/ 4985345 h 6130481"/>
                <a:gd name="connsiteX7" fmla="*/ 0 w 5646908"/>
                <a:gd name="connsiteY7" fmla="*/ 4920618 h 6130481"/>
                <a:gd name="connsiteX8" fmla="*/ 0 w 5646908"/>
                <a:gd name="connsiteY8" fmla="*/ 3760303 h 6130481"/>
                <a:gd name="connsiteX9" fmla="*/ 80488 w 5646908"/>
                <a:gd name="connsiteY9" fmla="*/ 3974159 h 6130481"/>
                <a:gd name="connsiteX10" fmla="*/ 664748 w 5646908"/>
                <a:gd name="connsiteY10" fmla="*/ 4813600 h 6130481"/>
                <a:gd name="connsiteX11" fmla="*/ 2548087 w 5646908"/>
                <a:gd name="connsiteY11" fmla="*/ 5570406 h 6130481"/>
                <a:gd name="connsiteX12" fmla="*/ 3536561 w 5646908"/>
                <a:gd name="connsiteY12" fmla="*/ 5407153 h 6130481"/>
                <a:gd name="connsiteX13" fmla="*/ 4308035 w 5646908"/>
                <a:gd name="connsiteY13" fmla="*/ 4897241 h 6130481"/>
                <a:gd name="connsiteX14" fmla="*/ 4569038 w 5646908"/>
                <a:gd name="connsiteY14" fmla="*/ 4564802 h 6130481"/>
                <a:gd name="connsiteX15" fmla="*/ 4699147 w 5646908"/>
                <a:gd name="connsiteY15" fmla="*/ 4149952 h 6130481"/>
                <a:gd name="connsiteX16" fmla="*/ 5003034 w 5646908"/>
                <a:gd name="connsiteY16" fmla="*/ 3168421 h 6130481"/>
                <a:gd name="connsiteX17" fmla="*/ 4994189 w 5646908"/>
                <a:gd name="connsiteY17" fmla="*/ 2321590 h 6130481"/>
                <a:gd name="connsiteX18" fmla="*/ 4487860 w 5646908"/>
                <a:gd name="connsiteY18" fmla="*/ 1501856 h 6130481"/>
                <a:gd name="connsiteX19" fmla="*/ 3640469 w 5646908"/>
                <a:gd name="connsiteY19" fmla="*/ 808425 h 6130481"/>
                <a:gd name="connsiteX20" fmla="*/ 2616837 w 5646908"/>
                <a:gd name="connsiteY20" fmla="*/ 559851 h 6130481"/>
                <a:gd name="connsiteX21" fmla="*/ 1762952 w 5646908"/>
                <a:gd name="connsiteY21" fmla="*/ 812008 h 6130481"/>
                <a:gd name="connsiteX22" fmla="*/ 939635 w 5646908"/>
                <a:gd name="connsiteY22" fmla="*/ 1502976 h 6130481"/>
                <a:gd name="connsiteX23" fmla="*/ 585250 w 5646908"/>
                <a:gd name="connsiteY23" fmla="*/ 1831049 h 6130481"/>
                <a:gd name="connsiteX24" fmla="*/ 40403 w 5646908"/>
                <a:gd name="connsiteY24" fmla="*/ 2389556 h 6130481"/>
                <a:gd name="connsiteX25" fmla="*/ 0 w 5646908"/>
                <a:gd name="connsiteY25" fmla="*/ 2456747 h 6130481"/>
                <a:gd name="connsiteX26" fmla="*/ 0 w 5646908"/>
                <a:gd name="connsiteY26" fmla="*/ 1601114 h 6130481"/>
                <a:gd name="connsiteX27" fmla="*/ 93200 w 5646908"/>
                <a:gd name="connsiteY27" fmla="*/ 1513741 h 6130481"/>
                <a:gd name="connsiteX28" fmla="*/ 535423 w 5646908"/>
                <a:gd name="connsiteY28" fmla="*/ 1107273 h 6130481"/>
                <a:gd name="connsiteX29" fmla="*/ 2616837 w 5646908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646908" h="6130481">
                  <a:moveTo>
                    <a:pt x="2616837" y="0"/>
                  </a:moveTo>
                  <a:cubicBezTo>
                    <a:pt x="3596241" y="0"/>
                    <a:pt x="4322479" y="463445"/>
                    <a:pt x="4918721" y="1134258"/>
                  </a:cubicBezTo>
                  <a:cubicBezTo>
                    <a:pt x="5416317" y="1694109"/>
                    <a:pt x="5857703" y="2516643"/>
                    <a:pt x="5539036" y="3362353"/>
                  </a:cubicBezTo>
                  <a:cubicBezTo>
                    <a:pt x="5111758" y="4496612"/>
                    <a:pt x="5300763" y="4716633"/>
                    <a:pt x="4712024" y="5293280"/>
                  </a:cubicBezTo>
                  <a:cubicBezTo>
                    <a:pt x="4123284" y="5869926"/>
                    <a:pt x="3446201" y="6130481"/>
                    <a:pt x="2547864" y="6130481"/>
                  </a:cubicBezTo>
                  <a:cubicBezTo>
                    <a:pt x="1657476" y="6130481"/>
                    <a:pt x="850619" y="5780127"/>
                    <a:pt x="263223" y="5212325"/>
                  </a:cubicBezTo>
                  <a:cubicBezTo>
                    <a:pt x="188497" y="5140091"/>
                    <a:pt x="117321" y="5064339"/>
                    <a:pt x="49974" y="4985345"/>
                  </a:cubicBezTo>
                  <a:lnTo>
                    <a:pt x="0" y="4920618"/>
                  </a:lnTo>
                  <a:lnTo>
                    <a:pt x="0" y="3760303"/>
                  </a:lnTo>
                  <a:lnTo>
                    <a:pt x="80488" y="3974159"/>
                  </a:lnTo>
                  <a:cubicBezTo>
                    <a:pt x="217875" y="4289243"/>
                    <a:pt x="414383" y="4571632"/>
                    <a:pt x="664748" y="4813600"/>
                  </a:cubicBezTo>
                  <a:cubicBezTo>
                    <a:pt x="1169734" y="5301566"/>
                    <a:pt x="1838644" y="5570406"/>
                    <a:pt x="2548087" y="5570406"/>
                  </a:cubicBezTo>
                  <a:cubicBezTo>
                    <a:pt x="2928786" y="5570406"/>
                    <a:pt x="3252156" y="5516996"/>
                    <a:pt x="3536561" y="5407153"/>
                  </a:cubicBezTo>
                  <a:cubicBezTo>
                    <a:pt x="3815366" y="5299438"/>
                    <a:pt x="4067747" y="5132603"/>
                    <a:pt x="4308035" y="4897241"/>
                  </a:cubicBezTo>
                  <a:cubicBezTo>
                    <a:pt x="4475095" y="4733653"/>
                    <a:pt x="4533767" y="4637358"/>
                    <a:pt x="4569038" y="4564802"/>
                  </a:cubicBezTo>
                  <a:cubicBezTo>
                    <a:pt x="4619313" y="4461453"/>
                    <a:pt x="4652792" y="4330784"/>
                    <a:pt x="4699147" y="4149952"/>
                  </a:cubicBezTo>
                  <a:cubicBezTo>
                    <a:pt x="4758491" y="3918846"/>
                    <a:pt x="4839558" y="3602194"/>
                    <a:pt x="5003034" y="3168421"/>
                  </a:cubicBezTo>
                  <a:cubicBezTo>
                    <a:pt x="5103024" y="2902940"/>
                    <a:pt x="5100112" y="2626037"/>
                    <a:pt x="4994189" y="2321590"/>
                  </a:cubicBezTo>
                  <a:cubicBezTo>
                    <a:pt x="4900470" y="2052526"/>
                    <a:pt x="4725460" y="1769129"/>
                    <a:pt x="4487860" y="1501856"/>
                  </a:cubicBezTo>
                  <a:cubicBezTo>
                    <a:pt x="4210285" y="1189683"/>
                    <a:pt x="3933047" y="962832"/>
                    <a:pt x="3640469" y="808425"/>
                  </a:cubicBezTo>
                  <a:cubicBezTo>
                    <a:pt x="3323369" y="641141"/>
                    <a:pt x="2988578" y="559851"/>
                    <a:pt x="2616837" y="559851"/>
                  </a:cubicBezTo>
                  <a:cubicBezTo>
                    <a:pt x="2315413" y="559851"/>
                    <a:pt x="2044110" y="640134"/>
                    <a:pt x="1762952" y="812008"/>
                  </a:cubicBezTo>
                  <a:cubicBezTo>
                    <a:pt x="1472838" y="989593"/>
                    <a:pt x="1197167" y="1250707"/>
                    <a:pt x="939635" y="1502976"/>
                  </a:cubicBezTo>
                  <a:cubicBezTo>
                    <a:pt x="819379" y="1620769"/>
                    <a:pt x="700355" y="1727700"/>
                    <a:pt x="585250" y="1831049"/>
                  </a:cubicBezTo>
                  <a:cubicBezTo>
                    <a:pt x="362317" y="2031140"/>
                    <a:pt x="169840" y="2204022"/>
                    <a:pt x="40403" y="2389556"/>
                  </a:cubicBezTo>
                  <a:lnTo>
                    <a:pt x="0" y="2456747"/>
                  </a:lnTo>
                  <a:lnTo>
                    <a:pt x="0" y="1601114"/>
                  </a:lnTo>
                  <a:lnTo>
                    <a:pt x="93200" y="1513741"/>
                  </a:lnTo>
                  <a:cubicBezTo>
                    <a:pt x="237107" y="1383294"/>
                    <a:pt x="388238" y="1251435"/>
                    <a:pt x="535423" y="1107273"/>
                  </a:cubicBezTo>
                  <a:cubicBezTo>
                    <a:pt x="1124050" y="530627"/>
                    <a:pt x="1718500" y="0"/>
                    <a:pt x="2616837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54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仿宋" panose="02010609060101010101" charset="-122"/>
                <a:cs typeface="+mn-ea"/>
                <a:sym typeface="+mn-lt"/>
              </a:endParaRPr>
            </a:p>
          </p:txBody>
        </p:sp>
        <p:sp>
          <p:nvSpPr>
            <p:cNvPr id="15" name="Freeform: Shape 14"/>
            <p:cNvSpPr/>
            <p:nvPr/>
          </p:nvSpPr>
          <p:spPr>
            <a:xfrm>
              <a:off x="-19221" y="176241"/>
              <a:ext cx="5517522" cy="6130481"/>
            </a:xfrm>
            <a:custGeom>
              <a:avLst/>
              <a:gdLst>
                <a:gd name="connsiteX0" fmla="*/ 2549095 w 5517522"/>
                <a:gd name="connsiteY0" fmla="*/ 0 h 6130481"/>
                <a:gd name="connsiteX1" fmla="*/ 4804175 w 5517522"/>
                <a:gd name="connsiteY1" fmla="*/ 1134258 h 6130481"/>
                <a:gd name="connsiteX2" fmla="*/ 5411838 w 5517522"/>
                <a:gd name="connsiteY2" fmla="*/ 3362353 h 6130481"/>
                <a:gd name="connsiteX3" fmla="*/ 4601621 w 5517522"/>
                <a:gd name="connsiteY3" fmla="*/ 5293280 h 6130481"/>
                <a:gd name="connsiteX4" fmla="*/ 2481577 w 5517522"/>
                <a:gd name="connsiteY4" fmla="*/ 6130481 h 6130481"/>
                <a:gd name="connsiteX5" fmla="*/ 243517 w 5517522"/>
                <a:gd name="connsiteY5" fmla="*/ 5212325 h 6130481"/>
                <a:gd name="connsiteX6" fmla="*/ 34587 w 5517522"/>
                <a:gd name="connsiteY6" fmla="*/ 4985345 h 6130481"/>
                <a:gd name="connsiteX7" fmla="*/ 0 w 5517522"/>
                <a:gd name="connsiteY7" fmla="*/ 4939620 h 6130481"/>
                <a:gd name="connsiteX8" fmla="*/ 0 w 5517522"/>
                <a:gd name="connsiteY8" fmla="*/ 3335329 h 6130481"/>
                <a:gd name="connsiteX9" fmla="*/ 17141 w 5517522"/>
                <a:gd name="connsiteY9" fmla="*/ 3448738 h 6130481"/>
                <a:gd name="connsiteX10" fmla="*/ 167489 w 5517522"/>
                <a:gd name="connsiteY10" fmla="*/ 3930490 h 6130481"/>
                <a:gd name="connsiteX11" fmla="*/ 715471 w 5517522"/>
                <a:gd name="connsiteY11" fmla="*/ 4734212 h 6130481"/>
                <a:gd name="connsiteX12" fmla="*/ 2481689 w 5517522"/>
                <a:gd name="connsiteY12" fmla="*/ 5458772 h 6130481"/>
                <a:gd name="connsiteX13" fmla="*/ 4126644 w 5517522"/>
                <a:gd name="connsiteY13" fmla="*/ 4818302 h 6130481"/>
                <a:gd name="connsiteX14" fmla="*/ 4360437 w 5517522"/>
                <a:gd name="connsiteY14" fmla="*/ 4516766 h 6130481"/>
                <a:gd name="connsiteX15" fmla="*/ 4480357 w 5517522"/>
                <a:gd name="connsiteY15" fmla="*/ 4122855 h 6130481"/>
                <a:gd name="connsiteX16" fmla="*/ 4781557 w 5517522"/>
                <a:gd name="connsiteY16" fmla="*/ 3129791 h 6130481"/>
                <a:gd name="connsiteX17" fmla="*/ 4771928 w 5517522"/>
                <a:gd name="connsiteY17" fmla="*/ 2357869 h 6130481"/>
                <a:gd name="connsiteX18" fmla="*/ 4297510 w 5517522"/>
                <a:gd name="connsiteY18" fmla="*/ 1575533 h 6130481"/>
                <a:gd name="connsiteX19" fmla="*/ 3498715 w 5517522"/>
                <a:gd name="connsiteY19" fmla="*/ 907071 h 6130481"/>
                <a:gd name="connsiteX20" fmla="*/ 2549095 w 5517522"/>
                <a:gd name="connsiteY20" fmla="*/ 671821 h 6130481"/>
                <a:gd name="connsiteX21" fmla="*/ 985319 w 5517522"/>
                <a:gd name="connsiteY21" fmla="*/ 1582475 h 6130481"/>
                <a:gd name="connsiteX22" fmla="*/ 634628 w 5517522"/>
                <a:gd name="connsiteY22" fmla="*/ 1913907 h 6130481"/>
                <a:gd name="connsiteX23" fmla="*/ 117662 w 5517522"/>
                <a:gd name="connsiteY23" fmla="*/ 2453044 h 6130481"/>
                <a:gd name="connsiteX24" fmla="*/ 2515 w 5517522"/>
                <a:gd name="connsiteY24" fmla="*/ 2685494 h 6130481"/>
                <a:gd name="connsiteX25" fmla="*/ 0 w 5517522"/>
                <a:gd name="connsiteY25" fmla="*/ 2696965 h 6130481"/>
                <a:gd name="connsiteX26" fmla="*/ 0 w 5517522"/>
                <a:gd name="connsiteY26" fmla="*/ 1587383 h 6130481"/>
                <a:gd name="connsiteX27" fmla="*/ 76951 w 5517522"/>
                <a:gd name="connsiteY27" fmla="*/ 1513741 h 6130481"/>
                <a:gd name="connsiteX28" fmla="*/ 510118 w 5517522"/>
                <a:gd name="connsiteY28" fmla="*/ 1107273 h 6130481"/>
                <a:gd name="connsiteX29" fmla="*/ 2549095 w 5517522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522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4011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335329"/>
                  </a:lnTo>
                  <a:lnTo>
                    <a:pt x="17141" y="3448738"/>
                  </a:lnTo>
                  <a:cubicBezTo>
                    <a:pt x="50676" y="3613558"/>
                    <a:pt x="100867" y="3774516"/>
                    <a:pt x="167489" y="3930490"/>
                  </a:cubicBezTo>
                  <a:cubicBezTo>
                    <a:pt x="296255" y="4232138"/>
                    <a:pt x="480670" y="4502546"/>
                    <a:pt x="715471" y="4734212"/>
                  </a:cubicBezTo>
                  <a:cubicBezTo>
                    <a:pt x="1188993" y="5201464"/>
                    <a:pt x="1816250" y="5458772"/>
                    <a:pt x="2481689" y="5458772"/>
                  </a:cubicBezTo>
                  <a:cubicBezTo>
                    <a:pt x="3185758" y="5458772"/>
                    <a:pt x="3677755" y="5267191"/>
                    <a:pt x="4126644" y="4818302"/>
                  </a:cubicBezTo>
                  <a:cubicBezTo>
                    <a:pt x="4278363" y="4666583"/>
                    <a:pt x="4329982" y="4580701"/>
                    <a:pt x="4360437" y="4516766"/>
                  </a:cubicBezTo>
                  <a:cubicBezTo>
                    <a:pt x="4404890" y="4423495"/>
                    <a:pt x="4436577" y="4297417"/>
                    <a:pt x="4480357" y="4122855"/>
                  </a:cubicBezTo>
                  <a:cubicBezTo>
                    <a:pt x="4539030" y="3889285"/>
                    <a:pt x="4619425" y="3569275"/>
                    <a:pt x="4781557" y="3129791"/>
                  </a:cubicBezTo>
                  <a:cubicBezTo>
                    <a:pt x="4870238" y="2889503"/>
                    <a:pt x="4867103" y="2637010"/>
                    <a:pt x="4771928" y="2357869"/>
                  </a:cubicBezTo>
                  <a:cubicBezTo>
                    <a:pt x="4684815" y="2102465"/>
                    <a:pt x="4520779" y="1831945"/>
                    <a:pt x="4297510" y="1575533"/>
                  </a:cubicBezTo>
                  <a:cubicBezTo>
                    <a:pt x="4034492" y="1273549"/>
                    <a:pt x="3773266" y="1054983"/>
                    <a:pt x="3498715" y="907071"/>
                  </a:cubicBezTo>
                  <a:cubicBezTo>
                    <a:pt x="3204905" y="748745"/>
                    <a:pt x="2894187" y="671821"/>
                    <a:pt x="2549095" y="671821"/>
                  </a:cubicBezTo>
                  <a:cubicBezTo>
                    <a:pt x="1942553" y="671821"/>
                    <a:pt x="1518298" y="1049273"/>
                    <a:pt x="985319" y="1582475"/>
                  </a:cubicBezTo>
                  <a:cubicBezTo>
                    <a:pt x="865735" y="1702059"/>
                    <a:pt x="748278" y="1809774"/>
                    <a:pt x="634628" y="1913907"/>
                  </a:cubicBezTo>
                  <a:cubicBezTo>
                    <a:pt x="421325" y="2109407"/>
                    <a:pt x="237134" y="2278146"/>
                    <a:pt x="117662" y="2453044"/>
                  </a:cubicBezTo>
                  <a:cubicBezTo>
                    <a:pt x="64756" y="2530415"/>
                    <a:pt x="27022" y="2605799"/>
                    <a:pt x="2515" y="2685494"/>
                  </a:cubicBezTo>
                  <a:lnTo>
                    <a:pt x="0" y="2696965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仿宋" panose="02010609060101010101" charset="-122"/>
                <a:cs typeface="+mn-ea"/>
                <a:sym typeface="+mn-lt"/>
              </a:endParaRPr>
            </a:p>
          </p:txBody>
        </p:sp>
        <p:sp>
          <p:nvSpPr>
            <p:cNvPr id="16" name="Freeform: Shape 15"/>
            <p:cNvSpPr/>
            <p:nvPr/>
          </p:nvSpPr>
          <p:spPr>
            <a:xfrm>
              <a:off x="-19220" y="176241"/>
              <a:ext cx="5517475" cy="6130481"/>
            </a:xfrm>
            <a:custGeom>
              <a:avLst/>
              <a:gdLst>
                <a:gd name="connsiteX0" fmla="*/ 2549095 w 5517475"/>
                <a:gd name="connsiteY0" fmla="*/ 0 h 6130481"/>
                <a:gd name="connsiteX1" fmla="*/ 4804175 w 5517475"/>
                <a:gd name="connsiteY1" fmla="*/ 1134258 h 6130481"/>
                <a:gd name="connsiteX2" fmla="*/ 5411838 w 5517475"/>
                <a:gd name="connsiteY2" fmla="*/ 3362353 h 6130481"/>
                <a:gd name="connsiteX3" fmla="*/ 4601621 w 5517475"/>
                <a:gd name="connsiteY3" fmla="*/ 5293280 h 6130481"/>
                <a:gd name="connsiteX4" fmla="*/ 2481577 w 5517475"/>
                <a:gd name="connsiteY4" fmla="*/ 6130481 h 6130481"/>
                <a:gd name="connsiteX5" fmla="*/ 243517 w 5517475"/>
                <a:gd name="connsiteY5" fmla="*/ 5212325 h 6130481"/>
                <a:gd name="connsiteX6" fmla="*/ 34587 w 5517475"/>
                <a:gd name="connsiteY6" fmla="*/ 4985345 h 6130481"/>
                <a:gd name="connsiteX7" fmla="*/ 0 w 5517475"/>
                <a:gd name="connsiteY7" fmla="*/ 4939620 h 6130481"/>
                <a:gd name="connsiteX8" fmla="*/ 0 w 5517475"/>
                <a:gd name="connsiteY8" fmla="*/ 3799573 h 6130481"/>
                <a:gd name="connsiteX9" fmla="*/ 64364 w 5517475"/>
                <a:gd name="connsiteY9" fmla="*/ 3974159 h 6130481"/>
                <a:gd name="connsiteX10" fmla="*/ 636644 w 5517475"/>
                <a:gd name="connsiteY10" fmla="*/ 4813600 h 6130481"/>
                <a:gd name="connsiteX11" fmla="*/ 2481577 w 5517475"/>
                <a:gd name="connsiteY11" fmla="*/ 5570406 h 6130481"/>
                <a:gd name="connsiteX12" fmla="*/ 3449896 w 5517475"/>
                <a:gd name="connsiteY12" fmla="*/ 5407153 h 6130481"/>
                <a:gd name="connsiteX13" fmla="*/ 4205695 w 5517475"/>
                <a:gd name="connsiteY13" fmla="*/ 4897241 h 6130481"/>
                <a:gd name="connsiteX14" fmla="*/ 4461434 w 5517475"/>
                <a:gd name="connsiteY14" fmla="*/ 4564802 h 6130481"/>
                <a:gd name="connsiteX15" fmla="*/ 4588969 w 5517475"/>
                <a:gd name="connsiteY15" fmla="*/ 4149952 h 6130481"/>
                <a:gd name="connsiteX16" fmla="*/ 4886585 w 5517475"/>
                <a:gd name="connsiteY16" fmla="*/ 3168421 h 6130481"/>
                <a:gd name="connsiteX17" fmla="*/ 4877964 w 5517475"/>
                <a:gd name="connsiteY17" fmla="*/ 2321590 h 6130481"/>
                <a:gd name="connsiteX18" fmla="*/ 4382048 w 5517475"/>
                <a:gd name="connsiteY18" fmla="*/ 1501856 h 6130481"/>
                <a:gd name="connsiteX19" fmla="*/ 3551900 w 5517475"/>
                <a:gd name="connsiteY19" fmla="*/ 808425 h 6130481"/>
                <a:gd name="connsiteX20" fmla="*/ 2549095 w 5517475"/>
                <a:gd name="connsiteY20" fmla="*/ 559851 h 6130481"/>
                <a:gd name="connsiteX21" fmla="*/ 1712566 w 5517475"/>
                <a:gd name="connsiteY21" fmla="*/ 812008 h 6130481"/>
                <a:gd name="connsiteX22" fmla="*/ 906044 w 5517475"/>
                <a:gd name="connsiteY22" fmla="*/ 1502976 h 6130481"/>
                <a:gd name="connsiteX23" fmla="*/ 558825 w 5517475"/>
                <a:gd name="connsiteY23" fmla="*/ 1831049 h 6130481"/>
                <a:gd name="connsiteX24" fmla="*/ 25063 w 5517475"/>
                <a:gd name="connsiteY24" fmla="*/ 2389556 h 6130481"/>
                <a:gd name="connsiteX25" fmla="*/ 0 w 5517475"/>
                <a:gd name="connsiteY25" fmla="*/ 2432109 h 6130481"/>
                <a:gd name="connsiteX26" fmla="*/ 0 w 5517475"/>
                <a:gd name="connsiteY26" fmla="*/ 1587383 h 6130481"/>
                <a:gd name="connsiteX27" fmla="*/ 76951 w 5517475"/>
                <a:gd name="connsiteY27" fmla="*/ 1513741 h 6130481"/>
                <a:gd name="connsiteX28" fmla="*/ 510118 w 5517475"/>
                <a:gd name="connsiteY28" fmla="*/ 1107273 h 6130481"/>
                <a:gd name="connsiteX29" fmla="*/ 2549095 w 5517475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475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3899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799573"/>
                  </a:lnTo>
                  <a:lnTo>
                    <a:pt x="64364" y="3974159"/>
                  </a:lnTo>
                  <a:cubicBezTo>
                    <a:pt x="198841" y="4289243"/>
                    <a:pt x="391429" y="4571632"/>
                    <a:pt x="636644" y="4813600"/>
                  </a:cubicBezTo>
                  <a:cubicBezTo>
                    <a:pt x="1131328" y="5301566"/>
                    <a:pt x="1786578" y="5570406"/>
                    <a:pt x="2481577" y="5570406"/>
                  </a:cubicBezTo>
                  <a:cubicBezTo>
                    <a:pt x="2854550" y="5570406"/>
                    <a:pt x="3171314" y="5516996"/>
                    <a:pt x="3449896" y="5407153"/>
                  </a:cubicBezTo>
                  <a:cubicBezTo>
                    <a:pt x="3723103" y="5299438"/>
                    <a:pt x="3970333" y="5132603"/>
                    <a:pt x="4205695" y="4897241"/>
                  </a:cubicBezTo>
                  <a:cubicBezTo>
                    <a:pt x="4369395" y="4733653"/>
                    <a:pt x="4426836" y="4637358"/>
                    <a:pt x="4461434" y="4564802"/>
                  </a:cubicBezTo>
                  <a:cubicBezTo>
                    <a:pt x="4510701" y="4461453"/>
                    <a:pt x="4543509" y="4330784"/>
                    <a:pt x="4588969" y="4149952"/>
                  </a:cubicBezTo>
                  <a:cubicBezTo>
                    <a:pt x="4646969" y="3918846"/>
                    <a:pt x="4726468" y="3602194"/>
                    <a:pt x="4886585" y="3168421"/>
                  </a:cubicBezTo>
                  <a:cubicBezTo>
                    <a:pt x="4984560" y="2902940"/>
                    <a:pt x="4981760" y="2626037"/>
                    <a:pt x="4877964" y="2321590"/>
                  </a:cubicBezTo>
                  <a:cubicBezTo>
                    <a:pt x="4786260" y="2052526"/>
                    <a:pt x="4614834" y="1769129"/>
                    <a:pt x="4382048" y="1501856"/>
                  </a:cubicBezTo>
                  <a:cubicBezTo>
                    <a:pt x="4110072" y="1189683"/>
                    <a:pt x="3838544" y="962832"/>
                    <a:pt x="3551900" y="808425"/>
                  </a:cubicBezTo>
                  <a:cubicBezTo>
                    <a:pt x="3241183" y="641141"/>
                    <a:pt x="2913222" y="559851"/>
                    <a:pt x="2549095" y="559851"/>
                  </a:cubicBezTo>
                  <a:cubicBezTo>
                    <a:pt x="2253830" y="559851"/>
                    <a:pt x="1988013" y="640134"/>
                    <a:pt x="1712566" y="812008"/>
                  </a:cubicBezTo>
                  <a:cubicBezTo>
                    <a:pt x="1428385" y="989593"/>
                    <a:pt x="1158313" y="1250707"/>
                    <a:pt x="906044" y="1502976"/>
                  </a:cubicBezTo>
                  <a:cubicBezTo>
                    <a:pt x="788140" y="1620769"/>
                    <a:pt x="671579" y="1727700"/>
                    <a:pt x="558825" y="1831049"/>
                  </a:cubicBezTo>
                  <a:cubicBezTo>
                    <a:pt x="340371" y="2031140"/>
                    <a:pt x="151813" y="2204022"/>
                    <a:pt x="25063" y="2389556"/>
                  </a:cubicBezTo>
                  <a:lnTo>
                    <a:pt x="0" y="2432109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仿宋" panose="02010609060101010101" charset="-122"/>
                <a:cs typeface="+mn-ea"/>
                <a:sym typeface="+mn-lt"/>
              </a:endParaRPr>
            </a:p>
          </p:txBody>
        </p:sp>
        <p:sp>
          <p:nvSpPr>
            <p:cNvPr id="17" name="Freeform: Shape 16"/>
            <p:cNvSpPr/>
            <p:nvPr/>
          </p:nvSpPr>
          <p:spPr>
            <a:xfrm>
              <a:off x="-19221" y="0"/>
              <a:ext cx="5646974" cy="6483075"/>
            </a:xfrm>
            <a:custGeom>
              <a:avLst/>
              <a:gdLst>
                <a:gd name="connsiteX0" fmla="*/ 2405773 w 5646974"/>
                <a:gd name="connsiteY0" fmla="*/ 0 h 6483075"/>
                <a:gd name="connsiteX1" fmla="*/ 5646974 w 5646974"/>
                <a:gd name="connsiteY1" fmla="*/ 3241538 h 6483075"/>
                <a:gd name="connsiteX2" fmla="*/ 2405773 w 5646974"/>
                <a:gd name="connsiteY2" fmla="*/ 6483075 h 6483075"/>
                <a:gd name="connsiteX3" fmla="*/ 113897 w 5646974"/>
                <a:gd name="connsiteY3" fmla="*/ 5533666 h 6483075"/>
                <a:gd name="connsiteX4" fmla="*/ 0 w 5646974"/>
                <a:gd name="connsiteY4" fmla="*/ 5408336 h 6483075"/>
                <a:gd name="connsiteX5" fmla="*/ 0 w 5646974"/>
                <a:gd name="connsiteY5" fmla="*/ 4983659 h 6483075"/>
                <a:gd name="connsiteX6" fmla="*/ 155731 w 5646974"/>
                <a:gd name="connsiteY6" fmla="*/ 5176047 h 6483075"/>
                <a:gd name="connsiteX7" fmla="*/ 1093706 w 5646974"/>
                <a:gd name="connsiteY7" fmla="*/ 5866903 h 6483075"/>
                <a:gd name="connsiteX8" fmla="*/ 1639673 w 5646974"/>
                <a:gd name="connsiteY8" fmla="*/ 6059940 h 6483075"/>
                <a:gd name="connsiteX9" fmla="*/ 1709990 w 5646974"/>
                <a:gd name="connsiteY9" fmla="*/ 6076287 h 6483075"/>
                <a:gd name="connsiteX10" fmla="*/ 1780307 w 5646974"/>
                <a:gd name="connsiteY10" fmla="*/ 6091963 h 6483075"/>
                <a:gd name="connsiteX11" fmla="*/ 1851072 w 5646974"/>
                <a:gd name="connsiteY11" fmla="*/ 6105176 h 6483075"/>
                <a:gd name="connsiteX12" fmla="*/ 1886455 w 5646974"/>
                <a:gd name="connsiteY12" fmla="*/ 6111782 h 6483075"/>
                <a:gd name="connsiteX13" fmla="*/ 1921949 w 5646974"/>
                <a:gd name="connsiteY13" fmla="*/ 6117716 h 6483075"/>
                <a:gd name="connsiteX14" fmla="*/ 2064152 w 5646974"/>
                <a:gd name="connsiteY14" fmla="*/ 6137647 h 6483075"/>
                <a:gd name="connsiteX15" fmla="*/ 2206914 w 5646974"/>
                <a:gd name="connsiteY15" fmla="*/ 6151195 h 6483075"/>
                <a:gd name="connsiteX16" fmla="*/ 2350011 w 5646974"/>
                <a:gd name="connsiteY16" fmla="*/ 6158250 h 6483075"/>
                <a:gd name="connsiteX17" fmla="*/ 2493109 w 5646974"/>
                <a:gd name="connsiteY17" fmla="*/ 6159705 h 6483075"/>
                <a:gd name="connsiteX18" fmla="*/ 2781321 w 5646974"/>
                <a:gd name="connsiteY18" fmla="*/ 6147277 h 6483075"/>
                <a:gd name="connsiteX19" fmla="*/ 3345091 w 5646974"/>
                <a:gd name="connsiteY19" fmla="*/ 6060276 h 6483075"/>
                <a:gd name="connsiteX20" fmla="*/ 3878853 w 5646974"/>
                <a:gd name="connsiteY20" fmla="*/ 5871718 h 6483075"/>
                <a:gd name="connsiteX21" fmla="*/ 4367267 w 5646974"/>
                <a:gd name="connsiteY21" fmla="*/ 5573093 h 6483075"/>
                <a:gd name="connsiteX22" fmla="*/ 4424484 w 5646974"/>
                <a:gd name="connsiteY22" fmla="*/ 5528529 h 6483075"/>
                <a:gd name="connsiteX23" fmla="*/ 4481252 w 5646974"/>
                <a:gd name="connsiteY23" fmla="*/ 5483069 h 6483075"/>
                <a:gd name="connsiteX24" fmla="*/ 4536790 w 5646974"/>
                <a:gd name="connsiteY24" fmla="*/ 5435818 h 6483075"/>
                <a:gd name="connsiteX25" fmla="*/ 4591543 w 5646974"/>
                <a:gd name="connsiteY25" fmla="*/ 5387671 h 6483075"/>
                <a:gd name="connsiteX26" fmla="*/ 4794209 w 5646974"/>
                <a:gd name="connsiteY26" fmla="*/ 5181198 h 6483075"/>
                <a:gd name="connsiteX27" fmla="*/ 4956678 w 5646974"/>
                <a:gd name="connsiteY27" fmla="*/ 4945836 h 6483075"/>
                <a:gd name="connsiteX28" fmla="*/ 4989262 w 5646974"/>
                <a:gd name="connsiteY28" fmla="*/ 4881453 h 6483075"/>
                <a:gd name="connsiteX29" fmla="*/ 5017814 w 5646974"/>
                <a:gd name="connsiteY29" fmla="*/ 4814607 h 6483075"/>
                <a:gd name="connsiteX30" fmla="*/ 5044127 w 5646974"/>
                <a:gd name="connsiteY30" fmla="*/ 4746193 h 6483075"/>
                <a:gd name="connsiteX31" fmla="*/ 5068425 w 5646974"/>
                <a:gd name="connsiteY31" fmla="*/ 4676436 h 6483075"/>
                <a:gd name="connsiteX32" fmla="*/ 5154641 w 5646974"/>
                <a:gd name="connsiteY32" fmla="*/ 4390352 h 6483075"/>
                <a:gd name="connsiteX33" fmla="*/ 5196854 w 5646974"/>
                <a:gd name="connsiteY33" fmla="*/ 4246134 h 6483075"/>
                <a:gd name="connsiteX34" fmla="*/ 5240299 w 5646974"/>
                <a:gd name="connsiteY34" fmla="*/ 4102140 h 6483075"/>
                <a:gd name="connsiteX35" fmla="*/ 5432440 w 5646974"/>
                <a:gd name="connsiteY35" fmla="*/ 3532884 h 6483075"/>
                <a:gd name="connsiteX36" fmla="*/ 5528846 w 5646974"/>
                <a:gd name="connsiteY36" fmla="*/ 2951647 h 6483075"/>
                <a:gd name="connsiteX37" fmla="*/ 5495927 w 5646974"/>
                <a:gd name="connsiteY37" fmla="*/ 2658733 h 6483075"/>
                <a:gd name="connsiteX38" fmla="*/ 5480027 w 5646974"/>
                <a:gd name="connsiteY38" fmla="*/ 2586848 h 6483075"/>
                <a:gd name="connsiteX39" fmla="*/ 5461328 w 5646974"/>
                <a:gd name="connsiteY39" fmla="*/ 2515635 h 6483075"/>
                <a:gd name="connsiteX40" fmla="*/ 5439605 w 5646974"/>
                <a:gd name="connsiteY40" fmla="*/ 2445317 h 6483075"/>
                <a:gd name="connsiteX41" fmla="*/ 5415532 w 5646974"/>
                <a:gd name="connsiteY41" fmla="*/ 2375896 h 6483075"/>
                <a:gd name="connsiteX42" fmla="*/ 5144564 w 5646974"/>
                <a:gd name="connsiteY42" fmla="*/ 1857138 h 6483075"/>
                <a:gd name="connsiteX43" fmla="*/ 4774838 w 5646974"/>
                <a:gd name="connsiteY43" fmla="*/ 1405450 h 6483075"/>
                <a:gd name="connsiteX44" fmla="*/ 4345769 w 5646974"/>
                <a:gd name="connsiteY44" fmla="*/ 1012323 h 6483075"/>
                <a:gd name="connsiteX45" fmla="*/ 4115334 w 5646974"/>
                <a:gd name="connsiteY45" fmla="*/ 841344 h 6483075"/>
                <a:gd name="connsiteX46" fmla="*/ 3874038 w 5646974"/>
                <a:gd name="connsiteY46" fmla="*/ 691528 h 6483075"/>
                <a:gd name="connsiteX47" fmla="*/ 3359535 w 5646974"/>
                <a:gd name="connsiteY47" fmla="*/ 468819 h 6483075"/>
                <a:gd name="connsiteX48" fmla="*/ 2811105 w 5646974"/>
                <a:gd name="connsiteY48" fmla="*/ 366031 h 6483075"/>
                <a:gd name="connsiteX49" fmla="*/ 2741124 w 5646974"/>
                <a:gd name="connsiteY49" fmla="*/ 361440 h 6483075"/>
                <a:gd name="connsiteX50" fmla="*/ 2671030 w 5646974"/>
                <a:gd name="connsiteY50" fmla="*/ 358417 h 6483075"/>
                <a:gd name="connsiteX51" fmla="*/ 2600713 w 5646974"/>
                <a:gd name="connsiteY51" fmla="*/ 357521 h 6483075"/>
                <a:gd name="connsiteX52" fmla="*/ 2531739 w 5646974"/>
                <a:gd name="connsiteY52" fmla="*/ 358529 h 6483075"/>
                <a:gd name="connsiteX53" fmla="*/ 2259988 w 5646974"/>
                <a:gd name="connsiteY53" fmla="*/ 385289 h 6483075"/>
                <a:gd name="connsiteX54" fmla="*/ 1740670 w 5646974"/>
                <a:gd name="connsiteY54" fmla="*/ 553917 h 6483075"/>
                <a:gd name="connsiteX55" fmla="*/ 1264124 w 5646974"/>
                <a:gd name="connsiteY55" fmla="*/ 853549 h 6483075"/>
                <a:gd name="connsiteX56" fmla="*/ 823074 w 5646974"/>
                <a:gd name="connsiteY56" fmla="*/ 1234136 h 6483075"/>
                <a:gd name="connsiteX57" fmla="*/ 715694 w 5646974"/>
                <a:gd name="connsiteY57" fmla="*/ 1336252 h 6483075"/>
                <a:gd name="connsiteX58" fmla="*/ 606859 w 5646974"/>
                <a:gd name="connsiteY58" fmla="*/ 1440945 h 6483075"/>
                <a:gd name="connsiteX59" fmla="*/ 382023 w 5646974"/>
                <a:gd name="connsiteY59" fmla="*/ 1646074 h 6483075"/>
                <a:gd name="connsiteX60" fmla="*/ 158531 w 5646974"/>
                <a:gd name="connsiteY60" fmla="*/ 1843813 h 6483075"/>
                <a:gd name="connsiteX61" fmla="*/ 0 w 5646974"/>
                <a:gd name="connsiteY61" fmla="*/ 1991775 h 6483075"/>
                <a:gd name="connsiteX62" fmla="*/ 0 w 5646974"/>
                <a:gd name="connsiteY62" fmla="*/ 1074740 h 6483075"/>
                <a:gd name="connsiteX63" fmla="*/ 113897 w 5646974"/>
                <a:gd name="connsiteY63" fmla="*/ 949410 h 6483075"/>
                <a:gd name="connsiteX64" fmla="*/ 2405773 w 5646974"/>
                <a:gd name="connsiteY64" fmla="*/ 0 h 648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646974" h="6483075">
                  <a:moveTo>
                    <a:pt x="2405773" y="0"/>
                  </a:moveTo>
                  <a:cubicBezTo>
                    <a:pt x="4195841" y="0"/>
                    <a:pt x="5646974" y="1451246"/>
                    <a:pt x="5646974" y="3241538"/>
                  </a:cubicBezTo>
                  <a:cubicBezTo>
                    <a:pt x="5646974" y="5031830"/>
                    <a:pt x="4195841" y="6483075"/>
                    <a:pt x="2405773" y="6483075"/>
                  </a:cubicBezTo>
                  <a:cubicBezTo>
                    <a:pt x="1510739" y="6483075"/>
                    <a:pt x="700439" y="6120264"/>
                    <a:pt x="113897" y="5533666"/>
                  </a:cubicBezTo>
                  <a:lnTo>
                    <a:pt x="0" y="5408336"/>
                  </a:lnTo>
                  <a:lnTo>
                    <a:pt x="0" y="4983659"/>
                  </a:lnTo>
                  <a:lnTo>
                    <a:pt x="155731" y="5176047"/>
                  </a:lnTo>
                  <a:cubicBezTo>
                    <a:pt x="417742" y="5469073"/>
                    <a:pt x="741224" y="5704211"/>
                    <a:pt x="1093706" y="5866903"/>
                  </a:cubicBezTo>
                  <a:cubicBezTo>
                    <a:pt x="1269947" y="5948418"/>
                    <a:pt x="1453018" y="6013137"/>
                    <a:pt x="1639673" y="6059940"/>
                  </a:cubicBezTo>
                  <a:lnTo>
                    <a:pt x="1709990" y="6076287"/>
                  </a:lnTo>
                  <a:cubicBezTo>
                    <a:pt x="1733504" y="6081550"/>
                    <a:pt x="1756570" y="6088156"/>
                    <a:pt x="1780307" y="6091963"/>
                  </a:cubicBezTo>
                  <a:lnTo>
                    <a:pt x="1851072" y="6105176"/>
                  </a:lnTo>
                  <a:lnTo>
                    <a:pt x="1886455" y="6111782"/>
                  </a:lnTo>
                  <a:cubicBezTo>
                    <a:pt x="1898212" y="6114021"/>
                    <a:pt x="1909969" y="6116373"/>
                    <a:pt x="1921949" y="6117716"/>
                  </a:cubicBezTo>
                  <a:cubicBezTo>
                    <a:pt x="1969425" y="6124323"/>
                    <a:pt x="2016676" y="6131489"/>
                    <a:pt x="2064152" y="6137647"/>
                  </a:cubicBezTo>
                  <a:cubicBezTo>
                    <a:pt x="2111851" y="6141790"/>
                    <a:pt x="2159438" y="6146381"/>
                    <a:pt x="2206914" y="6151195"/>
                  </a:cubicBezTo>
                  <a:lnTo>
                    <a:pt x="2350011" y="6158250"/>
                  </a:lnTo>
                  <a:cubicBezTo>
                    <a:pt x="2397711" y="6159593"/>
                    <a:pt x="2445410" y="6159146"/>
                    <a:pt x="2493109" y="6159705"/>
                  </a:cubicBezTo>
                  <a:cubicBezTo>
                    <a:pt x="2589068" y="6158137"/>
                    <a:pt x="2685922" y="6154666"/>
                    <a:pt x="2781321" y="6147277"/>
                  </a:cubicBezTo>
                  <a:cubicBezTo>
                    <a:pt x="2972566" y="6132944"/>
                    <a:pt x="3161348" y="6105288"/>
                    <a:pt x="3345091" y="6060276"/>
                  </a:cubicBezTo>
                  <a:cubicBezTo>
                    <a:pt x="3528834" y="6015375"/>
                    <a:pt x="3707539" y="5952785"/>
                    <a:pt x="3878853" y="5871718"/>
                  </a:cubicBezTo>
                  <a:cubicBezTo>
                    <a:pt x="4050167" y="5790428"/>
                    <a:pt x="4213084" y="5689318"/>
                    <a:pt x="4367267" y="5573093"/>
                  </a:cubicBezTo>
                  <a:lnTo>
                    <a:pt x="4424484" y="5528529"/>
                  </a:lnTo>
                  <a:cubicBezTo>
                    <a:pt x="4443631" y="5513637"/>
                    <a:pt x="4463113" y="5499193"/>
                    <a:pt x="4481252" y="5483069"/>
                  </a:cubicBezTo>
                  <a:lnTo>
                    <a:pt x="4536790" y="5435818"/>
                  </a:lnTo>
                  <a:cubicBezTo>
                    <a:pt x="4555265" y="5419918"/>
                    <a:pt x="4574188" y="5404466"/>
                    <a:pt x="4591543" y="5387671"/>
                  </a:cubicBezTo>
                  <a:cubicBezTo>
                    <a:pt x="4662980" y="5321944"/>
                    <a:pt x="4733074" y="5254650"/>
                    <a:pt x="4794209" y="5181198"/>
                  </a:cubicBezTo>
                  <a:cubicBezTo>
                    <a:pt x="4857808" y="5109089"/>
                    <a:pt x="4910434" y="5029926"/>
                    <a:pt x="4956678" y="4945836"/>
                  </a:cubicBezTo>
                  <a:cubicBezTo>
                    <a:pt x="4967651" y="4924450"/>
                    <a:pt x="4978624" y="4903064"/>
                    <a:pt x="4989262" y="4881453"/>
                  </a:cubicBezTo>
                  <a:lnTo>
                    <a:pt x="5017814" y="4814607"/>
                  </a:lnTo>
                  <a:cubicBezTo>
                    <a:pt x="5027891" y="4792549"/>
                    <a:pt x="5035393" y="4769035"/>
                    <a:pt x="5044127" y="4746193"/>
                  </a:cubicBezTo>
                  <a:cubicBezTo>
                    <a:pt x="5052636" y="4723128"/>
                    <a:pt x="5061146" y="4700174"/>
                    <a:pt x="5068425" y="4676436"/>
                  </a:cubicBezTo>
                  <a:cubicBezTo>
                    <a:pt x="5099552" y="4582717"/>
                    <a:pt x="5126985" y="4486422"/>
                    <a:pt x="5154641" y="4390352"/>
                  </a:cubicBezTo>
                  <a:lnTo>
                    <a:pt x="5196854" y="4246134"/>
                  </a:lnTo>
                  <a:lnTo>
                    <a:pt x="5240299" y="4102140"/>
                  </a:lnTo>
                  <a:cubicBezTo>
                    <a:pt x="5299195" y="3910560"/>
                    <a:pt x="5364697" y="3721330"/>
                    <a:pt x="5432440" y="3532884"/>
                  </a:cubicBezTo>
                  <a:cubicBezTo>
                    <a:pt x="5500294" y="3346902"/>
                    <a:pt x="5533549" y="3148714"/>
                    <a:pt x="5528846" y="2951647"/>
                  </a:cubicBezTo>
                  <a:cubicBezTo>
                    <a:pt x="5526831" y="2853113"/>
                    <a:pt x="5515409" y="2755027"/>
                    <a:pt x="5495927" y="2658733"/>
                  </a:cubicBezTo>
                  <a:cubicBezTo>
                    <a:pt x="5491112" y="2634659"/>
                    <a:pt x="5486297" y="2610585"/>
                    <a:pt x="5480027" y="2586848"/>
                  </a:cubicBezTo>
                  <a:cubicBezTo>
                    <a:pt x="5474205" y="2562998"/>
                    <a:pt x="5468718" y="2539036"/>
                    <a:pt x="5461328" y="2515635"/>
                  </a:cubicBezTo>
                  <a:cubicBezTo>
                    <a:pt x="5454386" y="2492009"/>
                    <a:pt x="5447668" y="2468495"/>
                    <a:pt x="5439605" y="2445317"/>
                  </a:cubicBezTo>
                  <a:cubicBezTo>
                    <a:pt x="5431879" y="2422028"/>
                    <a:pt x="5424378" y="2398738"/>
                    <a:pt x="5415532" y="2375896"/>
                  </a:cubicBezTo>
                  <a:cubicBezTo>
                    <a:pt x="5347790" y="2191817"/>
                    <a:pt x="5254071" y="2018599"/>
                    <a:pt x="5144564" y="1857138"/>
                  </a:cubicBezTo>
                  <a:cubicBezTo>
                    <a:pt x="5034946" y="1695565"/>
                    <a:pt x="4909762" y="1545301"/>
                    <a:pt x="4774838" y="1405450"/>
                  </a:cubicBezTo>
                  <a:cubicBezTo>
                    <a:pt x="4638907" y="1265040"/>
                    <a:pt x="4496145" y="1132131"/>
                    <a:pt x="4345769" y="1012323"/>
                  </a:cubicBezTo>
                  <a:cubicBezTo>
                    <a:pt x="4270749" y="952195"/>
                    <a:pt x="4194273" y="894642"/>
                    <a:pt x="4115334" y="841344"/>
                  </a:cubicBezTo>
                  <a:cubicBezTo>
                    <a:pt x="4037067" y="787263"/>
                    <a:pt x="3956336" y="737548"/>
                    <a:pt x="3874038" y="691528"/>
                  </a:cubicBezTo>
                  <a:cubicBezTo>
                    <a:pt x="3709554" y="599712"/>
                    <a:pt x="3537792" y="523349"/>
                    <a:pt x="3359535" y="468819"/>
                  </a:cubicBezTo>
                  <a:cubicBezTo>
                    <a:pt x="3181278" y="414514"/>
                    <a:pt x="2997311" y="380699"/>
                    <a:pt x="2811105" y="366031"/>
                  </a:cubicBezTo>
                  <a:cubicBezTo>
                    <a:pt x="2787703" y="364575"/>
                    <a:pt x="2764525" y="362448"/>
                    <a:pt x="2741124" y="361440"/>
                  </a:cubicBezTo>
                  <a:lnTo>
                    <a:pt x="2671030" y="358417"/>
                  </a:lnTo>
                  <a:lnTo>
                    <a:pt x="2600713" y="357521"/>
                  </a:lnTo>
                  <a:cubicBezTo>
                    <a:pt x="2577087" y="356961"/>
                    <a:pt x="2554805" y="358305"/>
                    <a:pt x="2531739" y="358529"/>
                  </a:cubicBezTo>
                  <a:cubicBezTo>
                    <a:pt x="2440259" y="360992"/>
                    <a:pt x="2349564" y="370285"/>
                    <a:pt x="2259988" y="385289"/>
                  </a:cubicBezTo>
                  <a:cubicBezTo>
                    <a:pt x="2080723" y="415521"/>
                    <a:pt x="1906945" y="473634"/>
                    <a:pt x="1740670" y="553917"/>
                  </a:cubicBezTo>
                  <a:cubicBezTo>
                    <a:pt x="1574506" y="634647"/>
                    <a:pt x="1415844" y="737100"/>
                    <a:pt x="1264124" y="853549"/>
                  </a:cubicBezTo>
                  <a:cubicBezTo>
                    <a:pt x="1112181" y="969886"/>
                    <a:pt x="966508" y="1099212"/>
                    <a:pt x="823074" y="1234136"/>
                  </a:cubicBezTo>
                  <a:cubicBezTo>
                    <a:pt x="787131" y="1267951"/>
                    <a:pt x="751413" y="1301990"/>
                    <a:pt x="715694" y="1336252"/>
                  </a:cubicBezTo>
                  <a:lnTo>
                    <a:pt x="606859" y="1440945"/>
                  </a:lnTo>
                  <a:cubicBezTo>
                    <a:pt x="532623" y="1511374"/>
                    <a:pt x="457267" y="1579452"/>
                    <a:pt x="382023" y="1646074"/>
                  </a:cubicBezTo>
                  <a:lnTo>
                    <a:pt x="158531" y="1843813"/>
                  </a:lnTo>
                  <a:lnTo>
                    <a:pt x="0" y="1991775"/>
                  </a:lnTo>
                  <a:lnTo>
                    <a:pt x="0" y="1074740"/>
                  </a:lnTo>
                  <a:lnTo>
                    <a:pt x="113897" y="949410"/>
                  </a:lnTo>
                  <a:cubicBezTo>
                    <a:pt x="700439" y="362812"/>
                    <a:pt x="1510739" y="0"/>
                    <a:pt x="2405773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74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仿宋" panose="02010609060101010101" charset="-122"/>
                <a:cs typeface="+mn-ea"/>
                <a:sym typeface="+mn-lt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872" y="1962201"/>
            <a:ext cx="4224528" cy="2760098"/>
          </a:xfrm>
        </p:spPr>
        <p:txBody>
          <a:bodyPr>
            <a:normAutofit/>
          </a:bodyPr>
          <a:lstStyle/>
          <a:p>
            <a:pPr algn="ctr"/>
            <a:r>
              <a:rPr lang="zh-CN" altLang="en-US" dirty="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rPr>
              <a:t>估值函数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89548" y="442055"/>
            <a:ext cx="3000836" cy="2900194"/>
          </a:xfrm>
          <a:noFill/>
          <a:ln>
            <a:noFill/>
          </a:ln>
        </p:spPr>
        <p:txBody>
          <a:bodyPr anchor="ctr">
            <a:normAutofit/>
          </a:bodyPr>
          <a:lstStyle/>
          <a:p>
            <a:r>
              <a:rPr lang="zh-CN" altLang="en-US" dirty="0">
                <a:solidFill>
                  <a:schemeClr val="tx2"/>
                </a:solidFill>
                <a:cs typeface="+mn-ea"/>
                <a:sym typeface="+mn-lt"/>
              </a:rPr>
              <a:t>局势发展</a:t>
            </a:r>
            <a:endParaRPr lang="en-US" altLang="zh-CN" dirty="0">
              <a:solidFill>
                <a:schemeClr val="tx2"/>
              </a:solidFill>
              <a:cs typeface="+mn-ea"/>
              <a:sym typeface="+mn-lt"/>
            </a:endParaRPr>
          </a:p>
          <a:p>
            <a:r>
              <a:rPr lang="zh-CN" altLang="en-US" dirty="0">
                <a:solidFill>
                  <a:schemeClr val="tx2"/>
                </a:solidFill>
                <a:cs typeface="+mn-ea"/>
                <a:sym typeface="+mn-lt"/>
              </a:rPr>
              <a:t>棋子位置</a:t>
            </a:r>
            <a:endParaRPr lang="en-US" altLang="zh-CN" dirty="0">
              <a:solidFill>
                <a:schemeClr val="tx2"/>
              </a:solidFill>
              <a:cs typeface="+mn-ea"/>
              <a:sym typeface="+mn-lt"/>
            </a:endParaRPr>
          </a:p>
          <a:p>
            <a:r>
              <a:rPr lang="zh-CN" altLang="en-US" dirty="0">
                <a:solidFill>
                  <a:schemeClr val="tx2"/>
                </a:solidFill>
                <a:cs typeface="+mn-ea"/>
                <a:sym typeface="+mn-lt"/>
              </a:rPr>
              <a:t>子力平衡</a:t>
            </a:r>
            <a:endParaRPr lang="en-US" altLang="zh-CN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B68A7AE-5822-3C82-12C5-6E694EE2C926}"/>
              </a:ext>
            </a:extLst>
          </p:cNvPr>
          <p:cNvSpPr txBox="1">
            <a:spLocks/>
          </p:cNvSpPr>
          <p:nvPr/>
        </p:nvSpPr>
        <p:spPr>
          <a:xfrm>
            <a:off x="7004395" y="3230930"/>
            <a:ext cx="3936874" cy="2900194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zh-CN" sz="2000" kern="100" dirty="0">
                <a:effectLst/>
                <a:latin typeface="+mn-ea"/>
                <a:cs typeface="Times New Roman" panose="02020603050405020304" pitchFamily="18" charset="0"/>
              </a:rPr>
              <a:t>基本方法：</a:t>
            </a:r>
            <a:endParaRPr lang="en-US" altLang="zh-CN" sz="2000" kern="100" dirty="0">
              <a:effectLst/>
              <a:latin typeface="+mn-ea"/>
              <a:cs typeface="Times New Roman" panose="02020603050405020304" pitchFamily="18" charset="0"/>
            </a:endParaRPr>
          </a:p>
          <a:p>
            <a:pPr algn="just"/>
            <a:r>
              <a:rPr lang="zh-CN" altLang="en-US" sz="2000" kern="100" dirty="0">
                <a:latin typeface="+mn-ea"/>
                <a:cs typeface="Times New Roman" panose="02020603050405020304" pitchFamily="18" charset="0"/>
              </a:rPr>
              <a:t>不考虑五子棋</a:t>
            </a:r>
            <a:endParaRPr lang="en-US" sz="2000" kern="100" dirty="0">
              <a:effectLst/>
              <a:latin typeface="+mn-ea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zh-CN" sz="2000" kern="100" dirty="0">
                <a:effectLst/>
                <a:latin typeface="+mn-ea"/>
                <a:cs typeface="Times New Roman" panose="02020603050405020304" pitchFamily="18" charset="0"/>
              </a:rPr>
              <a:t>按每行</a:t>
            </a:r>
            <a:r>
              <a:rPr lang="en-US" sz="2000" kern="100" dirty="0">
                <a:effectLst/>
                <a:latin typeface="+mn-ea"/>
                <a:cs typeface="Times New Roman" panose="02020603050405020304" pitchFamily="18" charset="0"/>
              </a:rPr>
              <a:t>/</a:t>
            </a:r>
            <a:r>
              <a:rPr lang="zh-CN" sz="2000" kern="100" dirty="0">
                <a:effectLst/>
                <a:latin typeface="+mn-ea"/>
                <a:cs typeface="Times New Roman" panose="02020603050405020304" pitchFamily="18" charset="0"/>
              </a:rPr>
              <a:t>列</a:t>
            </a:r>
            <a:r>
              <a:rPr lang="en-US" sz="2000" kern="100" dirty="0">
                <a:effectLst/>
                <a:latin typeface="+mn-ea"/>
                <a:cs typeface="Times New Roman" panose="02020603050405020304" pitchFamily="18" charset="0"/>
              </a:rPr>
              <a:t>/</a:t>
            </a:r>
            <a:r>
              <a:rPr lang="zh-CN" sz="2000" kern="100" dirty="0">
                <a:effectLst/>
                <a:latin typeface="+mn-ea"/>
                <a:cs typeface="Times New Roman" panose="02020603050405020304" pitchFamily="18" charset="0"/>
              </a:rPr>
              <a:t>斜线读入棋盘，记录我方、对手方活二、眠三等数量</a:t>
            </a:r>
            <a:endParaRPr lang="en-US" sz="2000" kern="100" dirty="0">
              <a:effectLst/>
              <a:latin typeface="+mn-ea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zh-CN" altLang="en-US" sz="2000" kern="100" dirty="0">
                <a:latin typeface="+mn-ea"/>
                <a:cs typeface="Times New Roman" panose="02020603050405020304" pitchFamily="18" charset="0"/>
              </a:rPr>
              <a:t>可按个人喜好对棋局进行赋分</a:t>
            </a:r>
            <a:r>
              <a:rPr lang="zh-CN" sz="2000" kern="100" dirty="0">
                <a:effectLst/>
                <a:latin typeface="+mn-ea"/>
                <a:cs typeface="Times New Roman" panose="02020603050405020304" pitchFamily="18" charset="0"/>
              </a:rPr>
              <a:t>，记得对手方的活二、眠三要扣分</a:t>
            </a:r>
            <a:endParaRPr lang="en-US" sz="2000" kern="100" dirty="0">
              <a:effectLst/>
              <a:latin typeface="+mn-ea"/>
              <a:cs typeface="Times New Roman" panose="02020603050405020304" pitchFamily="18" charset="0"/>
            </a:endParaRPr>
          </a:p>
          <a:p>
            <a:pPr algn="just"/>
            <a:r>
              <a:rPr lang="zh-CN" sz="2000" kern="100" dirty="0">
                <a:effectLst/>
                <a:latin typeface="+mn-ea"/>
                <a:cs typeface="Times New Roman" panose="02020603050405020304" pitchFamily="18" charset="0"/>
              </a:rPr>
              <a:t>分数总和为当前棋盘形式</a:t>
            </a:r>
            <a:endParaRPr lang="en-US" sz="2000" kern="100" dirty="0">
              <a:effectLst/>
              <a:latin typeface="+mn-ea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3200" dirty="0">
              <a:solidFill>
                <a:schemeClr val="tx2"/>
              </a:solidFill>
              <a:latin typeface="+mn-ea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仿宋" panose="02010609060101010101" charset="-122"/>
              <a:cs typeface="+mn-cs"/>
            </a:endParaRPr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仿宋" panose="02010609060101010101" charset="-122"/>
              <a:cs typeface="+mn-cs"/>
            </a:endParaRP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-8137" y="0"/>
            <a:ext cx="5646974" cy="6483075"/>
            <a:chOff x="-19221" y="0"/>
            <a:chExt cx="5646974" cy="6483075"/>
          </a:xfrm>
        </p:grpSpPr>
        <p:sp>
          <p:nvSpPr>
            <p:cNvPr id="13" name="Freeform: Shape 12"/>
            <p:cNvSpPr/>
            <p:nvPr/>
          </p:nvSpPr>
          <p:spPr>
            <a:xfrm>
              <a:off x="-19220" y="116610"/>
              <a:ext cx="5535001" cy="6250127"/>
            </a:xfrm>
            <a:custGeom>
              <a:avLst/>
              <a:gdLst>
                <a:gd name="connsiteX0" fmla="*/ 2510242 w 5535001"/>
                <a:gd name="connsiteY0" fmla="*/ 174 h 6250127"/>
                <a:gd name="connsiteX1" fmla="*/ 2550551 w 5535001"/>
                <a:gd name="connsiteY1" fmla="*/ 510 h 6250127"/>
                <a:gd name="connsiteX2" fmla="*/ 2629490 w 5535001"/>
                <a:gd name="connsiteY2" fmla="*/ 3757 h 6250127"/>
                <a:gd name="connsiteX3" fmla="*/ 2708317 w 5535001"/>
                <a:gd name="connsiteY3" fmla="*/ 7229 h 6250127"/>
                <a:gd name="connsiteX4" fmla="*/ 2787256 w 5535001"/>
                <a:gd name="connsiteY4" fmla="*/ 14619 h 6250127"/>
                <a:gd name="connsiteX5" fmla="*/ 3408467 w 5535001"/>
                <a:gd name="connsiteY5" fmla="*/ 145064 h 6250127"/>
                <a:gd name="connsiteX6" fmla="*/ 3557723 w 5535001"/>
                <a:gd name="connsiteY6" fmla="*/ 199593 h 6250127"/>
                <a:gd name="connsiteX7" fmla="*/ 3594337 w 5535001"/>
                <a:gd name="connsiteY7" fmla="*/ 214597 h 6250127"/>
                <a:gd name="connsiteX8" fmla="*/ 3630616 w 5535001"/>
                <a:gd name="connsiteY8" fmla="*/ 230385 h 6250127"/>
                <a:gd name="connsiteX9" fmla="*/ 3703172 w 5535001"/>
                <a:gd name="connsiteY9" fmla="*/ 262073 h 6250127"/>
                <a:gd name="connsiteX10" fmla="*/ 3739003 w 5535001"/>
                <a:gd name="connsiteY10" fmla="*/ 278756 h 6250127"/>
                <a:gd name="connsiteX11" fmla="*/ 3756806 w 5535001"/>
                <a:gd name="connsiteY11" fmla="*/ 287266 h 6250127"/>
                <a:gd name="connsiteX12" fmla="*/ 3773714 w 5535001"/>
                <a:gd name="connsiteY12" fmla="*/ 297567 h 6250127"/>
                <a:gd name="connsiteX13" fmla="*/ 3840784 w 5535001"/>
                <a:gd name="connsiteY13" fmla="*/ 339332 h 6250127"/>
                <a:gd name="connsiteX14" fmla="*/ 3873927 w 5535001"/>
                <a:gd name="connsiteY14" fmla="*/ 360495 h 6250127"/>
                <a:gd name="connsiteX15" fmla="*/ 3906062 w 5535001"/>
                <a:gd name="connsiteY15" fmla="*/ 383001 h 6250127"/>
                <a:gd name="connsiteX16" fmla="*/ 3969662 w 5535001"/>
                <a:gd name="connsiteY16" fmla="*/ 428572 h 6250127"/>
                <a:gd name="connsiteX17" fmla="*/ 4423029 w 5535001"/>
                <a:gd name="connsiteY17" fmla="*/ 837600 h 6250127"/>
                <a:gd name="connsiteX18" fmla="*/ 4474647 w 5535001"/>
                <a:gd name="connsiteY18" fmla="*/ 891569 h 6250127"/>
                <a:gd name="connsiteX19" fmla="*/ 4524250 w 5535001"/>
                <a:gd name="connsiteY19" fmla="*/ 946883 h 6250127"/>
                <a:gd name="connsiteX20" fmla="*/ 4573965 w 5535001"/>
                <a:gd name="connsiteY20" fmla="*/ 1001748 h 6250127"/>
                <a:gd name="connsiteX21" fmla="*/ 4622224 w 5535001"/>
                <a:gd name="connsiteY21" fmla="*/ 1057509 h 6250127"/>
                <a:gd name="connsiteX22" fmla="*/ 4717510 w 5535001"/>
                <a:gd name="connsiteY22" fmla="*/ 1169143 h 6250127"/>
                <a:gd name="connsiteX23" fmla="*/ 4764986 w 5535001"/>
                <a:gd name="connsiteY23" fmla="*/ 1224681 h 6250127"/>
                <a:gd name="connsiteX24" fmla="*/ 4813021 w 5535001"/>
                <a:gd name="connsiteY24" fmla="*/ 1279994 h 6250127"/>
                <a:gd name="connsiteX25" fmla="*/ 5001915 w 5535001"/>
                <a:gd name="connsiteY25" fmla="*/ 1506846 h 6250127"/>
                <a:gd name="connsiteX26" fmla="*/ 5170542 w 5535001"/>
                <a:gd name="connsiteY26" fmla="*/ 1751165 h 6250127"/>
                <a:gd name="connsiteX27" fmla="*/ 5428969 w 5535001"/>
                <a:gd name="connsiteY27" fmla="*/ 2293660 h 6250127"/>
                <a:gd name="connsiteX28" fmla="*/ 5534893 w 5535001"/>
                <a:gd name="connsiteY28" fmla="*/ 2899307 h 6250127"/>
                <a:gd name="connsiteX29" fmla="*/ 5508804 w 5535001"/>
                <a:gd name="connsiteY29" fmla="*/ 3211144 h 6250127"/>
                <a:gd name="connsiteX30" fmla="*/ 5426282 w 5535001"/>
                <a:gd name="connsiteY30" fmla="*/ 3513352 h 6250127"/>
                <a:gd name="connsiteX31" fmla="*/ 5248250 w 5535001"/>
                <a:gd name="connsiteY31" fmla="*/ 4030542 h 6250127"/>
                <a:gd name="connsiteX32" fmla="*/ 5208612 w 5535001"/>
                <a:gd name="connsiteY32" fmla="*/ 4161771 h 6250127"/>
                <a:gd name="connsiteX33" fmla="*/ 5170318 w 5535001"/>
                <a:gd name="connsiteY33" fmla="*/ 4294680 h 6250127"/>
                <a:gd name="connsiteX34" fmla="*/ 5132248 w 5535001"/>
                <a:gd name="connsiteY34" fmla="*/ 4430164 h 6250127"/>
                <a:gd name="connsiteX35" fmla="*/ 5112765 w 5535001"/>
                <a:gd name="connsiteY35" fmla="*/ 4498914 h 6250127"/>
                <a:gd name="connsiteX36" fmla="*/ 5091715 w 5535001"/>
                <a:gd name="connsiteY36" fmla="*/ 4569119 h 6250127"/>
                <a:gd name="connsiteX37" fmla="*/ 5068985 w 5535001"/>
                <a:gd name="connsiteY37" fmla="*/ 4640220 h 6250127"/>
                <a:gd name="connsiteX38" fmla="*/ 5043904 w 5535001"/>
                <a:gd name="connsiteY38" fmla="*/ 4712105 h 6250127"/>
                <a:gd name="connsiteX39" fmla="*/ 5015799 w 5535001"/>
                <a:gd name="connsiteY39" fmla="*/ 4784438 h 6250127"/>
                <a:gd name="connsiteX40" fmla="*/ 4982880 w 5535001"/>
                <a:gd name="connsiteY40" fmla="*/ 4856435 h 6250127"/>
                <a:gd name="connsiteX41" fmla="*/ 4817276 w 5535001"/>
                <a:gd name="connsiteY41" fmla="*/ 5125275 h 6250127"/>
                <a:gd name="connsiteX42" fmla="*/ 4618753 w 5535001"/>
                <a:gd name="connsiteY42" fmla="*/ 5355374 h 6250127"/>
                <a:gd name="connsiteX43" fmla="*/ 4566575 w 5535001"/>
                <a:gd name="connsiteY43" fmla="*/ 5408560 h 6250127"/>
                <a:gd name="connsiteX44" fmla="*/ 4513837 w 5535001"/>
                <a:gd name="connsiteY44" fmla="*/ 5461186 h 6250127"/>
                <a:gd name="connsiteX45" fmla="*/ 4459531 w 5535001"/>
                <a:gd name="connsiteY45" fmla="*/ 5512580 h 6250127"/>
                <a:gd name="connsiteX46" fmla="*/ 4404554 w 5535001"/>
                <a:gd name="connsiteY46" fmla="*/ 5563526 h 6250127"/>
                <a:gd name="connsiteX47" fmla="*/ 4348009 w 5535001"/>
                <a:gd name="connsiteY47" fmla="*/ 5613017 h 6250127"/>
                <a:gd name="connsiteX48" fmla="*/ 4290568 w 5535001"/>
                <a:gd name="connsiteY48" fmla="*/ 5661948 h 6250127"/>
                <a:gd name="connsiteX49" fmla="*/ 4276124 w 5535001"/>
                <a:gd name="connsiteY49" fmla="*/ 5674153 h 6250127"/>
                <a:gd name="connsiteX50" fmla="*/ 4261120 w 5535001"/>
                <a:gd name="connsiteY50" fmla="*/ 5685798 h 6250127"/>
                <a:gd name="connsiteX51" fmla="*/ 4231112 w 5535001"/>
                <a:gd name="connsiteY51" fmla="*/ 5708976 h 6250127"/>
                <a:gd name="connsiteX52" fmla="*/ 4170984 w 5535001"/>
                <a:gd name="connsiteY52" fmla="*/ 5755443 h 6250127"/>
                <a:gd name="connsiteX53" fmla="*/ 4046025 w 5535001"/>
                <a:gd name="connsiteY53" fmla="*/ 5843228 h 6250127"/>
                <a:gd name="connsiteX54" fmla="*/ 3915356 w 5535001"/>
                <a:gd name="connsiteY54" fmla="*/ 5923735 h 6250127"/>
                <a:gd name="connsiteX55" fmla="*/ 3346323 w 5535001"/>
                <a:gd name="connsiteY55" fmla="*/ 6158872 h 6250127"/>
                <a:gd name="connsiteX56" fmla="*/ 2743476 w 5535001"/>
                <a:gd name="connsiteY56" fmla="*/ 6247328 h 6250127"/>
                <a:gd name="connsiteX57" fmla="*/ 2668120 w 5535001"/>
                <a:gd name="connsiteY57" fmla="*/ 6249344 h 6250127"/>
                <a:gd name="connsiteX58" fmla="*/ 2630498 w 5535001"/>
                <a:gd name="connsiteY58" fmla="*/ 6250127 h 6250127"/>
                <a:gd name="connsiteX59" fmla="*/ 2592988 w 5535001"/>
                <a:gd name="connsiteY59" fmla="*/ 6249568 h 6250127"/>
                <a:gd name="connsiteX60" fmla="*/ 2518080 w 5535001"/>
                <a:gd name="connsiteY60" fmla="*/ 6247777 h 6250127"/>
                <a:gd name="connsiteX61" fmla="*/ 2442948 w 5535001"/>
                <a:gd name="connsiteY61" fmla="*/ 6244529 h 6250127"/>
                <a:gd name="connsiteX62" fmla="*/ 2291676 w 5535001"/>
                <a:gd name="connsiteY62" fmla="*/ 6232213 h 6250127"/>
                <a:gd name="connsiteX63" fmla="*/ 2141412 w 5535001"/>
                <a:gd name="connsiteY63" fmla="*/ 6212394 h 6250127"/>
                <a:gd name="connsiteX64" fmla="*/ 1992715 w 5535001"/>
                <a:gd name="connsiteY64" fmla="*/ 6184961 h 6250127"/>
                <a:gd name="connsiteX65" fmla="*/ 1845811 w 5535001"/>
                <a:gd name="connsiteY65" fmla="*/ 6151034 h 6250127"/>
                <a:gd name="connsiteX66" fmla="*/ 1701033 w 5535001"/>
                <a:gd name="connsiteY66" fmla="*/ 6110724 h 6250127"/>
                <a:gd name="connsiteX67" fmla="*/ 1629484 w 5535001"/>
                <a:gd name="connsiteY67" fmla="*/ 6088219 h 6250127"/>
                <a:gd name="connsiteX68" fmla="*/ 1558383 w 5535001"/>
                <a:gd name="connsiteY68" fmla="*/ 6064929 h 6250127"/>
                <a:gd name="connsiteX69" fmla="*/ 1011968 w 5535001"/>
                <a:gd name="connsiteY69" fmla="*/ 5828896 h 6250127"/>
                <a:gd name="connsiteX70" fmla="*/ 511237 w 5535001"/>
                <a:gd name="connsiteY70" fmla="*/ 5512356 h 6250127"/>
                <a:gd name="connsiteX71" fmla="*/ 395572 w 5535001"/>
                <a:gd name="connsiteY71" fmla="*/ 5419757 h 6250127"/>
                <a:gd name="connsiteX72" fmla="*/ 284722 w 5535001"/>
                <a:gd name="connsiteY72" fmla="*/ 5321559 h 6250127"/>
                <a:gd name="connsiteX73" fmla="*/ 257513 w 5535001"/>
                <a:gd name="connsiteY73" fmla="*/ 5296477 h 6250127"/>
                <a:gd name="connsiteX74" fmla="*/ 243853 w 5535001"/>
                <a:gd name="connsiteY74" fmla="*/ 5283937 h 6250127"/>
                <a:gd name="connsiteX75" fmla="*/ 230752 w 5535001"/>
                <a:gd name="connsiteY75" fmla="*/ 5270836 h 6250127"/>
                <a:gd name="connsiteX76" fmla="*/ 178574 w 5535001"/>
                <a:gd name="connsiteY76" fmla="*/ 5218322 h 6250127"/>
                <a:gd name="connsiteX77" fmla="*/ 126508 w 5535001"/>
                <a:gd name="connsiteY77" fmla="*/ 5165584 h 6250127"/>
                <a:gd name="connsiteX78" fmla="*/ 76345 w 5535001"/>
                <a:gd name="connsiteY78" fmla="*/ 5111167 h 6250127"/>
                <a:gd name="connsiteX79" fmla="*/ 26407 w 5535001"/>
                <a:gd name="connsiteY79" fmla="*/ 5056413 h 6250127"/>
                <a:gd name="connsiteX80" fmla="*/ 0 w 5535001"/>
                <a:gd name="connsiteY80" fmla="*/ 5024776 h 6250127"/>
                <a:gd name="connsiteX81" fmla="*/ 0 w 5535001"/>
                <a:gd name="connsiteY81" fmla="*/ 4492798 h 6250127"/>
                <a:gd name="connsiteX82" fmla="*/ 28534 w 5535001"/>
                <a:gd name="connsiteY82" fmla="*/ 4537879 h 6250127"/>
                <a:gd name="connsiteX83" fmla="*/ 66604 w 5535001"/>
                <a:gd name="connsiteY83" fmla="*/ 4592745 h 6250127"/>
                <a:gd name="connsiteX84" fmla="*/ 104114 w 5535001"/>
                <a:gd name="connsiteY84" fmla="*/ 4647834 h 6250127"/>
                <a:gd name="connsiteX85" fmla="*/ 143751 w 5535001"/>
                <a:gd name="connsiteY85" fmla="*/ 4701580 h 6250127"/>
                <a:gd name="connsiteX86" fmla="*/ 182717 w 5535001"/>
                <a:gd name="connsiteY86" fmla="*/ 4755773 h 6250127"/>
                <a:gd name="connsiteX87" fmla="*/ 223810 w 5535001"/>
                <a:gd name="connsiteY87" fmla="*/ 4808399 h 6250127"/>
                <a:gd name="connsiteX88" fmla="*/ 264679 w 5535001"/>
                <a:gd name="connsiteY88" fmla="*/ 4861249 h 6250127"/>
                <a:gd name="connsiteX89" fmla="*/ 307788 w 5535001"/>
                <a:gd name="connsiteY89" fmla="*/ 4912420 h 6250127"/>
                <a:gd name="connsiteX90" fmla="*/ 351232 w 5535001"/>
                <a:gd name="connsiteY90" fmla="*/ 4963254 h 6250127"/>
                <a:gd name="connsiteX91" fmla="*/ 397028 w 5535001"/>
                <a:gd name="connsiteY91" fmla="*/ 5012185 h 6250127"/>
                <a:gd name="connsiteX92" fmla="*/ 443496 w 5535001"/>
                <a:gd name="connsiteY92" fmla="*/ 5060444 h 6250127"/>
                <a:gd name="connsiteX93" fmla="*/ 455140 w 5535001"/>
                <a:gd name="connsiteY93" fmla="*/ 5072537 h 6250127"/>
                <a:gd name="connsiteX94" fmla="*/ 467345 w 5535001"/>
                <a:gd name="connsiteY94" fmla="*/ 5083958 h 6250127"/>
                <a:gd name="connsiteX95" fmla="*/ 491755 w 5535001"/>
                <a:gd name="connsiteY95" fmla="*/ 5106912 h 6250127"/>
                <a:gd name="connsiteX96" fmla="*/ 540686 w 5535001"/>
                <a:gd name="connsiteY96" fmla="*/ 5152819 h 6250127"/>
                <a:gd name="connsiteX97" fmla="*/ 552890 w 5535001"/>
                <a:gd name="connsiteY97" fmla="*/ 5164353 h 6250127"/>
                <a:gd name="connsiteX98" fmla="*/ 565655 w 5535001"/>
                <a:gd name="connsiteY98" fmla="*/ 5175214 h 6250127"/>
                <a:gd name="connsiteX99" fmla="*/ 591072 w 5535001"/>
                <a:gd name="connsiteY99" fmla="*/ 5197048 h 6250127"/>
                <a:gd name="connsiteX100" fmla="*/ 694197 w 5535001"/>
                <a:gd name="connsiteY100" fmla="*/ 5283041 h 6250127"/>
                <a:gd name="connsiteX101" fmla="*/ 1146221 w 5535001"/>
                <a:gd name="connsiteY101" fmla="*/ 5573716 h 6250127"/>
                <a:gd name="connsiteX102" fmla="*/ 1650982 w 5535001"/>
                <a:gd name="connsiteY102" fmla="*/ 5758130 h 6250127"/>
                <a:gd name="connsiteX103" fmla="*/ 1716485 w 5535001"/>
                <a:gd name="connsiteY103" fmla="*/ 5772798 h 6250127"/>
                <a:gd name="connsiteX104" fmla="*/ 1782211 w 5535001"/>
                <a:gd name="connsiteY104" fmla="*/ 5786235 h 6250127"/>
                <a:gd name="connsiteX105" fmla="*/ 1848386 w 5535001"/>
                <a:gd name="connsiteY105" fmla="*/ 5796984 h 6250127"/>
                <a:gd name="connsiteX106" fmla="*/ 1881417 w 5535001"/>
                <a:gd name="connsiteY106" fmla="*/ 5802359 h 6250127"/>
                <a:gd name="connsiteX107" fmla="*/ 1914560 w 5535001"/>
                <a:gd name="connsiteY107" fmla="*/ 5807061 h 6250127"/>
                <a:gd name="connsiteX108" fmla="*/ 2047469 w 5535001"/>
                <a:gd name="connsiteY108" fmla="*/ 5821282 h 6250127"/>
                <a:gd name="connsiteX109" fmla="*/ 2180601 w 5535001"/>
                <a:gd name="connsiteY109" fmla="*/ 5828896 h 6250127"/>
                <a:gd name="connsiteX110" fmla="*/ 2313622 w 5535001"/>
                <a:gd name="connsiteY110" fmla="*/ 5830463 h 6250127"/>
                <a:gd name="connsiteX111" fmla="*/ 2380021 w 5535001"/>
                <a:gd name="connsiteY111" fmla="*/ 5828448 h 6250127"/>
                <a:gd name="connsiteX112" fmla="*/ 2446195 w 5535001"/>
                <a:gd name="connsiteY112" fmla="*/ 5826433 h 6250127"/>
                <a:gd name="connsiteX113" fmla="*/ 2513041 w 5535001"/>
                <a:gd name="connsiteY113" fmla="*/ 5822737 h 6250127"/>
                <a:gd name="connsiteX114" fmla="*/ 2580111 w 5535001"/>
                <a:gd name="connsiteY114" fmla="*/ 5818258 h 6250127"/>
                <a:gd name="connsiteX115" fmla="*/ 2613590 w 5535001"/>
                <a:gd name="connsiteY115" fmla="*/ 5816355 h 6250127"/>
                <a:gd name="connsiteX116" fmla="*/ 2646845 w 5535001"/>
                <a:gd name="connsiteY116" fmla="*/ 5813108 h 6250127"/>
                <a:gd name="connsiteX117" fmla="*/ 2713244 w 5535001"/>
                <a:gd name="connsiteY117" fmla="*/ 5806838 h 6250127"/>
                <a:gd name="connsiteX118" fmla="*/ 3230882 w 5535001"/>
                <a:gd name="connsiteY118" fmla="*/ 5721292 h 6250127"/>
                <a:gd name="connsiteX119" fmla="*/ 3720416 w 5535001"/>
                <a:gd name="connsiteY119" fmla="*/ 5556472 h 6250127"/>
                <a:gd name="connsiteX120" fmla="*/ 3837425 w 5535001"/>
                <a:gd name="connsiteY120" fmla="*/ 5499927 h 6250127"/>
                <a:gd name="connsiteX121" fmla="*/ 3951634 w 5535001"/>
                <a:gd name="connsiteY121" fmla="*/ 5436552 h 6250127"/>
                <a:gd name="connsiteX122" fmla="*/ 4007284 w 5535001"/>
                <a:gd name="connsiteY122" fmla="*/ 5401841 h 6250127"/>
                <a:gd name="connsiteX123" fmla="*/ 4035164 w 5535001"/>
                <a:gd name="connsiteY123" fmla="*/ 5384374 h 6250127"/>
                <a:gd name="connsiteX124" fmla="*/ 4049049 w 5535001"/>
                <a:gd name="connsiteY124" fmla="*/ 5375640 h 6250127"/>
                <a:gd name="connsiteX125" fmla="*/ 4062485 w 5535001"/>
                <a:gd name="connsiteY125" fmla="*/ 5366123 h 6250127"/>
                <a:gd name="connsiteX126" fmla="*/ 4116567 w 5535001"/>
                <a:gd name="connsiteY126" fmla="*/ 5328277 h 6250127"/>
                <a:gd name="connsiteX127" fmla="*/ 4169976 w 5535001"/>
                <a:gd name="connsiteY127" fmla="*/ 5289199 h 6250127"/>
                <a:gd name="connsiteX128" fmla="*/ 4222042 w 5535001"/>
                <a:gd name="connsiteY128" fmla="*/ 5247994 h 6250127"/>
                <a:gd name="connsiteX129" fmla="*/ 4273213 w 5535001"/>
                <a:gd name="connsiteY129" fmla="*/ 5205558 h 6250127"/>
                <a:gd name="connsiteX130" fmla="*/ 4323151 w 5535001"/>
                <a:gd name="connsiteY130" fmla="*/ 5161329 h 6250127"/>
                <a:gd name="connsiteX131" fmla="*/ 4371971 w 5535001"/>
                <a:gd name="connsiteY131" fmla="*/ 5116093 h 6250127"/>
                <a:gd name="connsiteX132" fmla="*/ 4546868 w 5535001"/>
                <a:gd name="connsiteY132" fmla="*/ 4924400 h 6250127"/>
                <a:gd name="connsiteX133" fmla="*/ 4675634 w 5535001"/>
                <a:gd name="connsiteY133" fmla="*/ 4715352 h 6250127"/>
                <a:gd name="connsiteX134" fmla="*/ 4700155 w 5535001"/>
                <a:gd name="connsiteY134" fmla="*/ 4659255 h 6250127"/>
                <a:gd name="connsiteX135" fmla="*/ 4721206 w 5535001"/>
                <a:gd name="connsiteY135" fmla="*/ 4600135 h 6250127"/>
                <a:gd name="connsiteX136" fmla="*/ 4740465 w 5535001"/>
                <a:gd name="connsiteY136" fmla="*/ 4538887 h 6250127"/>
                <a:gd name="connsiteX137" fmla="*/ 4758492 w 5535001"/>
                <a:gd name="connsiteY137" fmla="*/ 4475848 h 6250127"/>
                <a:gd name="connsiteX138" fmla="*/ 4891288 w 5535001"/>
                <a:gd name="connsiteY138" fmla="*/ 3930329 h 6250127"/>
                <a:gd name="connsiteX139" fmla="*/ 5066298 w 5535001"/>
                <a:gd name="connsiteY139" fmla="*/ 3382235 h 6250127"/>
                <a:gd name="connsiteX140" fmla="*/ 5156994 w 5535001"/>
                <a:gd name="connsiteY140" fmla="*/ 2898635 h 6250127"/>
                <a:gd name="connsiteX141" fmla="*/ 5083317 w 5535001"/>
                <a:gd name="connsiteY141" fmla="*/ 2402047 h 6250127"/>
                <a:gd name="connsiteX142" fmla="*/ 4871022 w 5535001"/>
                <a:gd name="connsiteY142" fmla="*/ 1926958 h 6250127"/>
                <a:gd name="connsiteX143" fmla="*/ 4727028 w 5535001"/>
                <a:gd name="connsiteY143" fmla="*/ 1703577 h 6250127"/>
                <a:gd name="connsiteX144" fmla="*/ 4563776 w 5535001"/>
                <a:gd name="connsiteY144" fmla="*/ 1490834 h 6250127"/>
                <a:gd name="connsiteX145" fmla="*/ 4370291 w 5535001"/>
                <a:gd name="connsiteY145" fmla="*/ 1300596 h 6250127"/>
                <a:gd name="connsiteX146" fmla="*/ 4266046 w 5535001"/>
                <a:gd name="connsiteY146" fmla="*/ 1214491 h 6250127"/>
                <a:gd name="connsiteX147" fmla="*/ 4212973 w 5535001"/>
                <a:gd name="connsiteY147" fmla="*/ 1173062 h 6250127"/>
                <a:gd name="connsiteX148" fmla="*/ 4157995 w 5535001"/>
                <a:gd name="connsiteY148" fmla="*/ 1134545 h 6250127"/>
                <a:gd name="connsiteX149" fmla="*/ 3697126 w 5535001"/>
                <a:gd name="connsiteY149" fmla="*/ 881044 h 6250127"/>
                <a:gd name="connsiteX150" fmla="*/ 3637670 w 5535001"/>
                <a:gd name="connsiteY150" fmla="*/ 856747 h 6250127"/>
                <a:gd name="connsiteX151" fmla="*/ 3608222 w 5535001"/>
                <a:gd name="connsiteY151" fmla="*/ 844318 h 6250127"/>
                <a:gd name="connsiteX152" fmla="*/ 3578214 w 5535001"/>
                <a:gd name="connsiteY152" fmla="*/ 833457 h 6250127"/>
                <a:gd name="connsiteX153" fmla="*/ 3518309 w 5535001"/>
                <a:gd name="connsiteY153" fmla="*/ 812294 h 6250127"/>
                <a:gd name="connsiteX154" fmla="*/ 3503417 w 5535001"/>
                <a:gd name="connsiteY154" fmla="*/ 806920 h 6250127"/>
                <a:gd name="connsiteX155" fmla="*/ 3489533 w 5535001"/>
                <a:gd name="connsiteY155" fmla="*/ 799642 h 6250127"/>
                <a:gd name="connsiteX156" fmla="*/ 3460869 w 5535001"/>
                <a:gd name="connsiteY156" fmla="*/ 787101 h 6250127"/>
                <a:gd name="connsiteX157" fmla="*/ 3402980 w 5535001"/>
                <a:gd name="connsiteY157" fmla="*/ 763475 h 6250127"/>
                <a:gd name="connsiteX158" fmla="*/ 3374092 w 5535001"/>
                <a:gd name="connsiteY158" fmla="*/ 751606 h 6250127"/>
                <a:gd name="connsiteX159" fmla="*/ 3344980 w 5535001"/>
                <a:gd name="connsiteY159" fmla="*/ 740409 h 6250127"/>
                <a:gd name="connsiteX160" fmla="*/ 3226627 w 5535001"/>
                <a:gd name="connsiteY160" fmla="*/ 700772 h 6250127"/>
                <a:gd name="connsiteX161" fmla="*/ 2735750 w 5535001"/>
                <a:gd name="connsiteY161" fmla="*/ 614667 h 6250127"/>
                <a:gd name="connsiteX162" fmla="*/ 2673158 w 5535001"/>
                <a:gd name="connsiteY162" fmla="*/ 610412 h 6250127"/>
                <a:gd name="connsiteX163" fmla="*/ 2610119 w 5535001"/>
                <a:gd name="connsiteY163" fmla="*/ 609628 h 6250127"/>
                <a:gd name="connsiteX164" fmla="*/ 2547080 w 5535001"/>
                <a:gd name="connsiteY164" fmla="*/ 608620 h 6250127"/>
                <a:gd name="connsiteX165" fmla="*/ 2516400 w 5535001"/>
                <a:gd name="connsiteY165" fmla="*/ 608844 h 6250127"/>
                <a:gd name="connsiteX166" fmla="*/ 2486280 w 5535001"/>
                <a:gd name="connsiteY166" fmla="*/ 609740 h 6250127"/>
                <a:gd name="connsiteX167" fmla="*/ 2426376 w 5535001"/>
                <a:gd name="connsiteY167" fmla="*/ 613099 h 6250127"/>
                <a:gd name="connsiteX168" fmla="*/ 2366920 w 5535001"/>
                <a:gd name="connsiteY168" fmla="*/ 618474 h 6250127"/>
                <a:gd name="connsiteX169" fmla="*/ 2337248 w 5535001"/>
                <a:gd name="connsiteY169" fmla="*/ 621497 h 6250127"/>
                <a:gd name="connsiteX170" fmla="*/ 2307800 w 5535001"/>
                <a:gd name="connsiteY170" fmla="*/ 625528 h 6250127"/>
                <a:gd name="connsiteX171" fmla="*/ 2278351 w 5535001"/>
                <a:gd name="connsiteY171" fmla="*/ 629559 h 6250127"/>
                <a:gd name="connsiteX172" fmla="*/ 2249127 w 5535001"/>
                <a:gd name="connsiteY172" fmla="*/ 634710 h 6250127"/>
                <a:gd name="connsiteX173" fmla="*/ 1796096 w 5535001"/>
                <a:gd name="connsiteY173" fmla="*/ 781726 h 6250127"/>
                <a:gd name="connsiteX174" fmla="*/ 1370833 w 5535001"/>
                <a:gd name="connsiteY174" fmla="*/ 1048663 h 6250127"/>
                <a:gd name="connsiteX175" fmla="*/ 959790 w 5535001"/>
                <a:gd name="connsiteY175" fmla="*/ 1390844 h 6250127"/>
                <a:gd name="connsiteX176" fmla="*/ 749062 w 5535001"/>
                <a:gd name="connsiteY176" fmla="*/ 1577611 h 6250127"/>
                <a:gd name="connsiteX177" fmla="*/ 524786 w 5535001"/>
                <a:gd name="connsiteY177" fmla="*/ 1763145 h 6250127"/>
                <a:gd name="connsiteX178" fmla="*/ 84071 w 5535001"/>
                <a:gd name="connsiteY178" fmla="*/ 2098496 h 6250127"/>
                <a:gd name="connsiteX179" fmla="*/ 0 w 5535001"/>
                <a:gd name="connsiteY179" fmla="*/ 2168094 h 6250127"/>
                <a:gd name="connsiteX180" fmla="*/ 0 w 5535001"/>
                <a:gd name="connsiteY180" fmla="*/ 1576676 h 6250127"/>
                <a:gd name="connsiteX181" fmla="*/ 174655 w 5535001"/>
                <a:gd name="connsiteY181" fmla="*/ 1387597 h 6250127"/>
                <a:gd name="connsiteX182" fmla="*/ 363661 w 5535001"/>
                <a:gd name="connsiteY182" fmla="*/ 1188626 h 6250127"/>
                <a:gd name="connsiteX183" fmla="*/ 458052 w 5535001"/>
                <a:gd name="connsiteY183" fmla="*/ 1086397 h 6250127"/>
                <a:gd name="connsiteX184" fmla="*/ 557257 w 5535001"/>
                <a:gd name="connsiteY184" fmla="*/ 981593 h 6250127"/>
                <a:gd name="connsiteX185" fmla="*/ 994165 w 5535001"/>
                <a:gd name="connsiteY185" fmla="*/ 578389 h 6250127"/>
                <a:gd name="connsiteX186" fmla="*/ 1520873 w 5535001"/>
                <a:gd name="connsiteY186" fmla="*/ 237215 h 6250127"/>
                <a:gd name="connsiteX187" fmla="*/ 2141748 w 5535001"/>
                <a:gd name="connsiteY187" fmla="*/ 31190 h 6250127"/>
                <a:gd name="connsiteX188" fmla="*/ 2182505 w 5535001"/>
                <a:gd name="connsiteY188" fmla="*/ 24360 h 6250127"/>
                <a:gd name="connsiteX189" fmla="*/ 2223374 w 5535001"/>
                <a:gd name="connsiteY189" fmla="*/ 18873 h 6250127"/>
                <a:gd name="connsiteX190" fmla="*/ 2264355 w 5535001"/>
                <a:gd name="connsiteY190" fmla="*/ 13611 h 6250127"/>
                <a:gd name="connsiteX191" fmla="*/ 2305336 w 5535001"/>
                <a:gd name="connsiteY191" fmla="*/ 9580 h 6250127"/>
                <a:gd name="connsiteX192" fmla="*/ 2387410 w 5535001"/>
                <a:gd name="connsiteY192" fmla="*/ 3645 h 6250127"/>
                <a:gd name="connsiteX193" fmla="*/ 2469373 w 5535001"/>
                <a:gd name="connsiteY193" fmla="*/ 622 h 6250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5535001" h="6250127">
                  <a:moveTo>
                    <a:pt x="2510242" y="174"/>
                  </a:moveTo>
                  <a:cubicBezTo>
                    <a:pt x="2523902" y="-50"/>
                    <a:pt x="2537562" y="-162"/>
                    <a:pt x="2550551" y="510"/>
                  </a:cubicBezTo>
                  <a:lnTo>
                    <a:pt x="2629490" y="3757"/>
                  </a:lnTo>
                  <a:lnTo>
                    <a:pt x="2708317" y="7229"/>
                  </a:lnTo>
                  <a:cubicBezTo>
                    <a:pt x="2734630" y="8572"/>
                    <a:pt x="2760943" y="12155"/>
                    <a:pt x="2787256" y="14619"/>
                  </a:cubicBezTo>
                  <a:cubicBezTo>
                    <a:pt x="2997536" y="34885"/>
                    <a:pt x="3207144" y="77994"/>
                    <a:pt x="3408467" y="145064"/>
                  </a:cubicBezTo>
                  <a:lnTo>
                    <a:pt x="3557723" y="199593"/>
                  </a:lnTo>
                  <a:cubicBezTo>
                    <a:pt x="3570264" y="203848"/>
                    <a:pt x="3582245" y="209447"/>
                    <a:pt x="3594337" y="214597"/>
                  </a:cubicBezTo>
                  <a:lnTo>
                    <a:pt x="3630616" y="230385"/>
                  </a:lnTo>
                  <a:lnTo>
                    <a:pt x="3703172" y="262073"/>
                  </a:lnTo>
                  <a:cubicBezTo>
                    <a:pt x="3715265" y="267335"/>
                    <a:pt x="3727358" y="272598"/>
                    <a:pt x="3739003" y="278756"/>
                  </a:cubicBezTo>
                  <a:cubicBezTo>
                    <a:pt x="3744937" y="281667"/>
                    <a:pt x="3750984" y="284131"/>
                    <a:pt x="3756806" y="287266"/>
                  </a:cubicBezTo>
                  <a:cubicBezTo>
                    <a:pt x="3762517" y="290513"/>
                    <a:pt x="3768115" y="294208"/>
                    <a:pt x="3773714" y="297567"/>
                  </a:cubicBezTo>
                  <a:lnTo>
                    <a:pt x="3840784" y="339332"/>
                  </a:lnTo>
                  <a:cubicBezTo>
                    <a:pt x="3851869" y="346386"/>
                    <a:pt x="3863290" y="352881"/>
                    <a:pt x="3873927" y="360495"/>
                  </a:cubicBezTo>
                  <a:lnTo>
                    <a:pt x="3906062" y="383001"/>
                  </a:lnTo>
                  <a:lnTo>
                    <a:pt x="3969662" y="428572"/>
                  </a:lnTo>
                  <a:cubicBezTo>
                    <a:pt x="4137281" y="552188"/>
                    <a:pt x="4285417" y="693270"/>
                    <a:pt x="4423029" y="837600"/>
                  </a:cubicBezTo>
                  <a:cubicBezTo>
                    <a:pt x="4440160" y="855739"/>
                    <a:pt x="4457404" y="873766"/>
                    <a:pt x="4474647" y="891569"/>
                  </a:cubicBezTo>
                  <a:lnTo>
                    <a:pt x="4524250" y="946883"/>
                  </a:lnTo>
                  <a:lnTo>
                    <a:pt x="4573965" y="1001748"/>
                  </a:lnTo>
                  <a:cubicBezTo>
                    <a:pt x="4590760" y="1019887"/>
                    <a:pt x="4605988" y="1039146"/>
                    <a:pt x="4622224" y="1057509"/>
                  </a:cubicBezTo>
                  <a:cubicBezTo>
                    <a:pt x="4653911" y="1094907"/>
                    <a:pt x="4686831" y="1131409"/>
                    <a:pt x="4717510" y="1169143"/>
                  </a:cubicBezTo>
                  <a:cubicBezTo>
                    <a:pt x="4733186" y="1187730"/>
                    <a:pt x="4748862" y="1206430"/>
                    <a:pt x="4764986" y="1224681"/>
                  </a:cubicBezTo>
                  <a:cubicBezTo>
                    <a:pt x="4780886" y="1243044"/>
                    <a:pt x="4797233" y="1261071"/>
                    <a:pt x="4813021" y="1279994"/>
                  </a:cubicBezTo>
                  <a:cubicBezTo>
                    <a:pt x="4877292" y="1354230"/>
                    <a:pt x="4941339" y="1428914"/>
                    <a:pt x="5001915" y="1506846"/>
                  </a:cubicBezTo>
                  <a:cubicBezTo>
                    <a:pt x="5062603" y="1584665"/>
                    <a:pt x="5118252" y="1666739"/>
                    <a:pt x="5170542" y="1751165"/>
                  </a:cubicBezTo>
                  <a:cubicBezTo>
                    <a:pt x="5274898" y="1920240"/>
                    <a:pt x="5363579" y="2101295"/>
                    <a:pt x="5428969" y="2293660"/>
                  </a:cubicBezTo>
                  <a:cubicBezTo>
                    <a:pt x="5494136" y="2485801"/>
                    <a:pt x="5533102" y="2690819"/>
                    <a:pt x="5534893" y="2899307"/>
                  </a:cubicBezTo>
                  <a:cubicBezTo>
                    <a:pt x="5536124" y="3003439"/>
                    <a:pt x="5526831" y="3108132"/>
                    <a:pt x="5508804" y="3211144"/>
                  </a:cubicBezTo>
                  <a:cubicBezTo>
                    <a:pt x="5490441" y="3314157"/>
                    <a:pt x="5462336" y="3415490"/>
                    <a:pt x="5426282" y="3513352"/>
                  </a:cubicBezTo>
                  <a:cubicBezTo>
                    <a:pt x="5363355" y="3684890"/>
                    <a:pt x="5302219" y="3856428"/>
                    <a:pt x="5248250" y="4030542"/>
                  </a:cubicBezTo>
                  <a:lnTo>
                    <a:pt x="5208612" y="4161771"/>
                  </a:lnTo>
                  <a:lnTo>
                    <a:pt x="5170318" y="4294680"/>
                  </a:lnTo>
                  <a:lnTo>
                    <a:pt x="5132248" y="4430164"/>
                  </a:lnTo>
                  <a:lnTo>
                    <a:pt x="5112765" y="4498914"/>
                  </a:lnTo>
                  <a:lnTo>
                    <a:pt x="5091715" y="4569119"/>
                  </a:lnTo>
                  <a:cubicBezTo>
                    <a:pt x="5085221" y="4592297"/>
                    <a:pt x="5076823" y="4616482"/>
                    <a:pt x="5068985" y="4640220"/>
                  </a:cubicBezTo>
                  <a:cubicBezTo>
                    <a:pt x="5060699" y="4664182"/>
                    <a:pt x="5053981" y="4687807"/>
                    <a:pt x="5043904" y="4712105"/>
                  </a:cubicBezTo>
                  <a:lnTo>
                    <a:pt x="5015799" y="4784438"/>
                  </a:lnTo>
                  <a:cubicBezTo>
                    <a:pt x="5005274" y="4808511"/>
                    <a:pt x="4993965" y="4832473"/>
                    <a:pt x="4982880" y="4856435"/>
                  </a:cubicBezTo>
                  <a:cubicBezTo>
                    <a:pt x="4936524" y="4951273"/>
                    <a:pt x="4881099" y="5044096"/>
                    <a:pt x="4817276" y="5125275"/>
                  </a:cubicBezTo>
                  <a:cubicBezTo>
                    <a:pt x="4755244" y="5208805"/>
                    <a:pt x="4686943" y="5282817"/>
                    <a:pt x="4618753" y="5355374"/>
                  </a:cubicBezTo>
                  <a:cubicBezTo>
                    <a:pt x="4602069" y="5374073"/>
                    <a:pt x="4584154" y="5391092"/>
                    <a:pt x="4566575" y="5408560"/>
                  </a:cubicBezTo>
                  <a:lnTo>
                    <a:pt x="4513837" y="5461186"/>
                  </a:lnTo>
                  <a:cubicBezTo>
                    <a:pt x="4496593" y="5479101"/>
                    <a:pt x="4477894" y="5495560"/>
                    <a:pt x="4459531" y="5512580"/>
                  </a:cubicBezTo>
                  <a:lnTo>
                    <a:pt x="4404554" y="5563526"/>
                  </a:lnTo>
                  <a:cubicBezTo>
                    <a:pt x="4386527" y="5580770"/>
                    <a:pt x="4366932" y="5596670"/>
                    <a:pt x="4348009" y="5613017"/>
                  </a:cubicBezTo>
                  <a:lnTo>
                    <a:pt x="4290568" y="5661948"/>
                  </a:lnTo>
                  <a:lnTo>
                    <a:pt x="4276124" y="5674153"/>
                  </a:lnTo>
                  <a:lnTo>
                    <a:pt x="4261120" y="5685798"/>
                  </a:lnTo>
                  <a:lnTo>
                    <a:pt x="4231112" y="5708976"/>
                  </a:lnTo>
                  <a:lnTo>
                    <a:pt x="4170984" y="5755443"/>
                  </a:lnTo>
                  <a:cubicBezTo>
                    <a:pt x="4130227" y="5785563"/>
                    <a:pt x="4087790" y="5813892"/>
                    <a:pt x="4046025" y="5843228"/>
                  </a:cubicBezTo>
                  <a:cubicBezTo>
                    <a:pt x="4002917" y="5870437"/>
                    <a:pt x="3959248" y="5897309"/>
                    <a:pt x="3915356" y="5923735"/>
                  </a:cubicBezTo>
                  <a:cubicBezTo>
                    <a:pt x="3737659" y="6026299"/>
                    <a:pt x="3544847" y="6106022"/>
                    <a:pt x="3346323" y="6158872"/>
                  </a:cubicBezTo>
                  <a:cubicBezTo>
                    <a:pt x="3147800" y="6211946"/>
                    <a:pt x="2944462" y="6239714"/>
                    <a:pt x="2743476" y="6247328"/>
                  </a:cubicBezTo>
                  <a:lnTo>
                    <a:pt x="2668120" y="6249344"/>
                  </a:lnTo>
                  <a:lnTo>
                    <a:pt x="2630498" y="6250127"/>
                  </a:lnTo>
                  <a:lnTo>
                    <a:pt x="2592988" y="6249568"/>
                  </a:lnTo>
                  <a:lnTo>
                    <a:pt x="2518080" y="6247777"/>
                  </a:lnTo>
                  <a:cubicBezTo>
                    <a:pt x="2493110" y="6247105"/>
                    <a:pt x="2468365" y="6246881"/>
                    <a:pt x="2442948" y="6244529"/>
                  </a:cubicBezTo>
                  <a:cubicBezTo>
                    <a:pt x="2392337" y="6240722"/>
                    <a:pt x="2341950" y="6237699"/>
                    <a:pt x="2291676" y="6232213"/>
                  </a:cubicBezTo>
                  <a:lnTo>
                    <a:pt x="2141412" y="6212394"/>
                  </a:lnTo>
                  <a:lnTo>
                    <a:pt x="1992715" y="6184961"/>
                  </a:lnTo>
                  <a:cubicBezTo>
                    <a:pt x="1943561" y="6173988"/>
                    <a:pt x="1894630" y="6162231"/>
                    <a:pt x="1845811" y="6151034"/>
                  </a:cubicBezTo>
                  <a:cubicBezTo>
                    <a:pt x="1797215" y="6138829"/>
                    <a:pt x="1749180" y="6123938"/>
                    <a:pt x="1701033" y="6110724"/>
                  </a:cubicBezTo>
                  <a:cubicBezTo>
                    <a:pt x="1676847" y="6104566"/>
                    <a:pt x="1653334" y="6095833"/>
                    <a:pt x="1629484" y="6088219"/>
                  </a:cubicBezTo>
                  <a:lnTo>
                    <a:pt x="1558383" y="6064929"/>
                  </a:lnTo>
                  <a:cubicBezTo>
                    <a:pt x="1369713" y="6000210"/>
                    <a:pt x="1186978" y="5921271"/>
                    <a:pt x="1011968" y="5828896"/>
                  </a:cubicBezTo>
                  <a:cubicBezTo>
                    <a:pt x="837071" y="5736408"/>
                    <a:pt x="668556" y="5631940"/>
                    <a:pt x="511237" y="5512356"/>
                  </a:cubicBezTo>
                  <a:cubicBezTo>
                    <a:pt x="471152" y="5483468"/>
                    <a:pt x="433642" y="5451220"/>
                    <a:pt x="395572" y="5419757"/>
                  </a:cubicBezTo>
                  <a:cubicBezTo>
                    <a:pt x="356831" y="5388965"/>
                    <a:pt x="321112" y="5354926"/>
                    <a:pt x="284722" y="5321559"/>
                  </a:cubicBezTo>
                  <a:lnTo>
                    <a:pt x="257513" y="5296477"/>
                  </a:lnTo>
                  <a:lnTo>
                    <a:pt x="243853" y="5283937"/>
                  </a:lnTo>
                  <a:lnTo>
                    <a:pt x="230752" y="5270836"/>
                  </a:lnTo>
                  <a:lnTo>
                    <a:pt x="178574" y="5218322"/>
                  </a:lnTo>
                  <a:cubicBezTo>
                    <a:pt x="161331" y="5200631"/>
                    <a:pt x="143191" y="5183948"/>
                    <a:pt x="126508" y="5165584"/>
                  </a:cubicBezTo>
                  <a:lnTo>
                    <a:pt x="76345" y="5111167"/>
                  </a:lnTo>
                  <a:cubicBezTo>
                    <a:pt x="59774" y="5092916"/>
                    <a:pt x="42530" y="5075112"/>
                    <a:pt x="26407" y="5056413"/>
                  </a:cubicBezTo>
                  <a:lnTo>
                    <a:pt x="0" y="5024776"/>
                  </a:lnTo>
                  <a:lnTo>
                    <a:pt x="0" y="4492798"/>
                  </a:lnTo>
                  <a:lnTo>
                    <a:pt x="28534" y="4537879"/>
                  </a:lnTo>
                  <a:cubicBezTo>
                    <a:pt x="41299" y="4556130"/>
                    <a:pt x="54175" y="4574382"/>
                    <a:pt x="66604" y="4592745"/>
                  </a:cubicBezTo>
                  <a:lnTo>
                    <a:pt x="104114" y="4647834"/>
                  </a:lnTo>
                  <a:lnTo>
                    <a:pt x="143751" y="4701580"/>
                  </a:lnTo>
                  <a:cubicBezTo>
                    <a:pt x="156964" y="4719495"/>
                    <a:pt x="169728" y="4737746"/>
                    <a:pt x="182717" y="4755773"/>
                  </a:cubicBezTo>
                  <a:lnTo>
                    <a:pt x="223810" y="4808399"/>
                  </a:lnTo>
                  <a:lnTo>
                    <a:pt x="264679" y="4861249"/>
                  </a:lnTo>
                  <a:cubicBezTo>
                    <a:pt x="278563" y="4878717"/>
                    <a:pt x="293455" y="4895288"/>
                    <a:pt x="307788" y="4912420"/>
                  </a:cubicBezTo>
                  <a:lnTo>
                    <a:pt x="351232" y="4963254"/>
                  </a:lnTo>
                  <a:cubicBezTo>
                    <a:pt x="365788" y="4980162"/>
                    <a:pt x="381688" y="4995837"/>
                    <a:pt x="397028" y="5012185"/>
                  </a:cubicBezTo>
                  <a:lnTo>
                    <a:pt x="443496" y="5060444"/>
                  </a:lnTo>
                  <a:lnTo>
                    <a:pt x="455140" y="5072537"/>
                  </a:lnTo>
                  <a:lnTo>
                    <a:pt x="467345" y="5083958"/>
                  </a:lnTo>
                  <a:lnTo>
                    <a:pt x="491755" y="5106912"/>
                  </a:lnTo>
                  <a:lnTo>
                    <a:pt x="540686" y="5152819"/>
                  </a:lnTo>
                  <a:lnTo>
                    <a:pt x="552890" y="5164353"/>
                  </a:lnTo>
                  <a:lnTo>
                    <a:pt x="565655" y="5175214"/>
                  </a:lnTo>
                  <a:lnTo>
                    <a:pt x="591072" y="5197048"/>
                  </a:lnTo>
                  <a:cubicBezTo>
                    <a:pt x="624999" y="5226160"/>
                    <a:pt x="658366" y="5256056"/>
                    <a:pt x="694197" y="5283041"/>
                  </a:cubicBezTo>
                  <a:cubicBezTo>
                    <a:pt x="834272" y="5394675"/>
                    <a:pt x="985207" y="5493881"/>
                    <a:pt x="1146221" y="5573716"/>
                  </a:cubicBezTo>
                  <a:cubicBezTo>
                    <a:pt x="1307122" y="5653774"/>
                    <a:pt x="1476869" y="5715918"/>
                    <a:pt x="1650982" y="5758130"/>
                  </a:cubicBezTo>
                  <a:lnTo>
                    <a:pt x="1716485" y="5772798"/>
                  </a:lnTo>
                  <a:cubicBezTo>
                    <a:pt x="1738431" y="5777390"/>
                    <a:pt x="1759929" y="5783100"/>
                    <a:pt x="1782211" y="5786235"/>
                  </a:cubicBezTo>
                  <a:lnTo>
                    <a:pt x="1848386" y="5796984"/>
                  </a:lnTo>
                  <a:lnTo>
                    <a:pt x="1881417" y="5802359"/>
                  </a:lnTo>
                  <a:cubicBezTo>
                    <a:pt x="1892390" y="5804151"/>
                    <a:pt x="1903363" y="5806054"/>
                    <a:pt x="1914560" y="5807061"/>
                  </a:cubicBezTo>
                  <a:cubicBezTo>
                    <a:pt x="1959012" y="5811765"/>
                    <a:pt x="2003241" y="5817251"/>
                    <a:pt x="2047469" y="5821282"/>
                  </a:cubicBezTo>
                  <a:lnTo>
                    <a:pt x="2180601" y="5828896"/>
                  </a:lnTo>
                  <a:lnTo>
                    <a:pt x="2313622" y="5830463"/>
                  </a:lnTo>
                  <a:cubicBezTo>
                    <a:pt x="2335680" y="5830799"/>
                    <a:pt x="2357962" y="5829008"/>
                    <a:pt x="2380021" y="5828448"/>
                  </a:cubicBezTo>
                  <a:lnTo>
                    <a:pt x="2446195" y="5826433"/>
                  </a:lnTo>
                  <a:cubicBezTo>
                    <a:pt x="2468029" y="5826208"/>
                    <a:pt x="2490647" y="5824193"/>
                    <a:pt x="2513041" y="5822737"/>
                  </a:cubicBezTo>
                  <a:lnTo>
                    <a:pt x="2580111" y="5818258"/>
                  </a:lnTo>
                  <a:lnTo>
                    <a:pt x="2613590" y="5816355"/>
                  </a:lnTo>
                  <a:lnTo>
                    <a:pt x="2646845" y="5813108"/>
                  </a:lnTo>
                  <a:cubicBezTo>
                    <a:pt x="2669016" y="5810869"/>
                    <a:pt x="2691074" y="5808741"/>
                    <a:pt x="2713244" y="5806838"/>
                  </a:cubicBezTo>
                  <a:cubicBezTo>
                    <a:pt x="2889933" y="5789371"/>
                    <a:pt x="3062815" y="5762050"/>
                    <a:pt x="3230882" y="5721292"/>
                  </a:cubicBezTo>
                  <a:cubicBezTo>
                    <a:pt x="3398837" y="5680423"/>
                    <a:pt x="3562426" y="5626902"/>
                    <a:pt x="3720416" y="5556472"/>
                  </a:cubicBezTo>
                  <a:cubicBezTo>
                    <a:pt x="3759381" y="5537997"/>
                    <a:pt x="3798347" y="5518962"/>
                    <a:pt x="3837425" y="5499927"/>
                  </a:cubicBezTo>
                  <a:cubicBezTo>
                    <a:pt x="3875271" y="5478765"/>
                    <a:pt x="3913900" y="5458610"/>
                    <a:pt x="3951634" y="5436552"/>
                  </a:cubicBezTo>
                  <a:lnTo>
                    <a:pt x="4007284" y="5401841"/>
                  </a:lnTo>
                  <a:lnTo>
                    <a:pt x="4035164" y="5384374"/>
                  </a:lnTo>
                  <a:lnTo>
                    <a:pt x="4049049" y="5375640"/>
                  </a:lnTo>
                  <a:lnTo>
                    <a:pt x="4062485" y="5366123"/>
                  </a:lnTo>
                  <a:lnTo>
                    <a:pt x="4116567" y="5328277"/>
                  </a:lnTo>
                  <a:cubicBezTo>
                    <a:pt x="4134594" y="5315624"/>
                    <a:pt x="4152957" y="5303420"/>
                    <a:pt x="4169976" y="5289199"/>
                  </a:cubicBezTo>
                  <a:lnTo>
                    <a:pt x="4222042" y="5247994"/>
                  </a:lnTo>
                  <a:cubicBezTo>
                    <a:pt x="4239398" y="5234222"/>
                    <a:pt x="4256865" y="5220562"/>
                    <a:pt x="4273213" y="5205558"/>
                  </a:cubicBezTo>
                  <a:lnTo>
                    <a:pt x="4323151" y="5161329"/>
                  </a:lnTo>
                  <a:cubicBezTo>
                    <a:pt x="4339611" y="5146437"/>
                    <a:pt x="4356631" y="5131881"/>
                    <a:pt x="4371971" y="5116093"/>
                  </a:cubicBezTo>
                  <a:cubicBezTo>
                    <a:pt x="4435457" y="5054398"/>
                    <a:pt x="4496258" y="4991135"/>
                    <a:pt x="4546868" y="4924400"/>
                  </a:cubicBezTo>
                  <a:cubicBezTo>
                    <a:pt x="4600054" y="4858450"/>
                    <a:pt x="4640699" y="4788916"/>
                    <a:pt x="4675634" y="4715352"/>
                  </a:cubicBezTo>
                  <a:lnTo>
                    <a:pt x="4700155" y="4659255"/>
                  </a:lnTo>
                  <a:lnTo>
                    <a:pt x="4721206" y="4600135"/>
                  </a:lnTo>
                  <a:cubicBezTo>
                    <a:pt x="4728707" y="4580988"/>
                    <a:pt x="4733970" y="4559266"/>
                    <a:pt x="4740465" y="4538887"/>
                  </a:cubicBezTo>
                  <a:cubicBezTo>
                    <a:pt x="4746623" y="4518061"/>
                    <a:pt x="4753005" y="4497906"/>
                    <a:pt x="4758492" y="4475848"/>
                  </a:cubicBezTo>
                  <a:cubicBezTo>
                    <a:pt x="4803168" y="4303637"/>
                    <a:pt x="4840902" y="4115080"/>
                    <a:pt x="4891288" y="3930329"/>
                  </a:cubicBezTo>
                  <a:cubicBezTo>
                    <a:pt x="4940891" y="3744906"/>
                    <a:pt x="5000235" y="3562059"/>
                    <a:pt x="5066298" y="3382235"/>
                  </a:cubicBezTo>
                  <a:cubicBezTo>
                    <a:pt x="5124186" y="3226932"/>
                    <a:pt x="5154530" y="3064015"/>
                    <a:pt x="5156994" y="2898635"/>
                  </a:cubicBezTo>
                  <a:cubicBezTo>
                    <a:pt x="5159681" y="2733255"/>
                    <a:pt x="5132920" y="2565636"/>
                    <a:pt x="5083317" y="2402047"/>
                  </a:cubicBezTo>
                  <a:cubicBezTo>
                    <a:pt x="5033938" y="2238123"/>
                    <a:pt x="4960150" y="2079013"/>
                    <a:pt x="4871022" y="1926958"/>
                  </a:cubicBezTo>
                  <a:cubicBezTo>
                    <a:pt x="4826570" y="1850818"/>
                    <a:pt x="4777415" y="1776918"/>
                    <a:pt x="4727028" y="1703577"/>
                  </a:cubicBezTo>
                  <a:cubicBezTo>
                    <a:pt x="4676418" y="1630349"/>
                    <a:pt x="4622784" y="1558464"/>
                    <a:pt x="4563776" y="1490834"/>
                  </a:cubicBezTo>
                  <a:cubicBezTo>
                    <a:pt x="4503647" y="1423764"/>
                    <a:pt x="4439041" y="1359157"/>
                    <a:pt x="4370291" y="1300596"/>
                  </a:cubicBezTo>
                  <a:cubicBezTo>
                    <a:pt x="4336812" y="1270141"/>
                    <a:pt x="4301541" y="1242148"/>
                    <a:pt x="4266046" y="1214491"/>
                  </a:cubicBezTo>
                  <a:cubicBezTo>
                    <a:pt x="4248355" y="1200607"/>
                    <a:pt x="4230776" y="1186611"/>
                    <a:pt x="4212973" y="1173062"/>
                  </a:cubicBezTo>
                  <a:cubicBezTo>
                    <a:pt x="4194722" y="1160074"/>
                    <a:pt x="4176359" y="1147197"/>
                    <a:pt x="4157995" y="1134545"/>
                  </a:cubicBezTo>
                  <a:cubicBezTo>
                    <a:pt x="4011426" y="1031980"/>
                    <a:pt x="3855004" y="948562"/>
                    <a:pt x="3697126" y="881044"/>
                  </a:cubicBezTo>
                  <a:lnTo>
                    <a:pt x="3637670" y="856747"/>
                  </a:lnTo>
                  <a:lnTo>
                    <a:pt x="3608222" y="844318"/>
                  </a:lnTo>
                  <a:cubicBezTo>
                    <a:pt x="3598480" y="840063"/>
                    <a:pt x="3588179" y="837040"/>
                    <a:pt x="3578214" y="833457"/>
                  </a:cubicBezTo>
                  <a:lnTo>
                    <a:pt x="3518309" y="812294"/>
                  </a:lnTo>
                  <a:cubicBezTo>
                    <a:pt x="3513383" y="810503"/>
                    <a:pt x="3508344" y="808823"/>
                    <a:pt x="3503417" y="806920"/>
                  </a:cubicBezTo>
                  <a:cubicBezTo>
                    <a:pt x="3498603" y="804792"/>
                    <a:pt x="3494236" y="801993"/>
                    <a:pt x="3489533" y="799642"/>
                  </a:cubicBezTo>
                  <a:cubicBezTo>
                    <a:pt x="3480240" y="794827"/>
                    <a:pt x="3470498" y="791020"/>
                    <a:pt x="3460869" y="787101"/>
                  </a:cubicBezTo>
                  <a:lnTo>
                    <a:pt x="3402980" y="763475"/>
                  </a:lnTo>
                  <a:lnTo>
                    <a:pt x="3374092" y="751606"/>
                  </a:lnTo>
                  <a:cubicBezTo>
                    <a:pt x="3364462" y="747688"/>
                    <a:pt x="3354945" y="743433"/>
                    <a:pt x="3344980" y="740409"/>
                  </a:cubicBezTo>
                  <a:lnTo>
                    <a:pt x="3226627" y="700772"/>
                  </a:lnTo>
                  <a:cubicBezTo>
                    <a:pt x="3067405" y="652849"/>
                    <a:pt x="2902697" y="625192"/>
                    <a:pt x="2735750" y="614667"/>
                  </a:cubicBezTo>
                  <a:cubicBezTo>
                    <a:pt x="2714811" y="613435"/>
                    <a:pt x="2694209" y="610860"/>
                    <a:pt x="2673158" y="610412"/>
                  </a:cubicBezTo>
                  <a:lnTo>
                    <a:pt x="2610119" y="609628"/>
                  </a:lnTo>
                  <a:lnTo>
                    <a:pt x="2547080" y="608620"/>
                  </a:lnTo>
                  <a:cubicBezTo>
                    <a:pt x="2536443" y="608173"/>
                    <a:pt x="2526365" y="608397"/>
                    <a:pt x="2516400" y="608844"/>
                  </a:cubicBezTo>
                  <a:lnTo>
                    <a:pt x="2486280" y="609740"/>
                  </a:lnTo>
                  <a:cubicBezTo>
                    <a:pt x="2466125" y="609852"/>
                    <a:pt x="2446307" y="611868"/>
                    <a:pt x="2426376" y="613099"/>
                  </a:cubicBezTo>
                  <a:cubicBezTo>
                    <a:pt x="2406333" y="613995"/>
                    <a:pt x="2386627" y="616458"/>
                    <a:pt x="2366920" y="618474"/>
                  </a:cubicBezTo>
                  <a:cubicBezTo>
                    <a:pt x="2357066" y="619482"/>
                    <a:pt x="2347101" y="620153"/>
                    <a:pt x="2337248" y="621497"/>
                  </a:cubicBezTo>
                  <a:lnTo>
                    <a:pt x="2307800" y="625528"/>
                  </a:lnTo>
                  <a:lnTo>
                    <a:pt x="2278351" y="629559"/>
                  </a:lnTo>
                  <a:lnTo>
                    <a:pt x="2249127" y="634710"/>
                  </a:lnTo>
                  <a:cubicBezTo>
                    <a:pt x="2093377" y="661918"/>
                    <a:pt x="1942329" y="710849"/>
                    <a:pt x="1796096" y="781726"/>
                  </a:cubicBezTo>
                  <a:cubicBezTo>
                    <a:pt x="1649751" y="852268"/>
                    <a:pt x="1508892" y="944307"/>
                    <a:pt x="1370833" y="1048663"/>
                  </a:cubicBezTo>
                  <a:cubicBezTo>
                    <a:pt x="1232774" y="1153244"/>
                    <a:pt x="1097290" y="1269917"/>
                    <a:pt x="959790" y="1390844"/>
                  </a:cubicBezTo>
                  <a:lnTo>
                    <a:pt x="749062" y="1577611"/>
                  </a:lnTo>
                  <a:cubicBezTo>
                    <a:pt x="674602" y="1642329"/>
                    <a:pt x="599806" y="1704137"/>
                    <a:pt x="524786" y="1763145"/>
                  </a:cubicBezTo>
                  <a:cubicBezTo>
                    <a:pt x="374858" y="1881498"/>
                    <a:pt x="223810" y="1987422"/>
                    <a:pt x="84071" y="2098496"/>
                  </a:cubicBezTo>
                  <a:lnTo>
                    <a:pt x="0" y="2168094"/>
                  </a:lnTo>
                  <a:lnTo>
                    <a:pt x="0" y="1576676"/>
                  </a:lnTo>
                  <a:lnTo>
                    <a:pt x="174655" y="1387597"/>
                  </a:lnTo>
                  <a:cubicBezTo>
                    <a:pt x="238926" y="1320079"/>
                    <a:pt x="302749" y="1254577"/>
                    <a:pt x="363661" y="1188626"/>
                  </a:cubicBezTo>
                  <a:lnTo>
                    <a:pt x="458052" y="1086397"/>
                  </a:lnTo>
                  <a:cubicBezTo>
                    <a:pt x="490635" y="1051351"/>
                    <a:pt x="523666" y="1016416"/>
                    <a:pt x="557257" y="981593"/>
                  </a:cubicBezTo>
                  <a:cubicBezTo>
                    <a:pt x="691510" y="842414"/>
                    <a:pt x="835055" y="705699"/>
                    <a:pt x="994165" y="578389"/>
                  </a:cubicBezTo>
                  <a:cubicBezTo>
                    <a:pt x="1152939" y="451190"/>
                    <a:pt x="1328060" y="333398"/>
                    <a:pt x="1520873" y="237215"/>
                  </a:cubicBezTo>
                  <a:cubicBezTo>
                    <a:pt x="1713238" y="141033"/>
                    <a:pt x="1924302" y="68028"/>
                    <a:pt x="2141748" y="31190"/>
                  </a:cubicBezTo>
                  <a:lnTo>
                    <a:pt x="2182505" y="24360"/>
                  </a:lnTo>
                  <a:cubicBezTo>
                    <a:pt x="2196165" y="22344"/>
                    <a:pt x="2209826" y="20665"/>
                    <a:pt x="2223374" y="18873"/>
                  </a:cubicBezTo>
                  <a:lnTo>
                    <a:pt x="2264355" y="13611"/>
                  </a:lnTo>
                  <a:cubicBezTo>
                    <a:pt x="2278015" y="11931"/>
                    <a:pt x="2291676" y="10924"/>
                    <a:pt x="2305336" y="9580"/>
                  </a:cubicBezTo>
                  <a:cubicBezTo>
                    <a:pt x="2332657" y="7229"/>
                    <a:pt x="2360090" y="4653"/>
                    <a:pt x="2387410" y="3645"/>
                  </a:cubicBezTo>
                  <a:cubicBezTo>
                    <a:pt x="2414731" y="2414"/>
                    <a:pt x="2442164" y="510"/>
                    <a:pt x="2469373" y="622"/>
                  </a:cubicBezTo>
                  <a:close/>
                </a:path>
              </a:pathLst>
            </a:custGeom>
            <a:gradFill>
              <a:gsLst>
                <a:gs pos="37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仿宋" panose="02010609060101010101" charset="-122"/>
                <a:cs typeface="+mn-ea"/>
                <a:sym typeface="+mn-lt"/>
              </a:endParaRPr>
            </a:p>
          </p:txBody>
        </p:sp>
        <p:sp>
          <p:nvSpPr>
            <p:cNvPr id="14" name="Freeform: Shape 13"/>
            <p:cNvSpPr/>
            <p:nvPr/>
          </p:nvSpPr>
          <p:spPr>
            <a:xfrm>
              <a:off x="-19221" y="176241"/>
              <a:ext cx="5646908" cy="6130481"/>
            </a:xfrm>
            <a:custGeom>
              <a:avLst/>
              <a:gdLst>
                <a:gd name="connsiteX0" fmla="*/ 2616837 w 5646908"/>
                <a:gd name="connsiteY0" fmla="*/ 0 h 6130481"/>
                <a:gd name="connsiteX1" fmla="*/ 4918721 w 5646908"/>
                <a:gd name="connsiteY1" fmla="*/ 1134258 h 6130481"/>
                <a:gd name="connsiteX2" fmla="*/ 5539036 w 5646908"/>
                <a:gd name="connsiteY2" fmla="*/ 3362353 h 6130481"/>
                <a:gd name="connsiteX3" fmla="*/ 4712024 w 5646908"/>
                <a:gd name="connsiteY3" fmla="*/ 5293280 h 6130481"/>
                <a:gd name="connsiteX4" fmla="*/ 2547864 w 5646908"/>
                <a:gd name="connsiteY4" fmla="*/ 6130481 h 6130481"/>
                <a:gd name="connsiteX5" fmla="*/ 263223 w 5646908"/>
                <a:gd name="connsiteY5" fmla="*/ 5212325 h 6130481"/>
                <a:gd name="connsiteX6" fmla="*/ 49974 w 5646908"/>
                <a:gd name="connsiteY6" fmla="*/ 4985345 h 6130481"/>
                <a:gd name="connsiteX7" fmla="*/ 0 w 5646908"/>
                <a:gd name="connsiteY7" fmla="*/ 4920618 h 6130481"/>
                <a:gd name="connsiteX8" fmla="*/ 0 w 5646908"/>
                <a:gd name="connsiteY8" fmla="*/ 3760303 h 6130481"/>
                <a:gd name="connsiteX9" fmla="*/ 80488 w 5646908"/>
                <a:gd name="connsiteY9" fmla="*/ 3974159 h 6130481"/>
                <a:gd name="connsiteX10" fmla="*/ 664748 w 5646908"/>
                <a:gd name="connsiteY10" fmla="*/ 4813600 h 6130481"/>
                <a:gd name="connsiteX11" fmla="*/ 2548087 w 5646908"/>
                <a:gd name="connsiteY11" fmla="*/ 5570406 h 6130481"/>
                <a:gd name="connsiteX12" fmla="*/ 3536561 w 5646908"/>
                <a:gd name="connsiteY12" fmla="*/ 5407153 h 6130481"/>
                <a:gd name="connsiteX13" fmla="*/ 4308035 w 5646908"/>
                <a:gd name="connsiteY13" fmla="*/ 4897241 h 6130481"/>
                <a:gd name="connsiteX14" fmla="*/ 4569038 w 5646908"/>
                <a:gd name="connsiteY14" fmla="*/ 4564802 h 6130481"/>
                <a:gd name="connsiteX15" fmla="*/ 4699147 w 5646908"/>
                <a:gd name="connsiteY15" fmla="*/ 4149952 h 6130481"/>
                <a:gd name="connsiteX16" fmla="*/ 5003034 w 5646908"/>
                <a:gd name="connsiteY16" fmla="*/ 3168421 h 6130481"/>
                <a:gd name="connsiteX17" fmla="*/ 4994189 w 5646908"/>
                <a:gd name="connsiteY17" fmla="*/ 2321590 h 6130481"/>
                <a:gd name="connsiteX18" fmla="*/ 4487860 w 5646908"/>
                <a:gd name="connsiteY18" fmla="*/ 1501856 h 6130481"/>
                <a:gd name="connsiteX19" fmla="*/ 3640469 w 5646908"/>
                <a:gd name="connsiteY19" fmla="*/ 808425 h 6130481"/>
                <a:gd name="connsiteX20" fmla="*/ 2616837 w 5646908"/>
                <a:gd name="connsiteY20" fmla="*/ 559851 h 6130481"/>
                <a:gd name="connsiteX21" fmla="*/ 1762952 w 5646908"/>
                <a:gd name="connsiteY21" fmla="*/ 812008 h 6130481"/>
                <a:gd name="connsiteX22" fmla="*/ 939635 w 5646908"/>
                <a:gd name="connsiteY22" fmla="*/ 1502976 h 6130481"/>
                <a:gd name="connsiteX23" fmla="*/ 585250 w 5646908"/>
                <a:gd name="connsiteY23" fmla="*/ 1831049 h 6130481"/>
                <a:gd name="connsiteX24" fmla="*/ 40403 w 5646908"/>
                <a:gd name="connsiteY24" fmla="*/ 2389556 h 6130481"/>
                <a:gd name="connsiteX25" fmla="*/ 0 w 5646908"/>
                <a:gd name="connsiteY25" fmla="*/ 2456747 h 6130481"/>
                <a:gd name="connsiteX26" fmla="*/ 0 w 5646908"/>
                <a:gd name="connsiteY26" fmla="*/ 1601114 h 6130481"/>
                <a:gd name="connsiteX27" fmla="*/ 93200 w 5646908"/>
                <a:gd name="connsiteY27" fmla="*/ 1513741 h 6130481"/>
                <a:gd name="connsiteX28" fmla="*/ 535423 w 5646908"/>
                <a:gd name="connsiteY28" fmla="*/ 1107273 h 6130481"/>
                <a:gd name="connsiteX29" fmla="*/ 2616837 w 5646908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646908" h="6130481">
                  <a:moveTo>
                    <a:pt x="2616837" y="0"/>
                  </a:moveTo>
                  <a:cubicBezTo>
                    <a:pt x="3596241" y="0"/>
                    <a:pt x="4322479" y="463445"/>
                    <a:pt x="4918721" y="1134258"/>
                  </a:cubicBezTo>
                  <a:cubicBezTo>
                    <a:pt x="5416317" y="1694109"/>
                    <a:pt x="5857703" y="2516643"/>
                    <a:pt x="5539036" y="3362353"/>
                  </a:cubicBezTo>
                  <a:cubicBezTo>
                    <a:pt x="5111758" y="4496612"/>
                    <a:pt x="5300763" y="4716633"/>
                    <a:pt x="4712024" y="5293280"/>
                  </a:cubicBezTo>
                  <a:cubicBezTo>
                    <a:pt x="4123284" y="5869926"/>
                    <a:pt x="3446201" y="6130481"/>
                    <a:pt x="2547864" y="6130481"/>
                  </a:cubicBezTo>
                  <a:cubicBezTo>
                    <a:pt x="1657476" y="6130481"/>
                    <a:pt x="850619" y="5780127"/>
                    <a:pt x="263223" y="5212325"/>
                  </a:cubicBezTo>
                  <a:cubicBezTo>
                    <a:pt x="188497" y="5140091"/>
                    <a:pt x="117321" y="5064339"/>
                    <a:pt x="49974" y="4985345"/>
                  </a:cubicBezTo>
                  <a:lnTo>
                    <a:pt x="0" y="4920618"/>
                  </a:lnTo>
                  <a:lnTo>
                    <a:pt x="0" y="3760303"/>
                  </a:lnTo>
                  <a:lnTo>
                    <a:pt x="80488" y="3974159"/>
                  </a:lnTo>
                  <a:cubicBezTo>
                    <a:pt x="217875" y="4289243"/>
                    <a:pt x="414383" y="4571632"/>
                    <a:pt x="664748" y="4813600"/>
                  </a:cubicBezTo>
                  <a:cubicBezTo>
                    <a:pt x="1169734" y="5301566"/>
                    <a:pt x="1838644" y="5570406"/>
                    <a:pt x="2548087" y="5570406"/>
                  </a:cubicBezTo>
                  <a:cubicBezTo>
                    <a:pt x="2928786" y="5570406"/>
                    <a:pt x="3252156" y="5516996"/>
                    <a:pt x="3536561" y="5407153"/>
                  </a:cubicBezTo>
                  <a:cubicBezTo>
                    <a:pt x="3815366" y="5299438"/>
                    <a:pt x="4067747" y="5132603"/>
                    <a:pt x="4308035" y="4897241"/>
                  </a:cubicBezTo>
                  <a:cubicBezTo>
                    <a:pt x="4475095" y="4733653"/>
                    <a:pt x="4533767" y="4637358"/>
                    <a:pt x="4569038" y="4564802"/>
                  </a:cubicBezTo>
                  <a:cubicBezTo>
                    <a:pt x="4619313" y="4461453"/>
                    <a:pt x="4652792" y="4330784"/>
                    <a:pt x="4699147" y="4149952"/>
                  </a:cubicBezTo>
                  <a:cubicBezTo>
                    <a:pt x="4758491" y="3918846"/>
                    <a:pt x="4839558" y="3602194"/>
                    <a:pt x="5003034" y="3168421"/>
                  </a:cubicBezTo>
                  <a:cubicBezTo>
                    <a:pt x="5103024" y="2902940"/>
                    <a:pt x="5100112" y="2626037"/>
                    <a:pt x="4994189" y="2321590"/>
                  </a:cubicBezTo>
                  <a:cubicBezTo>
                    <a:pt x="4900470" y="2052526"/>
                    <a:pt x="4725460" y="1769129"/>
                    <a:pt x="4487860" y="1501856"/>
                  </a:cubicBezTo>
                  <a:cubicBezTo>
                    <a:pt x="4210285" y="1189683"/>
                    <a:pt x="3933047" y="962832"/>
                    <a:pt x="3640469" y="808425"/>
                  </a:cubicBezTo>
                  <a:cubicBezTo>
                    <a:pt x="3323369" y="641141"/>
                    <a:pt x="2988578" y="559851"/>
                    <a:pt x="2616837" y="559851"/>
                  </a:cubicBezTo>
                  <a:cubicBezTo>
                    <a:pt x="2315413" y="559851"/>
                    <a:pt x="2044110" y="640134"/>
                    <a:pt x="1762952" y="812008"/>
                  </a:cubicBezTo>
                  <a:cubicBezTo>
                    <a:pt x="1472838" y="989593"/>
                    <a:pt x="1197167" y="1250707"/>
                    <a:pt x="939635" y="1502976"/>
                  </a:cubicBezTo>
                  <a:cubicBezTo>
                    <a:pt x="819379" y="1620769"/>
                    <a:pt x="700355" y="1727700"/>
                    <a:pt x="585250" y="1831049"/>
                  </a:cubicBezTo>
                  <a:cubicBezTo>
                    <a:pt x="362317" y="2031140"/>
                    <a:pt x="169840" y="2204022"/>
                    <a:pt x="40403" y="2389556"/>
                  </a:cubicBezTo>
                  <a:lnTo>
                    <a:pt x="0" y="2456747"/>
                  </a:lnTo>
                  <a:lnTo>
                    <a:pt x="0" y="1601114"/>
                  </a:lnTo>
                  <a:lnTo>
                    <a:pt x="93200" y="1513741"/>
                  </a:lnTo>
                  <a:cubicBezTo>
                    <a:pt x="237107" y="1383294"/>
                    <a:pt x="388238" y="1251435"/>
                    <a:pt x="535423" y="1107273"/>
                  </a:cubicBezTo>
                  <a:cubicBezTo>
                    <a:pt x="1124050" y="530627"/>
                    <a:pt x="1718500" y="0"/>
                    <a:pt x="2616837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54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仿宋" panose="02010609060101010101" charset="-122"/>
                <a:cs typeface="+mn-ea"/>
                <a:sym typeface="+mn-lt"/>
              </a:endParaRPr>
            </a:p>
          </p:txBody>
        </p:sp>
        <p:sp>
          <p:nvSpPr>
            <p:cNvPr id="15" name="Freeform: Shape 14"/>
            <p:cNvSpPr/>
            <p:nvPr/>
          </p:nvSpPr>
          <p:spPr>
            <a:xfrm>
              <a:off x="-19221" y="176241"/>
              <a:ext cx="5517522" cy="6130481"/>
            </a:xfrm>
            <a:custGeom>
              <a:avLst/>
              <a:gdLst>
                <a:gd name="connsiteX0" fmla="*/ 2549095 w 5517522"/>
                <a:gd name="connsiteY0" fmla="*/ 0 h 6130481"/>
                <a:gd name="connsiteX1" fmla="*/ 4804175 w 5517522"/>
                <a:gd name="connsiteY1" fmla="*/ 1134258 h 6130481"/>
                <a:gd name="connsiteX2" fmla="*/ 5411838 w 5517522"/>
                <a:gd name="connsiteY2" fmla="*/ 3362353 h 6130481"/>
                <a:gd name="connsiteX3" fmla="*/ 4601621 w 5517522"/>
                <a:gd name="connsiteY3" fmla="*/ 5293280 h 6130481"/>
                <a:gd name="connsiteX4" fmla="*/ 2481577 w 5517522"/>
                <a:gd name="connsiteY4" fmla="*/ 6130481 h 6130481"/>
                <a:gd name="connsiteX5" fmla="*/ 243517 w 5517522"/>
                <a:gd name="connsiteY5" fmla="*/ 5212325 h 6130481"/>
                <a:gd name="connsiteX6" fmla="*/ 34587 w 5517522"/>
                <a:gd name="connsiteY6" fmla="*/ 4985345 h 6130481"/>
                <a:gd name="connsiteX7" fmla="*/ 0 w 5517522"/>
                <a:gd name="connsiteY7" fmla="*/ 4939620 h 6130481"/>
                <a:gd name="connsiteX8" fmla="*/ 0 w 5517522"/>
                <a:gd name="connsiteY8" fmla="*/ 3335329 h 6130481"/>
                <a:gd name="connsiteX9" fmla="*/ 17141 w 5517522"/>
                <a:gd name="connsiteY9" fmla="*/ 3448738 h 6130481"/>
                <a:gd name="connsiteX10" fmla="*/ 167489 w 5517522"/>
                <a:gd name="connsiteY10" fmla="*/ 3930490 h 6130481"/>
                <a:gd name="connsiteX11" fmla="*/ 715471 w 5517522"/>
                <a:gd name="connsiteY11" fmla="*/ 4734212 h 6130481"/>
                <a:gd name="connsiteX12" fmla="*/ 2481689 w 5517522"/>
                <a:gd name="connsiteY12" fmla="*/ 5458772 h 6130481"/>
                <a:gd name="connsiteX13" fmla="*/ 4126644 w 5517522"/>
                <a:gd name="connsiteY13" fmla="*/ 4818302 h 6130481"/>
                <a:gd name="connsiteX14" fmla="*/ 4360437 w 5517522"/>
                <a:gd name="connsiteY14" fmla="*/ 4516766 h 6130481"/>
                <a:gd name="connsiteX15" fmla="*/ 4480357 w 5517522"/>
                <a:gd name="connsiteY15" fmla="*/ 4122855 h 6130481"/>
                <a:gd name="connsiteX16" fmla="*/ 4781557 w 5517522"/>
                <a:gd name="connsiteY16" fmla="*/ 3129791 h 6130481"/>
                <a:gd name="connsiteX17" fmla="*/ 4771928 w 5517522"/>
                <a:gd name="connsiteY17" fmla="*/ 2357869 h 6130481"/>
                <a:gd name="connsiteX18" fmla="*/ 4297510 w 5517522"/>
                <a:gd name="connsiteY18" fmla="*/ 1575533 h 6130481"/>
                <a:gd name="connsiteX19" fmla="*/ 3498715 w 5517522"/>
                <a:gd name="connsiteY19" fmla="*/ 907071 h 6130481"/>
                <a:gd name="connsiteX20" fmla="*/ 2549095 w 5517522"/>
                <a:gd name="connsiteY20" fmla="*/ 671821 h 6130481"/>
                <a:gd name="connsiteX21" fmla="*/ 985319 w 5517522"/>
                <a:gd name="connsiteY21" fmla="*/ 1582475 h 6130481"/>
                <a:gd name="connsiteX22" fmla="*/ 634628 w 5517522"/>
                <a:gd name="connsiteY22" fmla="*/ 1913907 h 6130481"/>
                <a:gd name="connsiteX23" fmla="*/ 117662 w 5517522"/>
                <a:gd name="connsiteY23" fmla="*/ 2453044 h 6130481"/>
                <a:gd name="connsiteX24" fmla="*/ 2515 w 5517522"/>
                <a:gd name="connsiteY24" fmla="*/ 2685494 h 6130481"/>
                <a:gd name="connsiteX25" fmla="*/ 0 w 5517522"/>
                <a:gd name="connsiteY25" fmla="*/ 2696965 h 6130481"/>
                <a:gd name="connsiteX26" fmla="*/ 0 w 5517522"/>
                <a:gd name="connsiteY26" fmla="*/ 1587383 h 6130481"/>
                <a:gd name="connsiteX27" fmla="*/ 76951 w 5517522"/>
                <a:gd name="connsiteY27" fmla="*/ 1513741 h 6130481"/>
                <a:gd name="connsiteX28" fmla="*/ 510118 w 5517522"/>
                <a:gd name="connsiteY28" fmla="*/ 1107273 h 6130481"/>
                <a:gd name="connsiteX29" fmla="*/ 2549095 w 5517522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522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4011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335329"/>
                  </a:lnTo>
                  <a:lnTo>
                    <a:pt x="17141" y="3448738"/>
                  </a:lnTo>
                  <a:cubicBezTo>
                    <a:pt x="50676" y="3613558"/>
                    <a:pt x="100867" y="3774516"/>
                    <a:pt x="167489" y="3930490"/>
                  </a:cubicBezTo>
                  <a:cubicBezTo>
                    <a:pt x="296255" y="4232138"/>
                    <a:pt x="480670" y="4502546"/>
                    <a:pt x="715471" y="4734212"/>
                  </a:cubicBezTo>
                  <a:cubicBezTo>
                    <a:pt x="1188993" y="5201464"/>
                    <a:pt x="1816250" y="5458772"/>
                    <a:pt x="2481689" y="5458772"/>
                  </a:cubicBezTo>
                  <a:cubicBezTo>
                    <a:pt x="3185758" y="5458772"/>
                    <a:pt x="3677755" y="5267191"/>
                    <a:pt x="4126644" y="4818302"/>
                  </a:cubicBezTo>
                  <a:cubicBezTo>
                    <a:pt x="4278363" y="4666583"/>
                    <a:pt x="4329982" y="4580701"/>
                    <a:pt x="4360437" y="4516766"/>
                  </a:cubicBezTo>
                  <a:cubicBezTo>
                    <a:pt x="4404890" y="4423495"/>
                    <a:pt x="4436577" y="4297417"/>
                    <a:pt x="4480357" y="4122855"/>
                  </a:cubicBezTo>
                  <a:cubicBezTo>
                    <a:pt x="4539030" y="3889285"/>
                    <a:pt x="4619425" y="3569275"/>
                    <a:pt x="4781557" y="3129791"/>
                  </a:cubicBezTo>
                  <a:cubicBezTo>
                    <a:pt x="4870238" y="2889503"/>
                    <a:pt x="4867103" y="2637010"/>
                    <a:pt x="4771928" y="2357869"/>
                  </a:cubicBezTo>
                  <a:cubicBezTo>
                    <a:pt x="4684815" y="2102465"/>
                    <a:pt x="4520779" y="1831945"/>
                    <a:pt x="4297510" y="1575533"/>
                  </a:cubicBezTo>
                  <a:cubicBezTo>
                    <a:pt x="4034492" y="1273549"/>
                    <a:pt x="3773266" y="1054983"/>
                    <a:pt x="3498715" y="907071"/>
                  </a:cubicBezTo>
                  <a:cubicBezTo>
                    <a:pt x="3204905" y="748745"/>
                    <a:pt x="2894187" y="671821"/>
                    <a:pt x="2549095" y="671821"/>
                  </a:cubicBezTo>
                  <a:cubicBezTo>
                    <a:pt x="1942553" y="671821"/>
                    <a:pt x="1518298" y="1049273"/>
                    <a:pt x="985319" y="1582475"/>
                  </a:cubicBezTo>
                  <a:cubicBezTo>
                    <a:pt x="865735" y="1702059"/>
                    <a:pt x="748278" y="1809774"/>
                    <a:pt x="634628" y="1913907"/>
                  </a:cubicBezTo>
                  <a:cubicBezTo>
                    <a:pt x="421325" y="2109407"/>
                    <a:pt x="237134" y="2278146"/>
                    <a:pt x="117662" y="2453044"/>
                  </a:cubicBezTo>
                  <a:cubicBezTo>
                    <a:pt x="64756" y="2530415"/>
                    <a:pt x="27022" y="2605799"/>
                    <a:pt x="2515" y="2685494"/>
                  </a:cubicBezTo>
                  <a:lnTo>
                    <a:pt x="0" y="2696965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仿宋" panose="02010609060101010101" charset="-122"/>
                <a:cs typeface="+mn-ea"/>
                <a:sym typeface="+mn-lt"/>
              </a:endParaRPr>
            </a:p>
          </p:txBody>
        </p:sp>
        <p:sp>
          <p:nvSpPr>
            <p:cNvPr id="16" name="Freeform: Shape 15"/>
            <p:cNvSpPr/>
            <p:nvPr/>
          </p:nvSpPr>
          <p:spPr>
            <a:xfrm>
              <a:off x="-19220" y="176241"/>
              <a:ext cx="5517475" cy="6130481"/>
            </a:xfrm>
            <a:custGeom>
              <a:avLst/>
              <a:gdLst>
                <a:gd name="connsiteX0" fmla="*/ 2549095 w 5517475"/>
                <a:gd name="connsiteY0" fmla="*/ 0 h 6130481"/>
                <a:gd name="connsiteX1" fmla="*/ 4804175 w 5517475"/>
                <a:gd name="connsiteY1" fmla="*/ 1134258 h 6130481"/>
                <a:gd name="connsiteX2" fmla="*/ 5411838 w 5517475"/>
                <a:gd name="connsiteY2" fmla="*/ 3362353 h 6130481"/>
                <a:gd name="connsiteX3" fmla="*/ 4601621 w 5517475"/>
                <a:gd name="connsiteY3" fmla="*/ 5293280 h 6130481"/>
                <a:gd name="connsiteX4" fmla="*/ 2481577 w 5517475"/>
                <a:gd name="connsiteY4" fmla="*/ 6130481 h 6130481"/>
                <a:gd name="connsiteX5" fmla="*/ 243517 w 5517475"/>
                <a:gd name="connsiteY5" fmla="*/ 5212325 h 6130481"/>
                <a:gd name="connsiteX6" fmla="*/ 34587 w 5517475"/>
                <a:gd name="connsiteY6" fmla="*/ 4985345 h 6130481"/>
                <a:gd name="connsiteX7" fmla="*/ 0 w 5517475"/>
                <a:gd name="connsiteY7" fmla="*/ 4939620 h 6130481"/>
                <a:gd name="connsiteX8" fmla="*/ 0 w 5517475"/>
                <a:gd name="connsiteY8" fmla="*/ 3799573 h 6130481"/>
                <a:gd name="connsiteX9" fmla="*/ 64364 w 5517475"/>
                <a:gd name="connsiteY9" fmla="*/ 3974159 h 6130481"/>
                <a:gd name="connsiteX10" fmla="*/ 636644 w 5517475"/>
                <a:gd name="connsiteY10" fmla="*/ 4813600 h 6130481"/>
                <a:gd name="connsiteX11" fmla="*/ 2481577 w 5517475"/>
                <a:gd name="connsiteY11" fmla="*/ 5570406 h 6130481"/>
                <a:gd name="connsiteX12" fmla="*/ 3449896 w 5517475"/>
                <a:gd name="connsiteY12" fmla="*/ 5407153 h 6130481"/>
                <a:gd name="connsiteX13" fmla="*/ 4205695 w 5517475"/>
                <a:gd name="connsiteY13" fmla="*/ 4897241 h 6130481"/>
                <a:gd name="connsiteX14" fmla="*/ 4461434 w 5517475"/>
                <a:gd name="connsiteY14" fmla="*/ 4564802 h 6130481"/>
                <a:gd name="connsiteX15" fmla="*/ 4588969 w 5517475"/>
                <a:gd name="connsiteY15" fmla="*/ 4149952 h 6130481"/>
                <a:gd name="connsiteX16" fmla="*/ 4886585 w 5517475"/>
                <a:gd name="connsiteY16" fmla="*/ 3168421 h 6130481"/>
                <a:gd name="connsiteX17" fmla="*/ 4877964 w 5517475"/>
                <a:gd name="connsiteY17" fmla="*/ 2321590 h 6130481"/>
                <a:gd name="connsiteX18" fmla="*/ 4382048 w 5517475"/>
                <a:gd name="connsiteY18" fmla="*/ 1501856 h 6130481"/>
                <a:gd name="connsiteX19" fmla="*/ 3551900 w 5517475"/>
                <a:gd name="connsiteY19" fmla="*/ 808425 h 6130481"/>
                <a:gd name="connsiteX20" fmla="*/ 2549095 w 5517475"/>
                <a:gd name="connsiteY20" fmla="*/ 559851 h 6130481"/>
                <a:gd name="connsiteX21" fmla="*/ 1712566 w 5517475"/>
                <a:gd name="connsiteY21" fmla="*/ 812008 h 6130481"/>
                <a:gd name="connsiteX22" fmla="*/ 906044 w 5517475"/>
                <a:gd name="connsiteY22" fmla="*/ 1502976 h 6130481"/>
                <a:gd name="connsiteX23" fmla="*/ 558825 w 5517475"/>
                <a:gd name="connsiteY23" fmla="*/ 1831049 h 6130481"/>
                <a:gd name="connsiteX24" fmla="*/ 25063 w 5517475"/>
                <a:gd name="connsiteY24" fmla="*/ 2389556 h 6130481"/>
                <a:gd name="connsiteX25" fmla="*/ 0 w 5517475"/>
                <a:gd name="connsiteY25" fmla="*/ 2432109 h 6130481"/>
                <a:gd name="connsiteX26" fmla="*/ 0 w 5517475"/>
                <a:gd name="connsiteY26" fmla="*/ 1587383 h 6130481"/>
                <a:gd name="connsiteX27" fmla="*/ 76951 w 5517475"/>
                <a:gd name="connsiteY27" fmla="*/ 1513741 h 6130481"/>
                <a:gd name="connsiteX28" fmla="*/ 510118 w 5517475"/>
                <a:gd name="connsiteY28" fmla="*/ 1107273 h 6130481"/>
                <a:gd name="connsiteX29" fmla="*/ 2549095 w 5517475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475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3899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799573"/>
                  </a:lnTo>
                  <a:lnTo>
                    <a:pt x="64364" y="3974159"/>
                  </a:lnTo>
                  <a:cubicBezTo>
                    <a:pt x="198841" y="4289243"/>
                    <a:pt x="391429" y="4571632"/>
                    <a:pt x="636644" y="4813600"/>
                  </a:cubicBezTo>
                  <a:cubicBezTo>
                    <a:pt x="1131328" y="5301566"/>
                    <a:pt x="1786578" y="5570406"/>
                    <a:pt x="2481577" y="5570406"/>
                  </a:cubicBezTo>
                  <a:cubicBezTo>
                    <a:pt x="2854550" y="5570406"/>
                    <a:pt x="3171314" y="5516996"/>
                    <a:pt x="3449896" y="5407153"/>
                  </a:cubicBezTo>
                  <a:cubicBezTo>
                    <a:pt x="3723103" y="5299438"/>
                    <a:pt x="3970333" y="5132603"/>
                    <a:pt x="4205695" y="4897241"/>
                  </a:cubicBezTo>
                  <a:cubicBezTo>
                    <a:pt x="4369395" y="4733653"/>
                    <a:pt x="4426836" y="4637358"/>
                    <a:pt x="4461434" y="4564802"/>
                  </a:cubicBezTo>
                  <a:cubicBezTo>
                    <a:pt x="4510701" y="4461453"/>
                    <a:pt x="4543509" y="4330784"/>
                    <a:pt x="4588969" y="4149952"/>
                  </a:cubicBezTo>
                  <a:cubicBezTo>
                    <a:pt x="4646969" y="3918846"/>
                    <a:pt x="4726468" y="3602194"/>
                    <a:pt x="4886585" y="3168421"/>
                  </a:cubicBezTo>
                  <a:cubicBezTo>
                    <a:pt x="4984560" y="2902940"/>
                    <a:pt x="4981760" y="2626037"/>
                    <a:pt x="4877964" y="2321590"/>
                  </a:cubicBezTo>
                  <a:cubicBezTo>
                    <a:pt x="4786260" y="2052526"/>
                    <a:pt x="4614834" y="1769129"/>
                    <a:pt x="4382048" y="1501856"/>
                  </a:cubicBezTo>
                  <a:cubicBezTo>
                    <a:pt x="4110072" y="1189683"/>
                    <a:pt x="3838544" y="962832"/>
                    <a:pt x="3551900" y="808425"/>
                  </a:cubicBezTo>
                  <a:cubicBezTo>
                    <a:pt x="3241183" y="641141"/>
                    <a:pt x="2913222" y="559851"/>
                    <a:pt x="2549095" y="559851"/>
                  </a:cubicBezTo>
                  <a:cubicBezTo>
                    <a:pt x="2253830" y="559851"/>
                    <a:pt x="1988013" y="640134"/>
                    <a:pt x="1712566" y="812008"/>
                  </a:cubicBezTo>
                  <a:cubicBezTo>
                    <a:pt x="1428385" y="989593"/>
                    <a:pt x="1158313" y="1250707"/>
                    <a:pt x="906044" y="1502976"/>
                  </a:cubicBezTo>
                  <a:cubicBezTo>
                    <a:pt x="788140" y="1620769"/>
                    <a:pt x="671579" y="1727700"/>
                    <a:pt x="558825" y="1831049"/>
                  </a:cubicBezTo>
                  <a:cubicBezTo>
                    <a:pt x="340371" y="2031140"/>
                    <a:pt x="151813" y="2204022"/>
                    <a:pt x="25063" y="2389556"/>
                  </a:cubicBezTo>
                  <a:lnTo>
                    <a:pt x="0" y="2432109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仿宋" panose="02010609060101010101" charset="-122"/>
                <a:cs typeface="+mn-ea"/>
                <a:sym typeface="+mn-lt"/>
              </a:endParaRPr>
            </a:p>
          </p:txBody>
        </p:sp>
        <p:sp>
          <p:nvSpPr>
            <p:cNvPr id="17" name="Freeform: Shape 16"/>
            <p:cNvSpPr/>
            <p:nvPr/>
          </p:nvSpPr>
          <p:spPr>
            <a:xfrm>
              <a:off x="-19221" y="0"/>
              <a:ext cx="5646974" cy="6483075"/>
            </a:xfrm>
            <a:custGeom>
              <a:avLst/>
              <a:gdLst>
                <a:gd name="connsiteX0" fmla="*/ 2405773 w 5646974"/>
                <a:gd name="connsiteY0" fmla="*/ 0 h 6483075"/>
                <a:gd name="connsiteX1" fmla="*/ 5646974 w 5646974"/>
                <a:gd name="connsiteY1" fmla="*/ 3241538 h 6483075"/>
                <a:gd name="connsiteX2" fmla="*/ 2405773 w 5646974"/>
                <a:gd name="connsiteY2" fmla="*/ 6483075 h 6483075"/>
                <a:gd name="connsiteX3" fmla="*/ 113897 w 5646974"/>
                <a:gd name="connsiteY3" fmla="*/ 5533666 h 6483075"/>
                <a:gd name="connsiteX4" fmla="*/ 0 w 5646974"/>
                <a:gd name="connsiteY4" fmla="*/ 5408336 h 6483075"/>
                <a:gd name="connsiteX5" fmla="*/ 0 w 5646974"/>
                <a:gd name="connsiteY5" fmla="*/ 4983659 h 6483075"/>
                <a:gd name="connsiteX6" fmla="*/ 155731 w 5646974"/>
                <a:gd name="connsiteY6" fmla="*/ 5176047 h 6483075"/>
                <a:gd name="connsiteX7" fmla="*/ 1093706 w 5646974"/>
                <a:gd name="connsiteY7" fmla="*/ 5866903 h 6483075"/>
                <a:gd name="connsiteX8" fmla="*/ 1639673 w 5646974"/>
                <a:gd name="connsiteY8" fmla="*/ 6059940 h 6483075"/>
                <a:gd name="connsiteX9" fmla="*/ 1709990 w 5646974"/>
                <a:gd name="connsiteY9" fmla="*/ 6076287 h 6483075"/>
                <a:gd name="connsiteX10" fmla="*/ 1780307 w 5646974"/>
                <a:gd name="connsiteY10" fmla="*/ 6091963 h 6483075"/>
                <a:gd name="connsiteX11" fmla="*/ 1851072 w 5646974"/>
                <a:gd name="connsiteY11" fmla="*/ 6105176 h 6483075"/>
                <a:gd name="connsiteX12" fmla="*/ 1886455 w 5646974"/>
                <a:gd name="connsiteY12" fmla="*/ 6111782 h 6483075"/>
                <a:gd name="connsiteX13" fmla="*/ 1921949 w 5646974"/>
                <a:gd name="connsiteY13" fmla="*/ 6117716 h 6483075"/>
                <a:gd name="connsiteX14" fmla="*/ 2064152 w 5646974"/>
                <a:gd name="connsiteY14" fmla="*/ 6137647 h 6483075"/>
                <a:gd name="connsiteX15" fmla="*/ 2206914 w 5646974"/>
                <a:gd name="connsiteY15" fmla="*/ 6151195 h 6483075"/>
                <a:gd name="connsiteX16" fmla="*/ 2350011 w 5646974"/>
                <a:gd name="connsiteY16" fmla="*/ 6158250 h 6483075"/>
                <a:gd name="connsiteX17" fmla="*/ 2493109 w 5646974"/>
                <a:gd name="connsiteY17" fmla="*/ 6159705 h 6483075"/>
                <a:gd name="connsiteX18" fmla="*/ 2781321 w 5646974"/>
                <a:gd name="connsiteY18" fmla="*/ 6147277 h 6483075"/>
                <a:gd name="connsiteX19" fmla="*/ 3345091 w 5646974"/>
                <a:gd name="connsiteY19" fmla="*/ 6060276 h 6483075"/>
                <a:gd name="connsiteX20" fmla="*/ 3878853 w 5646974"/>
                <a:gd name="connsiteY20" fmla="*/ 5871718 h 6483075"/>
                <a:gd name="connsiteX21" fmla="*/ 4367267 w 5646974"/>
                <a:gd name="connsiteY21" fmla="*/ 5573093 h 6483075"/>
                <a:gd name="connsiteX22" fmla="*/ 4424484 w 5646974"/>
                <a:gd name="connsiteY22" fmla="*/ 5528529 h 6483075"/>
                <a:gd name="connsiteX23" fmla="*/ 4481252 w 5646974"/>
                <a:gd name="connsiteY23" fmla="*/ 5483069 h 6483075"/>
                <a:gd name="connsiteX24" fmla="*/ 4536790 w 5646974"/>
                <a:gd name="connsiteY24" fmla="*/ 5435818 h 6483075"/>
                <a:gd name="connsiteX25" fmla="*/ 4591543 w 5646974"/>
                <a:gd name="connsiteY25" fmla="*/ 5387671 h 6483075"/>
                <a:gd name="connsiteX26" fmla="*/ 4794209 w 5646974"/>
                <a:gd name="connsiteY26" fmla="*/ 5181198 h 6483075"/>
                <a:gd name="connsiteX27" fmla="*/ 4956678 w 5646974"/>
                <a:gd name="connsiteY27" fmla="*/ 4945836 h 6483075"/>
                <a:gd name="connsiteX28" fmla="*/ 4989262 w 5646974"/>
                <a:gd name="connsiteY28" fmla="*/ 4881453 h 6483075"/>
                <a:gd name="connsiteX29" fmla="*/ 5017814 w 5646974"/>
                <a:gd name="connsiteY29" fmla="*/ 4814607 h 6483075"/>
                <a:gd name="connsiteX30" fmla="*/ 5044127 w 5646974"/>
                <a:gd name="connsiteY30" fmla="*/ 4746193 h 6483075"/>
                <a:gd name="connsiteX31" fmla="*/ 5068425 w 5646974"/>
                <a:gd name="connsiteY31" fmla="*/ 4676436 h 6483075"/>
                <a:gd name="connsiteX32" fmla="*/ 5154641 w 5646974"/>
                <a:gd name="connsiteY32" fmla="*/ 4390352 h 6483075"/>
                <a:gd name="connsiteX33" fmla="*/ 5196854 w 5646974"/>
                <a:gd name="connsiteY33" fmla="*/ 4246134 h 6483075"/>
                <a:gd name="connsiteX34" fmla="*/ 5240299 w 5646974"/>
                <a:gd name="connsiteY34" fmla="*/ 4102140 h 6483075"/>
                <a:gd name="connsiteX35" fmla="*/ 5432440 w 5646974"/>
                <a:gd name="connsiteY35" fmla="*/ 3532884 h 6483075"/>
                <a:gd name="connsiteX36" fmla="*/ 5528846 w 5646974"/>
                <a:gd name="connsiteY36" fmla="*/ 2951647 h 6483075"/>
                <a:gd name="connsiteX37" fmla="*/ 5495927 w 5646974"/>
                <a:gd name="connsiteY37" fmla="*/ 2658733 h 6483075"/>
                <a:gd name="connsiteX38" fmla="*/ 5480027 w 5646974"/>
                <a:gd name="connsiteY38" fmla="*/ 2586848 h 6483075"/>
                <a:gd name="connsiteX39" fmla="*/ 5461328 w 5646974"/>
                <a:gd name="connsiteY39" fmla="*/ 2515635 h 6483075"/>
                <a:gd name="connsiteX40" fmla="*/ 5439605 w 5646974"/>
                <a:gd name="connsiteY40" fmla="*/ 2445317 h 6483075"/>
                <a:gd name="connsiteX41" fmla="*/ 5415532 w 5646974"/>
                <a:gd name="connsiteY41" fmla="*/ 2375896 h 6483075"/>
                <a:gd name="connsiteX42" fmla="*/ 5144564 w 5646974"/>
                <a:gd name="connsiteY42" fmla="*/ 1857138 h 6483075"/>
                <a:gd name="connsiteX43" fmla="*/ 4774838 w 5646974"/>
                <a:gd name="connsiteY43" fmla="*/ 1405450 h 6483075"/>
                <a:gd name="connsiteX44" fmla="*/ 4345769 w 5646974"/>
                <a:gd name="connsiteY44" fmla="*/ 1012323 h 6483075"/>
                <a:gd name="connsiteX45" fmla="*/ 4115334 w 5646974"/>
                <a:gd name="connsiteY45" fmla="*/ 841344 h 6483075"/>
                <a:gd name="connsiteX46" fmla="*/ 3874038 w 5646974"/>
                <a:gd name="connsiteY46" fmla="*/ 691528 h 6483075"/>
                <a:gd name="connsiteX47" fmla="*/ 3359535 w 5646974"/>
                <a:gd name="connsiteY47" fmla="*/ 468819 h 6483075"/>
                <a:gd name="connsiteX48" fmla="*/ 2811105 w 5646974"/>
                <a:gd name="connsiteY48" fmla="*/ 366031 h 6483075"/>
                <a:gd name="connsiteX49" fmla="*/ 2741124 w 5646974"/>
                <a:gd name="connsiteY49" fmla="*/ 361440 h 6483075"/>
                <a:gd name="connsiteX50" fmla="*/ 2671030 w 5646974"/>
                <a:gd name="connsiteY50" fmla="*/ 358417 h 6483075"/>
                <a:gd name="connsiteX51" fmla="*/ 2600713 w 5646974"/>
                <a:gd name="connsiteY51" fmla="*/ 357521 h 6483075"/>
                <a:gd name="connsiteX52" fmla="*/ 2531739 w 5646974"/>
                <a:gd name="connsiteY52" fmla="*/ 358529 h 6483075"/>
                <a:gd name="connsiteX53" fmla="*/ 2259988 w 5646974"/>
                <a:gd name="connsiteY53" fmla="*/ 385289 h 6483075"/>
                <a:gd name="connsiteX54" fmla="*/ 1740670 w 5646974"/>
                <a:gd name="connsiteY54" fmla="*/ 553917 h 6483075"/>
                <a:gd name="connsiteX55" fmla="*/ 1264124 w 5646974"/>
                <a:gd name="connsiteY55" fmla="*/ 853549 h 6483075"/>
                <a:gd name="connsiteX56" fmla="*/ 823074 w 5646974"/>
                <a:gd name="connsiteY56" fmla="*/ 1234136 h 6483075"/>
                <a:gd name="connsiteX57" fmla="*/ 715694 w 5646974"/>
                <a:gd name="connsiteY57" fmla="*/ 1336252 h 6483075"/>
                <a:gd name="connsiteX58" fmla="*/ 606859 w 5646974"/>
                <a:gd name="connsiteY58" fmla="*/ 1440945 h 6483075"/>
                <a:gd name="connsiteX59" fmla="*/ 382023 w 5646974"/>
                <a:gd name="connsiteY59" fmla="*/ 1646074 h 6483075"/>
                <a:gd name="connsiteX60" fmla="*/ 158531 w 5646974"/>
                <a:gd name="connsiteY60" fmla="*/ 1843813 h 6483075"/>
                <a:gd name="connsiteX61" fmla="*/ 0 w 5646974"/>
                <a:gd name="connsiteY61" fmla="*/ 1991775 h 6483075"/>
                <a:gd name="connsiteX62" fmla="*/ 0 w 5646974"/>
                <a:gd name="connsiteY62" fmla="*/ 1074740 h 6483075"/>
                <a:gd name="connsiteX63" fmla="*/ 113897 w 5646974"/>
                <a:gd name="connsiteY63" fmla="*/ 949410 h 6483075"/>
                <a:gd name="connsiteX64" fmla="*/ 2405773 w 5646974"/>
                <a:gd name="connsiteY64" fmla="*/ 0 h 648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646974" h="6483075">
                  <a:moveTo>
                    <a:pt x="2405773" y="0"/>
                  </a:moveTo>
                  <a:cubicBezTo>
                    <a:pt x="4195841" y="0"/>
                    <a:pt x="5646974" y="1451246"/>
                    <a:pt x="5646974" y="3241538"/>
                  </a:cubicBezTo>
                  <a:cubicBezTo>
                    <a:pt x="5646974" y="5031830"/>
                    <a:pt x="4195841" y="6483075"/>
                    <a:pt x="2405773" y="6483075"/>
                  </a:cubicBezTo>
                  <a:cubicBezTo>
                    <a:pt x="1510739" y="6483075"/>
                    <a:pt x="700439" y="6120264"/>
                    <a:pt x="113897" y="5533666"/>
                  </a:cubicBezTo>
                  <a:lnTo>
                    <a:pt x="0" y="5408336"/>
                  </a:lnTo>
                  <a:lnTo>
                    <a:pt x="0" y="4983659"/>
                  </a:lnTo>
                  <a:lnTo>
                    <a:pt x="155731" y="5176047"/>
                  </a:lnTo>
                  <a:cubicBezTo>
                    <a:pt x="417742" y="5469073"/>
                    <a:pt x="741224" y="5704211"/>
                    <a:pt x="1093706" y="5866903"/>
                  </a:cubicBezTo>
                  <a:cubicBezTo>
                    <a:pt x="1269947" y="5948418"/>
                    <a:pt x="1453018" y="6013137"/>
                    <a:pt x="1639673" y="6059940"/>
                  </a:cubicBezTo>
                  <a:lnTo>
                    <a:pt x="1709990" y="6076287"/>
                  </a:lnTo>
                  <a:cubicBezTo>
                    <a:pt x="1733504" y="6081550"/>
                    <a:pt x="1756570" y="6088156"/>
                    <a:pt x="1780307" y="6091963"/>
                  </a:cubicBezTo>
                  <a:lnTo>
                    <a:pt x="1851072" y="6105176"/>
                  </a:lnTo>
                  <a:lnTo>
                    <a:pt x="1886455" y="6111782"/>
                  </a:lnTo>
                  <a:cubicBezTo>
                    <a:pt x="1898212" y="6114021"/>
                    <a:pt x="1909969" y="6116373"/>
                    <a:pt x="1921949" y="6117716"/>
                  </a:cubicBezTo>
                  <a:cubicBezTo>
                    <a:pt x="1969425" y="6124323"/>
                    <a:pt x="2016676" y="6131489"/>
                    <a:pt x="2064152" y="6137647"/>
                  </a:cubicBezTo>
                  <a:cubicBezTo>
                    <a:pt x="2111851" y="6141790"/>
                    <a:pt x="2159438" y="6146381"/>
                    <a:pt x="2206914" y="6151195"/>
                  </a:cubicBezTo>
                  <a:lnTo>
                    <a:pt x="2350011" y="6158250"/>
                  </a:lnTo>
                  <a:cubicBezTo>
                    <a:pt x="2397711" y="6159593"/>
                    <a:pt x="2445410" y="6159146"/>
                    <a:pt x="2493109" y="6159705"/>
                  </a:cubicBezTo>
                  <a:cubicBezTo>
                    <a:pt x="2589068" y="6158137"/>
                    <a:pt x="2685922" y="6154666"/>
                    <a:pt x="2781321" y="6147277"/>
                  </a:cubicBezTo>
                  <a:cubicBezTo>
                    <a:pt x="2972566" y="6132944"/>
                    <a:pt x="3161348" y="6105288"/>
                    <a:pt x="3345091" y="6060276"/>
                  </a:cubicBezTo>
                  <a:cubicBezTo>
                    <a:pt x="3528834" y="6015375"/>
                    <a:pt x="3707539" y="5952785"/>
                    <a:pt x="3878853" y="5871718"/>
                  </a:cubicBezTo>
                  <a:cubicBezTo>
                    <a:pt x="4050167" y="5790428"/>
                    <a:pt x="4213084" y="5689318"/>
                    <a:pt x="4367267" y="5573093"/>
                  </a:cubicBezTo>
                  <a:lnTo>
                    <a:pt x="4424484" y="5528529"/>
                  </a:lnTo>
                  <a:cubicBezTo>
                    <a:pt x="4443631" y="5513637"/>
                    <a:pt x="4463113" y="5499193"/>
                    <a:pt x="4481252" y="5483069"/>
                  </a:cubicBezTo>
                  <a:lnTo>
                    <a:pt x="4536790" y="5435818"/>
                  </a:lnTo>
                  <a:cubicBezTo>
                    <a:pt x="4555265" y="5419918"/>
                    <a:pt x="4574188" y="5404466"/>
                    <a:pt x="4591543" y="5387671"/>
                  </a:cubicBezTo>
                  <a:cubicBezTo>
                    <a:pt x="4662980" y="5321944"/>
                    <a:pt x="4733074" y="5254650"/>
                    <a:pt x="4794209" y="5181198"/>
                  </a:cubicBezTo>
                  <a:cubicBezTo>
                    <a:pt x="4857808" y="5109089"/>
                    <a:pt x="4910434" y="5029926"/>
                    <a:pt x="4956678" y="4945836"/>
                  </a:cubicBezTo>
                  <a:cubicBezTo>
                    <a:pt x="4967651" y="4924450"/>
                    <a:pt x="4978624" y="4903064"/>
                    <a:pt x="4989262" y="4881453"/>
                  </a:cubicBezTo>
                  <a:lnTo>
                    <a:pt x="5017814" y="4814607"/>
                  </a:lnTo>
                  <a:cubicBezTo>
                    <a:pt x="5027891" y="4792549"/>
                    <a:pt x="5035393" y="4769035"/>
                    <a:pt x="5044127" y="4746193"/>
                  </a:cubicBezTo>
                  <a:cubicBezTo>
                    <a:pt x="5052636" y="4723128"/>
                    <a:pt x="5061146" y="4700174"/>
                    <a:pt x="5068425" y="4676436"/>
                  </a:cubicBezTo>
                  <a:cubicBezTo>
                    <a:pt x="5099552" y="4582717"/>
                    <a:pt x="5126985" y="4486422"/>
                    <a:pt x="5154641" y="4390352"/>
                  </a:cubicBezTo>
                  <a:lnTo>
                    <a:pt x="5196854" y="4246134"/>
                  </a:lnTo>
                  <a:lnTo>
                    <a:pt x="5240299" y="4102140"/>
                  </a:lnTo>
                  <a:cubicBezTo>
                    <a:pt x="5299195" y="3910560"/>
                    <a:pt x="5364697" y="3721330"/>
                    <a:pt x="5432440" y="3532884"/>
                  </a:cubicBezTo>
                  <a:cubicBezTo>
                    <a:pt x="5500294" y="3346902"/>
                    <a:pt x="5533549" y="3148714"/>
                    <a:pt x="5528846" y="2951647"/>
                  </a:cubicBezTo>
                  <a:cubicBezTo>
                    <a:pt x="5526831" y="2853113"/>
                    <a:pt x="5515409" y="2755027"/>
                    <a:pt x="5495927" y="2658733"/>
                  </a:cubicBezTo>
                  <a:cubicBezTo>
                    <a:pt x="5491112" y="2634659"/>
                    <a:pt x="5486297" y="2610585"/>
                    <a:pt x="5480027" y="2586848"/>
                  </a:cubicBezTo>
                  <a:cubicBezTo>
                    <a:pt x="5474205" y="2562998"/>
                    <a:pt x="5468718" y="2539036"/>
                    <a:pt x="5461328" y="2515635"/>
                  </a:cubicBezTo>
                  <a:cubicBezTo>
                    <a:pt x="5454386" y="2492009"/>
                    <a:pt x="5447668" y="2468495"/>
                    <a:pt x="5439605" y="2445317"/>
                  </a:cubicBezTo>
                  <a:cubicBezTo>
                    <a:pt x="5431879" y="2422028"/>
                    <a:pt x="5424378" y="2398738"/>
                    <a:pt x="5415532" y="2375896"/>
                  </a:cubicBezTo>
                  <a:cubicBezTo>
                    <a:pt x="5347790" y="2191817"/>
                    <a:pt x="5254071" y="2018599"/>
                    <a:pt x="5144564" y="1857138"/>
                  </a:cubicBezTo>
                  <a:cubicBezTo>
                    <a:pt x="5034946" y="1695565"/>
                    <a:pt x="4909762" y="1545301"/>
                    <a:pt x="4774838" y="1405450"/>
                  </a:cubicBezTo>
                  <a:cubicBezTo>
                    <a:pt x="4638907" y="1265040"/>
                    <a:pt x="4496145" y="1132131"/>
                    <a:pt x="4345769" y="1012323"/>
                  </a:cubicBezTo>
                  <a:cubicBezTo>
                    <a:pt x="4270749" y="952195"/>
                    <a:pt x="4194273" y="894642"/>
                    <a:pt x="4115334" y="841344"/>
                  </a:cubicBezTo>
                  <a:cubicBezTo>
                    <a:pt x="4037067" y="787263"/>
                    <a:pt x="3956336" y="737548"/>
                    <a:pt x="3874038" y="691528"/>
                  </a:cubicBezTo>
                  <a:cubicBezTo>
                    <a:pt x="3709554" y="599712"/>
                    <a:pt x="3537792" y="523349"/>
                    <a:pt x="3359535" y="468819"/>
                  </a:cubicBezTo>
                  <a:cubicBezTo>
                    <a:pt x="3181278" y="414514"/>
                    <a:pt x="2997311" y="380699"/>
                    <a:pt x="2811105" y="366031"/>
                  </a:cubicBezTo>
                  <a:cubicBezTo>
                    <a:pt x="2787703" y="364575"/>
                    <a:pt x="2764525" y="362448"/>
                    <a:pt x="2741124" y="361440"/>
                  </a:cubicBezTo>
                  <a:lnTo>
                    <a:pt x="2671030" y="358417"/>
                  </a:lnTo>
                  <a:lnTo>
                    <a:pt x="2600713" y="357521"/>
                  </a:lnTo>
                  <a:cubicBezTo>
                    <a:pt x="2577087" y="356961"/>
                    <a:pt x="2554805" y="358305"/>
                    <a:pt x="2531739" y="358529"/>
                  </a:cubicBezTo>
                  <a:cubicBezTo>
                    <a:pt x="2440259" y="360992"/>
                    <a:pt x="2349564" y="370285"/>
                    <a:pt x="2259988" y="385289"/>
                  </a:cubicBezTo>
                  <a:cubicBezTo>
                    <a:pt x="2080723" y="415521"/>
                    <a:pt x="1906945" y="473634"/>
                    <a:pt x="1740670" y="553917"/>
                  </a:cubicBezTo>
                  <a:cubicBezTo>
                    <a:pt x="1574506" y="634647"/>
                    <a:pt x="1415844" y="737100"/>
                    <a:pt x="1264124" y="853549"/>
                  </a:cubicBezTo>
                  <a:cubicBezTo>
                    <a:pt x="1112181" y="969886"/>
                    <a:pt x="966508" y="1099212"/>
                    <a:pt x="823074" y="1234136"/>
                  </a:cubicBezTo>
                  <a:cubicBezTo>
                    <a:pt x="787131" y="1267951"/>
                    <a:pt x="751413" y="1301990"/>
                    <a:pt x="715694" y="1336252"/>
                  </a:cubicBezTo>
                  <a:lnTo>
                    <a:pt x="606859" y="1440945"/>
                  </a:lnTo>
                  <a:cubicBezTo>
                    <a:pt x="532623" y="1511374"/>
                    <a:pt x="457267" y="1579452"/>
                    <a:pt x="382023" y="1646074"/>
                  </a:cubicBezTo>
                  <a:lnTo>
                    <a:pt x="158531" y="1843813"/>
                  </a:lnTo>
                  <a:lnTo>
                    <a:pt x="0" y="1991775"/>
                  </a:lnTo>
                  <a:lnTo>
                    <a:pt x="0" y="1074740"/>
                  </a:lnTo>
                  <a:lnTo>
                    <a:pt x="113897" y="949410"/>
                  </a:lnTo>
                  <a:cubicBezTo>
                    <a:pt x="700439" y="362812"/>
                    <a:pt x="1510739" y="0"/>
                    <a:pt x="2405773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74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仿宋" panose="02010609060101010101" charset="-122"/>
                <a:cs typeface="+mn-ea"/>
                <a:sym typeface="+mn-lt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872" y="1962201"/>
            <a:ext cx="4224528" cy="2760098"/>
          </a:xfrm>
        </p:spPr>
        <p:txBody>
          <a:bodyPr>
            <a:normAutofit/>
          </a:bodyPr>
          <a:lstStyle/>
          <a:p>
            <a:pPr algn="ctr"/>
            <a:r>
              <a:rPr lang="zh-CN" altLang="en-US" dirty="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rPr>
              <a:t>五子棋棋局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AD06336-3A0F-C4DA-4B2F-E2F18951B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44721" y="334101"/>
            <a:ext cx="5646974" cy="546538"/>
          </a:xfrm>
          <a:noFill/>
          <a:ln>
            <a:noFill/>
          </a:ln>
        </p:spPr>
        <p:txBody>
          <a:bodyPr anchor="ctr">
            <a:normAutofit/>
          </a:bodyPr>
          <a:lstStyle/>
          <a:p>
            <a:r>
              <a:rPr lang="zh-CN" altLang="en-US" sz="2000" dirty="0">
                <a:solidFill>
                  <a:schemeClr val="tx2"/>
                </a:solidFill>
                <a:latin typeface="+mn-ea"/>
                <a:cs typeface="+mn-ea"/>
                <a:sym typeface="+mn-lt"/>
              </a:rPr>
              <a:t>活四：必赢情况</a:t>
            </a:r>
            <a:endParaRPr lang="en-US" altLang="zh-CN" sz="2000" dirty="0">
              <a:solidFill>
                <a:schemeClr val="tx2"/>
              </a:solidFill>
              <a:latin typeface="+mn-ea"/>
              <a:cs typeface="+mn-ea"/>
              <a:sym typeface="+mn-lt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3F5622B-A36D-D999-B9BD-F5313A626A0F}"/>
              </a:ext>
            </a:extLst>
          </p:cNvPr>
          <p:cNvSpPr txBox="1">
            <a:spLocks/>
          </p:cNvSpPr>
          <p:nvPr/>
        </p:nvSpPr>
        <p:spPr>
          <a:xfrm>
            <a:off x="6655328" y="3286830"/>
            <a:ext cx="4674823" cy="700548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>
                <a:solidFill>
                  <a:schemeClr val="tx2"/>
                </a:solidFill>
                <a:latin typeface="+mn-ea"/>
                <a:cs typeface="+mn-ea"/>
                <a:sym typeface="+mn-lt"/>
              </a:rPr>
              <a:t>冲四：</a:t>
            </a:r>
            <a:r>
              <a:rPr lang="zh-CN" altLang="en-US" sz="2000" dirty="0">
                <a:solidFill>
                  <a:schemeClr val="tx2"/>
                </a:solidFill>
                <a:latin typeface="+mn-ea"/>
                <a:cs typeface="+mn-ea"/>
              </a:rPr>
              <a:t>除“活四”外的，再下一着棋便可形成五连的情况</a:t>
            </a:r>
            <a:endParaRPr lang="en-US" altLang="zh-CN" sz="2000" dirty="0">
              <a:solidFill>
                <a:schemeClr val="tx2"/>
              </a:solidFill>
              <a:latin typeface="+mn-ea"/>
              <a:cs typeface="+mn-ea"/>
              <a:sym typeface="+mn-lt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DC0922DD-BDC3-E154-4388-DB1534AC50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5808" y="1312046"/>
            <a:ext cx="1422400" cy="151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13EAD78A-05C1-0E0B-9B0A-B5769049D6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5808" y="4290499"/>
            <a:ext cx="1422400" cy="86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656D5AAE-62A0-1D10-9D60-9BB8B51187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5319" y="5545954"/>
            <a:ext cx="1625600" cy="86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97865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仿宋" panose="02010609060101010101" charset="-122"/>
              <a:cs typeface="+mn-cs"/>
            </a:endParaRPr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仿宋" panose="02010609060101010101" charset="-122"/>
              <a:cs typeface="+mn-cs"/>
            </a:endParaRP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-8137" y="0"/>
            <a:ext cx="5646974" cy="6483075"/>
            <a:chOff x="-19221" y="0"/>
            <a:chExt cx="5646974" cy="6483075"/>
          </a:xfrm>
        </p:grpSpPr>
        <p:sp>
          <p:nvSpPr>
            <p:cNvPr id="13" name="Freeform: Shape 12"/>
            <p:cNvSpPr/>
            <p:nvPr/>
          </p:nvSpPr>
          <p:spPr>
            <a:xfrm>
              <a:off x="-19220" y="116610"/>
              <a:ext cx="5535001" cy="6250127"/>
            </a:xfrm>
            <a:custGeom>
              <a:avLst/>
              <a:gdLst>
                <a:gd name="connsiteX0" fmla="*/ 2510242 w 5535001"/>
                <a:gd name="connsiteY0" fmla="*/ 174 h 6250127"/>
                <a:gd name="connsiteX1" fmla="*/ 2550551 w 5535001"/>
                <a:gd name="connsiteY1" fmla="*/ 510 h 6250127"/>
                <a:gd name="connsiteX2" fmla="*/ 2629490 w 5535001"/>
                <a:gd name="connsiteY2" fmla="*/ 3757 h 6250127"/>
                <a:gd name="connsiteX3" fmla="*/ 2708317 w 5535001"/>
                <a:gd name="connsiteY3" fmla="*/ 7229 h 6250127"/>
                <a:gd name="connsiteX4" fmla="*/ 2787256 w 5535001"/>
                <a:gd name="connsiteY4" fmla="*/ 14619 h 6250127"/>
                <a:gd name="connsiteX5" fmla="*/ 3408467 w 5535001"/>
                <a:gd name="connsiteY5" fmla="*/ 145064 h 6250127"/>
                <a:gd name="connsiteX6" fmla="*/ 3557723 w 5535001"/>
                <a:gd name="connsiteY6" fmla="*/ 199593 h 6250127"/>
                <a:gd name="connsiteX7" fmla="*/ 3594337 w 5535001"/>
                <a:gd name="connsiteY7" fmla="*/ 214597 h 6250127"/>
                <a:gd name="connsiteX8" fmla="*/ 3630616 w 5535001"/>
                <a:gd name="connsiteY8" fmla="*/ 230385 h 6250127"/>
                <a:gd name="connsiteX9" fmla="*/ 3703172 w 5535001"/>
                <a:gd name="connsiteY9" fmla="*/ 262073 h 6250127"/>
                <a:gd name="connsiteX10" fmla="*/ 3739003 w 5535001"/>
                <a:gd name="connsiteY10" fmla="*/ 278756 h 6250127"/>
                <a:gd name="connsiteX11" fmla="*/ 3756806 w 5535001"/>
                <a:gd name="connsiteY11" fmla="*/ 287266 h 6250127"/>
                <a:gd name="connsiteX12" fmla="*/ 3773714 w 5535001"/>
                <a:gd name="connsiteY12" fmla="*/ 297567 h 6250127"/>
                <a:gd name="connsiteX13" fmla="*/ 3840784 w 5535001"/>
                <a:gd name="connsiteY13" fmla="*/ 339332 h 6250127"/>
                <a:gd name="connsiteX14" fmla="*/ 3873927 w 5535001"/>
                <a:gd name="connsiteY14" fmla="*/ 360495 h 6250127"/>
                <a:gd name="connsiteX15" fmla="*/ 3906062 w 5535001"/>
                <a:gd name="connsiteY15" fmla="*/ 383001 h 6250127"/>
                <a:gd name="connsiteX16" fmla="*/ 3969662 w 5535001"/>
                <a:gd name="connsiteY16" fmla="*/ 428572 h 6250127"/>
                <a:gd name="connsiteX17" fmla="*/ 4423029 w 5535001"/>
                <a:gd name="connsiteY17" fmla="*/ 837600 h 6250127"/>
                <a:gd name="connsiteX18" fmla="*/ 4474647 w 5535001"/>
                <a:gd name="connsiteY18" fmla="*/ 891569 h 6250127"/>
                <a:gd name="connsiteX19" fmla="*/ 4524250 w 5535001"/>
                <a:gd name="connsiteY19" fmla="*/ 946883 h 6250127"/>
                <a:gd name="connsiteX20" fmla="*/ 4573965 w 5535001"/>
                <a:gd name="connsiteY20" fmla="*/ 1001748 h 6250127"/>
                <a:gd name="connsiteX21" fmla="*/ 4622224 w 5535001"/>
                <a:gd name="connsiteY21" fmla="*/ 1057509 h 6250127"/>
                <a:gd name="connsiteX22" fmla="*/ 4717510 w 5535001"/>
                <a:gd name="connsiteY22" fmla="*/ 1169143 h 6250127"/>
                <a:gd name="connsiteX23" fmla="*/ 4764986 w 5535001"/>
                <a:gd name="connsiteY23" fmla="*/ 1224681 h 6250127"/>
                <a:gd name="connsiteX24" fmla="*/ 4813021 w 5535001"/>
                <a:gd name="connsiteY24" fmla="*/ 1279994 h 6250127"/>
                <a:gd name="connsiteX25" fmla="*/ 5001915 w 5535001"/>
                <a:gd name="connsiteY25" fmla="*/ 1506846 h 6250127"/>
                <a:gd name="connsiteX26" fmla="*/ 5170542 w 5535001"/>
                <a:gd name="connsiteY26" fmla="*/ 1751165 h 6250127"/>
                <a:gd name="connsiteX27" fmla="*/ 5428969 w 5535001"/>
                <a:gd name="connsiteY27" fmla="*/ 2293660 h 6250127"/>
                <a:gd name="connsiteX28" fmla="*/ 5534893 w 5535001"/>
                <a:gd name="connsiteY28" fmla="*/ 2899307 h 6250127"/>
                <a:gd name="connsiteX29" fmla="*/ 5508804 w 5535001"/>
                <a:gd name="connsiteY29" fmla="*/ 3211144 h 6250127"/>
                <a:gd name="connsiteX30" fmla="*/ 5426282 w 5535001"/>
                <a:gd name="connsiteY30" fmla="*/ 3513352 h 6250127"/>
                <a:gd name="connsiteX31" fmla="*/ 5248250 w 5535001"/>
                <a:gd name="connsiteY31" fmla="*/ 4030542 h 6250127"/>
                <a:gd name="connsiteX32" fmla="*/ 5208612 w 5535001"/>
                <a:gd name="connsiteY32" fmla="*/ 4161771 h 6250127"/>
                <a:gd name="connsiteX33" fmla="*/ 5170318 w 5535001"/>
                <a:gd name="connsiteY33" fmla="*/ 4294680 h 6250127"/>
                <a:gd name="connsiteX34" fmla="*/ 5132248 w 5535001"/>
                <a:gd name="connsiteY34" fmla="*/ 4430164 h 6250127"/>
                <a:gd name="connsiteX35" fmla="*/ 5112765 w 5535001"/>
                <a:gd name="connsiteY35" fmla="*/ 4498914 h 6250127"/>
                <a:gd name="connsiteX36" fmla="*/ 5091715 w 5535001"/>
                <a:gd name="connsiteY36" fmla="*/ 4569119 h 6250127"/>
                <a:gd name="connsiteX37" fmla="*/ 5068985 w 5535001"/>
                <a:gd name="connsiteY37" fmla="*/ 4640220 h 6250127"/>
                <a:gd name="connsiteX38" fmla="*/ 5043904 w 5535001"/>
                <a:gd name="connsiteY38" fmla="*/ 4712105 h 6250127"/>
                <a:gd name="connsiteX39" fmla="*/ 5015799 w 5535001"/>
                <a:gd name="connsiteY39" fmla="*/ 4784438 h 6250127"/>
                <a:gd name="connsiteX40" fmla="*/ 4982880 w 5535001"/>
                <a:gd name="connsiteY40" fmla="*/ 4856435 h 6250127"/>
                <a:gd name="connsiteX41" fmla="*/ 4817276 w 5535001"/>
                <a:gd name="connsiteY41" fmla="*/ 5125275 h 6250127"/>
                <a:gd name="connsiteX42" fmla="*/ 4618753 w 5535001"/>
                <a:gd name="connsiteY42" fmla="*/ 5355374 h 6250127"/>
                <a:gd name="connsiteX43" fmla="*/ 4566575 w 5535001"/>
                <a:gd name="connsiteY43" fmla="*/ 5408560 h 6250127"/>
                <a:gd name="connsiteX44" fmla="*/ 4513837 w 5535001"/>
                <a:gd name="connsiteY44" fmla="*/ 5461186 h 6250127"/>
                <a:gd name="connsiteX45" fmla="*/ 4459531 w 5535001"/>
                <a:gd name="connsiteY45" fmla="*/ 5512580 h 6250127"/>
                <a:gd name="connsiteX46" fmla="*/ 4404554 w 5535001"/>
                <a:gd name="connsiteY46" fmla="*/ 5563526 h 6250127"/>
                <a:gd name="connsiteX47" fmla="*/ 4348009 w 5535001"/>
                <a:gd name="connsiteY47" fmla="*/ 5613017 h 6250127"/>
                <a:gd name="connsiteX48" fmla="*/ 4290568 w 5535001"/>
                <a:gd name="connsiteY48" fmla="*/ 5661948 h 6250127"/>
                <a:gd name="connsiteX49" fmla="*/ 4276124 w 5535001"/>
                <a:gd name="connsiteY49" fmla="*/ 5674153 h 6250127"/>
                <a:gd name="connsiteX50" fmla="*/ 4261120 w 5535001"/>
                <a:gd name="connsiteY50" fmla="*/ 5685798 h 6250127"/>
                <a:gd name="connsiteX51" fmla="*/ 4231112 w 5535001"/>
                <a:gd name="connsiteY51" fmla="*/ 5708976 h 6250127"/>
                <a:gd name="connsiteX52" fmla="*/ 4170984 w 5535001"/>
                <a:gd name="connsiteY52" fmla="*/ 5755443 h 6250127"/>
                <a:gd name="connsiteX53" fmla="*/ 4046025 w 5535001"/>
                <a:gd name="connsiteY53" fmla="*/ 5843228 h 6250127"/>
                <a:gd name="connsiteX54" fmla="*/ 3915356 w 5535001"/>
                <a:gd name="connsiteY54" fmla="*/ 5923735 h 6250127"/>
                <a:gd name="connsiteX55" fmla="*/ 3346323 w 5535001"/>
                <a:gd name="connsiteY55" fmla="*/ 6158872 h 6250127"/>
                <a:gd name="connsiteX56" fmla="*/ 2743476 w 5535001"/>
                <a:gd name="connsiteY56" fmla="*/ 6247328 h 6250127"/>
                <a:gd name="connsiteX57" fmla="*/ 2668120 w 5535001"/>
                <a:gd name="connsiteY57" fmla="*/ 6249344 h 6250127"/>
                <a:gd name="connsiteX58" fmla="*/ 2630498 w 5535001"/>
                <a:gd name="connsiteY58" fmla="*/ 6250127 h 6250127"/>
                <a:gd name="connsiteX59" fmla="*/ 2592988 w 5535001"/>
                <a:gd name="connsiteY59" fmla="*/ 6249568 h 6250127"/>
                <a:gd name="connsiteX60" fmla="*/ 2518080 w 5535001"/>
                <a:gd name="connsiteY60" fmla="*/ 6247777 h 6250127"/>
                <a:gd name="connsiteX61" fmla="*/ 2442948 w 5535001"/>
                <a:gd name="connsiteY61" fmla="*/ 6244529 h 6250127"/>
                <a:gd name="connsiteX62" fmla="*/ 2291676 w 5535001"/>
                <a:gd name="connsiteY62" fmla="*/ 6232213 h 6250127"/>
                <a:gd name="connsiteX63" fmla="*/ 2141412 w 5535001"/>
                <a:gd name="connsiteY63" fmla="*/ 6212394 h 6250127"/>
                <a:gd name="connsiteX64" fmla="*/ 1992715 w 5535001"/>
                <a:gd name="connsiteY64" fmla="*/ 6184961 h 6250127"/>
                <a:gd name="connsiteX65" fmla="*/ 1845811 w 5535001"/>
                <a:gd name="connsiteY65" fmla="*/ 6151034 h 6250127"/>
                <a:gd name="connsiteX66" fmla="*/ 1701033 w 5535001"/>
                <a:gd name="connsiteY66" fmla="*/ 6110724 h 6250127"/>
                <a:gd name="connsiteX67" fmla="*/ 1629484 w 5535001"/>
                <a:gd name="connsiteY67" fmla="*/ 6088219 h 6250127"/>
                <a:gd name="connsiteX68" fmla="*/ 1558383 w 5535001"/>
                <a:gd name="connsiteY68" fmla="*/ 6064929 h 6250127"/>
                <a:gd name="connsiteX69" fmla="*/ 1011968 w 5535001"/>
                <a:gd name="connsiteY69" fmla="*/ 5828896 h 6250127"/>
                <a:gd name="connsiteX70" fmla="*/ 511237 w 5535001"/>
                <a:gd name="connsiteY70" fmla="*/ 5512356 h 6250127"/>
                <a:gd name="connsiteX71" fmla="*/ 395572 w 5535001"/>
                <a:gd name="connsiteY71" fmla="*/ 5419757 h 6250127"/>
                <a:gd name="connsiteX72" fmla="*/ 284722 w 5535001"/>
                <a:gd name="connsiteY72" fmla="*/ 5321559 h 6250127"/>
                <a:gd name="connsiteX73" fmla="*/ 257513 w 5535001"/>
                <a:gd name="connsiteY73" fmla="*/ 5296477 h 6250127"/>
                <a:gd name="connsiteX74" fmla="*/ 243853 w 5535001"/>
                <a:gd name="connsiteY74" fmla="*/ 5283937 h 6250127"/>
                <a:gd name="connsiteX75" fmla="*/ 230752 w 5535001"/>
                <a:gd name="connsiteY75" fmla="*/ 5270836 h 6250127"/>
                <a:gd name="connsiteX76" fmla="*/ 178574 w 5535001"/>
                <a:gd name="connsiteY76" fmla="*/ 5218322 h 6250127"/>
                <a:gd name="connsiteX77" fmla="*/ 126508 w 5535001"/>
                <a:gd name="connsiteY77" fmla="*/ 5165584 h 6250127"/>
                <a:gd name="connsiteX78" fmla="*/ 76345 w 5535001"/>
                <a:gd name="connsiteY78" fmla="*/ 5111167 h 6250127"/>
                <a:gd name="connsiteX79" fmla="*/ 26407 w 5535001"/>
                <a:gd name="connsiteY79" fmla="*/ 5056413 h 6250127"/>
                <a:gd name="connsiteX80" fmla="*/ 0 w 5535001"/>
                <a:gd name="connsiteY80" fmla="*/ 5024776 h 6250127"/>
                <a:gd name="connsiteX81" fmla="*/ 0 w 5535001"/>
                <a:gd name="connsiteY81" fmla="*/ 4492798 h 6250127"/>
                <a:gd name="connsiteX82" fmla="*/ 28534 w 5535001"/>
                <a:gd name="connsiteY82" fmla="*/ 4537879 h 6250127"/>
                <a:gd name="connsiteX83" fmla="*/ 66604 w 5535001"/>
                <a:gd name="connsiteY83" fmla="*/ 4592745 h 6250127"/>
                <a:gd name="connsiteX84" fmla="*/ 104114 w 5535001"/>
                <a:gd name="connsiteY84" fmla="*/ 4647834 h 6250127"/>
                <a:gd name="connsiteX85" fmla="*/ 143751 w 5535001"/>
                <a:gd name="connsiteY85" fmla="*/ 4701580 h 6250127"/>
                <a:gd name="connsiteX86" fmla="*/ 182717 w 5535001"/>
                <a:gd name="connsiteY86" fmla="*/ 4755773 h 6250127"/>
                <a:gd name="connsiteX87" fmla="*/ 223810 w 5535001"/>
                <a:gd name="connsiteY87" fmla="*/ 4808399 h 6250127"/>
                <a:gd name="connsiteX88" fmla="*/ 264679 w 5535001"/>
                <a:gd name="connsiteY88" fmla="*/ 4861249 h 6250127"/>
                <a:gd name="connsiteX89" fmla="*/ 307788 w 5535001"/>
                <a:gd name="connsiteY89" fmla="*/ 4912420 h 6250127"/>
                <a:gd name="connsiteX90" fmla="*/ 351232 w 5535001"/>
                <a:gd name="connsiteY90" fmla="*/ 4963254 h 6250127"/>
                <a:gd name="connsiteX91" fmla="*/ 397028 w 5535001"/>
                <a:gd name="connsiteY91" fmla="*/ 5012185 h 6250127"/>
                <a:gd name="connsiteX92" fmla="*/ 443496 w 5535001"/>
                <a:gd name="connsiteY92" fmla="*/ 5060444 h 6250127"/>
                <a:gd name="connsiteX93" fmla="*/ 455140 w 5535001"/>
                <a:gd name="connsiteY93" fmla="*/ 5072537 h 6250127"/>
                <a:gd name="connsiteX94" fmla="*/ 467345 w 5535001"/>
                <a:gd name="connsiteY94" fmla="*/ 5083958 h 6250127"/>
                <a:gd name="connsiteX95" fmla="*/ 491755 w 5535001"/>
                <a:gd name="connsiteY95" fmla="*/ 5106912 h 6250127"/>
                <a:gd name="connsiteX96" fmla="*/ 540686 w 5535001"/>
                <a:gd name="connsiteY96" fmla="*/ 5152819 h 6250127"/>
                <a:gd name="connsiteX97" fmla="*/ 552890 w 5535001"/>
                <a:gd name="connsiteY97" fmla="*/ 5164353 h 6250127"/>
                <a:gd name="connsiteX98" fmla="*/ 565655 w 5535001"/>
                <a:gd name="connsiteY98" fmla="*/ 5175214 h 6250127"/>
                <a:gd name="connsiteX99" fmla="*/ 591072 w 5535001"/>
                <a:gd name="connsiteY99" fmla="*/ 5197048 h 6250127"/>
                <a:gd name="connsiteX100" fmla="*/ 694197 w 5535001"/>
                <a:gd name="connsiteY100" fmla="*/ 5283041 h 6250127"/>
                <a:gd name="connsiteX101" fmla="*/ 1146221 w 5535001"/>
                <a:gd name="connsiteY101" fmla="*/ 5573716 h 6250127"/>
                <a:gd name="connsiteX102" fmla="*/ 1650982 w 5535001"/>
                <a:gd name="connsiteY102" fmla="*/ 5758130 h 6250127"/>
                <a:gd name="connsiteX103" fmla="*/ 1716485 w 5535001"/>
                <a:gd name="connsiteY103" fmla="*/ 5772798 h 6250127"/>
                <a:gd name="connsiteX104" fmla="*/ 1782211 w 5535001"/>
                <a:gd name="connsiteY104" fmla="*/ 5786235 h 6250127"/>
                <a:gd name="connsiteX105" fmla="*/ 1848386 w 5535001"/>
                <a:gd name="connsiteY105" fmla="*/ 5796984 h 6250127"/>
                <a:gd name="connsiteX106" fmla="*/ 1881417 w 5535001"/>
                <a:gd name="connsiteY106" fmla="*/ 5802359 h 6250127"/>
                <a:gd name="connsiteX107" fmla="*/ 1914560 w 5535001"/>
                <a:gd name="connsiteY107" fmla="*/ 5807061 h 6250127"/>
                <a:gd name="connsiteX108" fmla="*/ 2047469 w 5535001"/>
                <a:gd name="connsiteY108" fmla="*/ 5821282 h 6250127"/>
                <a:gd name="connsiteX109" fmla="*/ 2180601 w 5535001"/>
                <a:gd name="connsiteY109" fmla="*/ 5828896 h 6250127"/>
                <a:gd name="connsiteX110" fmla="*/ 2313622 w 5535001"/>
                <a:gd name="connsiteY110" fmla="*/ 5830463 h 6250127"/>
                <a:gd name="connsiteX111" fmla="*/ 2380021 w 5535001"/>
                <a:gd name="connsiteY111" fmla="*/ 5828448 h 6250127"/>
                <a:gd name="connsiteX112" fmla="*/ 2446195 w 5535001"/>
                <a:gd name="connsiteY112" fmla="*/ 5826433 h 6250127"/>
                <a:gd name="connsiteX113" fmla="*/ 2513041 w 5535001"/>
                <a:gd name="connsiteY113" fmla="*/ 5822737 h 6250127"/>
                <a:gd name="connsiteX114" fmla="*/ 2580111 w 5535001"/>
                <a:gd name="connsiteY114" fmla="*/ 5818258 h 6250127"/>
                <a:gd name="connsiteX115" fmla="*/ 2613590 w 5535001"/>
                <a:gd name="connsiteY115" fmla="*/ 5816355 h 6250127"/>
                <a:gd name="connsiteX116" fmla="*/ 2646845 w 5535001"/>
                <a:gd name="connsiteY116" fmla="*/ 5813108 h 6250127"/>
                <a:gd name="connsiteX117" fmla="*/ 2713244 w 5535001"/>
                <a:gd name="connsiteY117" fmla="*/ 5806838 h 6250127"/>
                <a:gd name="connsiteX118" fmla="*/ 3230882 w 5535001"/>
                <a:gd name="connsiteY118" fmla="*/ 5721292 h 6250127"/>
                <a:gd name="connsiteX119" fmla="*/ 3720416 w 5535001"/>
                <a:gd name="connsiteY119" fmla="*/ 5556472 h 6250127"/>
                <a:gd name="connsiteX120" fmla="*/ 3837425 w 5535001"/>
                <a:gd name="connsiteY120" fmla="*/ 5499927 h 6250127"/>
                <a:gd name="connsiteX121" fmla="*/ 3951634 w 5535001"/>
                <a:gd name="connsiteY121" fmla="*/ 5436552 h 6250127"/>
                <a:gd name="connsiteX122" fmla="*/ 4007284 w 5535001"/>
                <a:gd name="connsiteY122" fmla="*/ 5401841 h 6250127"/>
                <a:gd name="connsiteX123" fmla="*/ 4035164 w 5535001"/>
                <a:gd name="connsiteY123" fmla="*/ 5384374 h 6250127"/>
                <a:gd name="connsiteX124" fmla="*/ 4049049 w 5535001"/>
                <a:gd name="connsiteY124" fmla="*/ 5375640 h 6250127"/>
                <a:gd name="connsiteX125" fmla="*/ 4062485 w 5535001"/>
                <a:gd name="connsiteY125" fmla="*/ 5366123 h 6250127"/>
                <a:gd name="connsiteX126" fmla="*/ 4116567 w 5535001"/>
                <a:gd name="connsiteY126" fmla="*/ 5328277 h 6250127"/>
                <a:gd name="connsiteX127" fmla="*/ 4169976 w 5535001"/>
                <a:gd name="connsiteY127" fmla="*/ 5289199 h 6250127"/>
                <a:gd name="connsiteX128" fmla="*/ 4222042 w 5535001"/>
                <a:gd name="connsiteY128" fmla="*/ 5247994 h 6250127"/>
                <a:gd name="connsiteX129" fmla="*/ 4273213 w 5535001"/>
                <a:gd name="connsiteY129" fmla="*/ 5205558 h 6250127"/>
                <a:gd name="connsiteX130" fmla="*/ 4323151 w 5535001"/>
                <a:gd name="connsiteY130" fmla="*/ 5161329 h 6250127"/>
                <a:gd name="connsiteX131" fmla="*/ 4371971 w 5535001"/>
                <a:gd name="connsiteY131" fmla="*/ 5116093 h 6250127"/>
                <a:gd name="connsiteX132" fmla="*/ 4546868 w 5535001"/>
                <a:gd name="connsiteY132" fmla="*/ 4924400 h 6250127"/>
                <a:gd name="connsiteX133" fmla="*/ 4675634 w 5535001"/>
                <a:gd name="connsiteY133" fmla="*/ 4715352 h 6250127"/>
                <a:gd name="connsiteX134" fmla="*/ 4700155 w 5535001"/>
                <a:gd name="connsiteY134" fmla="*/ 4659255 h 6250127"/>
                <a:gd name="connsiteX135" fmla="*/ 4721206 w 5535001"/>
                <a:gd name="connsiteY135" fmla="*/ 4600135 h 6250127"/>
                <a:gd name="connsiteX136" fmla="*/ 4740465 w 5535001"/>
                <a:gd name="connsiteY136" fmla="*/ 4538887 h 6250127"/>
                <a:gd name="connsiteX137" fmla="*/ 4758492 w 5535001"/>
                <a:gd name="connsiteY137" fmla="*/ 4475848 h 6250127"/>
                <a:gd name="connsiteX138" fmla="*/ 4891288 w 5535001"/>
                <a:gd name="connsiteY138" fmla="*/ 3930329 h 6250127"/>
                <a:gd name="connsiteX139" fmla="*/ 5066298 w 5535001"/>
                <a:gd name="connsiteY139" fmla="*/ 3382235 h 6250127"/>
                <a:gd name="connsiteX140" fmla="*/ 5156994 w 5535001"/>
                <a:gd name="connsiteY140" fmla="*/ 2898635 h 6250127"/>
                <a:gd name="connsiteX141" fmla="*/ 5083317 w 5535001"/>
                <a:gd name="connsiteY141" fmla="*/ 2402047 h 6250127"/>
                <a:gd name="connsiteX142" fmla="*/ 4871022 w 5535001"/>
                <a:gd name="connsiteY142" fmla="*/ 1926958 h 6250127"/>
                <a:gd name="connsiteX143" fmla="*/ 4727028 w 5535001"/>
                <a:gd name="connsiteY143" fmla="*/ 1703577 h 6250127"/>
                <a:gd name="connsiteX144" fmla="*/ 4563776 w 5535001"/>
                <a:gd name="connsiteY144" fmla="*/ 1490834 h 6250127"/>
                <a:gd name="connsiteX145" fmla="*/ 4370291 w 5535001"/>
                <a:gd name="connsiteY145" fmla="*/ 1300596 h 6250127"/>
                <a:gd name="connsiteX146" fmla="*/ 4266046 w 5535001"/>
                <a:gd name="connsiteY146" fmla="*/ 1214491 h 6250127"/>
                <a:gd name="connsiteX147" fmla="*/ 4212973 w 5535001"/>
                <a:gd name="connsiteY147" fmla="*/ 1173062 h 6250127"/>
                <a:gd name="connsiteX148" fmla="*/ 4157995 w 5535001"/>
                <a:gd name="connsiteY148" fmla="*/ 1134545 h 6250127"/>
                <a:gd name="connsiteX149" fmla="*/ 3697126 w 5535001"/>
                <a:gd name="connsiteY149" fmla="*/ 881044 h 6250127"/>
                <a:gd name="connsiteX150" fmla="*/ 3637670 w 5535001"/>
                <a:gd name="connsiteY150" fmla="*/ 856747 h 6250127"/>
                <a:gd name="connsiteX151" fmla="*/ 3608222 w 5535001"/>
                <a:gd name="connsiteY151" fmla="*/ 844318 h 6250127"/>
                <a:gd name="connsiteX152" fmla="*/ 3578214 w 5535001"/>
                <a:gd name="connsiteY152" fmla="*/ 833457 h 6250127"/>
                <a:gd name="connsiteX153" fmla="*/ 3518309 w 5535001"/>
                <a:gd name="connsiteY153" fmla="*/ 812294 h 6250127"/>
                <a:gd name="connsiteX154" fmla="*/ 3503417 w 5535001"/>
                <a:gd name="connsiteY154" fmla="*/ 806920 h 6250127"/>
                <a:gd name="connsiteX155" fmla="*/ 3489533 w 5535001"/>
                <a:gd name="connsiteY155" fmla="*/ 799642 h 6250127"/>
                <a:gd name="connsiteX156" fmla="*/ 3460869 w 5535001"/>
                <a:gd name="connsiteY156" fmla="*/ 787101 h 6250127"/>
                <a:gd name="connsiteX157" fmla="*/ 3402980 w 5535001"/>
                <a:gd name="connsiteY157" fmla="*/ 763475 h 6250127"/>
                <a:gd name="connsiteX158" fmla="*/ 3374092 w 5535001"/>
                <a:gd name="connsiteY158" fmla="*/ 751606 h 6250127"/>
                <a:gd name="connsiteX159" fmla="*/ 3344980 w 5535001"/>
                <a:gd name="connsiteY159" fmla="*/ 740409 h 6250127"/>
                <a:gd name="connsiteX160" fmla="*/ 3226627 w 5535001"/>
                <a:gd name="connsiteY160" fmla="*/ 700772 h 6250127"/>
                <a:gd name="connsiteX161" fmla="*/ 2735750 w 5535001"/>
                <a:gd name="connsiteY161" fmla="*/ 614667 h 6250127"/>
                <a:gd name="connsiteX162" fmla="*/ 2673158 w 5535001"/>
                <a:gd name="connsiteY162" fmla="*/ 610412 h 6250127"/>
                <a:gd name="connsiteX163" fmla="*/ 2610119 w 5535001"/>
                <a:gd name="connsiteY163" fmla="*/ 609628 h 6250127"/>
                <a:gd name="connsiteX164" fmla="*/ 2547080 w 5535001"/>
                <a:gd name="connsiteY164" fmla="*/ 608620 h 6250127"/>
                <a:gd name="connsiteX165" fmla="*/ 2516400 w 5535001"/>
                <a:gd name="connsiteY165" fmla="*/ 608844 h 6250127"/>
                <a:gd name="connsiteX166" fmla="*/ 2486280 w 5535001"/>
                <a:gd name="connsiteY166" fmla="*/ 609740 h 6250127"/>
                <a:gd name="connsiteX167" fmla="*/ 2426376 w 5535001"/>
                <a:gd name="connsiteY167" fmla="*/ 613099 h 6250127"/>
                <a:gd name="connsiteX168" fmla="*/ 2366920 w 5535001"/>
                <a:gd name="connsiteY168" fmla="*/ 618474 h 6250127"/>
                <a:gd name="connsiteX169" fmla="*/ 2337248 w 5535001"/>
                <a:gd name="connsiteY169" fmla="*/ 621497 h 6250127"/>
                <a:gd name="connsiteX170" fmla="*/ 2307800 w 5535001"/>
                <a:gd name="connsiteY170" fmla="*/ 625528 h 6250127"/>
                <a:gd name="connsiteX171" fmla="*/ 2278351 w 5535001"/>
                <a:gd name="connsiteY171" fmla="*/ 629559 h 6250127"/>
                <a:gd name="connsiteX172" fmla="*/ 2249127 w 5535001"/>
                <a:gd name="connsiteY172" fmla="*/ 634710 h 6250127"/>
                <a:gd name="connsiteX173" fmla="*/ 1796096 w 5535001"/>
                <a:gd name="connsiteY173" fmla="*/ 781726 h 6250127"/>
                <a:gd name="connsiteX174" fmla="*/ 1370833 w 5535001"/>
                <a:gd name="connsiteY174" fmla="*/ 1048663 h 6250127"/>
                <a:gd name="connsiteX175" fmla="*/ 959790 w 5535001"/>
                <a:gd name="connsiteY175" fmla="*/ 1390844 h 6250127"/>
                <a:gd name="connsiteX176" fmla="*/ 749062 w 5535001"/>
                <a:gd name="connsiteY176" fmla="*/ 1577611 h 6250127"/>
                <a:gd name="connsiteX177" fmla="*/ 524786 w 5535001"/>
                <a:gd name="connsiteY177" fmla="*/ 1763145 h 6250127"/>
                <a:gd name="connsiteX178" fmla="*/ 84071 w 5535001"/>
                <a:gd name="connsiteY178" fmla="*/ 2098496 h 6250127"/>
                <a:gd name="connsiteX179" fmla="*/ 0 w 5535001"/>
                <a:gd name="connsiteY179" fmla="*/ 2168094 h 6250127"/>
                <a:gd name="connsiteX180" fmla="*/ 0 w 5535001"/>
                <a:gd name="connsiteY180" fmla="*/ 1576676 h 6250127"/>
                <a:gd name="connsiteX181" fmla="*/ 174655 w 5535001"/>
                <a:gd name="connsiteY181" fmla="*/ 1387597 h 6250127"/>
                <a:gd name="connsiteX182" fmla="*/ 363661 w 5535001"/>
                <a:gd name="connsiteY182" fmla="*/ 1188626 h 6250127"/>
                <a:gd name="connsiteX183" fmla="*/ 458052 w 5535001"/>
                <a:gd name="connsiteY183" fmla="*/ 1086397 h 6250127"/>
                <a:gd name="connsiteX184" fmla="*/ 557257 w 5535001"/>
                <a:gd name="connsiteY184" fmla="*/ 981593 h 6250127"/>
                <a:gd name="connsiteX185" fmla="*/ 994165 w 5535001"/>
                <a:gd name="connsiteY185" fmla="*/ 578389 h 6250127"/>
                <a:gd name="connsiteX186" fmla="*/ 1520873 w 5535001"/>
                <a:gd name="connsiteY186" fmla="*/ 237215 h 6250127"/>
                <a:gd name="connsiteX187" fmla="*/ 2141748 w 5535001"/>
                <a:gd name="connsiteY187" fmla="*/ 31190 h 6250127"/>
                <a:gd name="connsiteX188" fmla="*/ 2182505 w 5535001"/>
                <a:gd name="connsiteY188" fmla="*/ 24360 h 6250127"/>
                <a:gd name="connsiteX189" fmla="*/ 2223374 w 5535001"/>
                <a:gd name="connsiteY189" fmla="*/ 18873 h 6250127"/>
                <a:gd name="connsiteX190" fmla="*/ 2264355 w 5535001"/>
                <a:gd name="connsiteY190" fmla="*/ 13611 h 6250127"/>
                <a:gd name="connsiteX191" fmla="*/ 2305336 w 5535001"/>
                <a:gd name="connsiteY191" fmla="*/ 9580 h 6250127"/>
                <a:gd name="connsiteX192" fmla="*/ 2387410 w 5535001"/>
                <a:gd name="connsiteY192" fmla="*/ 3645 h 6250127"/>
                <a:gd name="connsiteX193" fmla="*/ 2469373 w 5535001"/>
                <a:gd name="connsiteY193" fmla="*/ 622 h 6250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5535001" h="6250127">
                  <a:moveTo>
                    <a:pt x="2510242" y="174"/>
                  </a:moveTo>
                  <a:cubicBezTo>
                    <a:pt x="2523902" y="-50"/>
                    <a:pt x="2537562" y="-162"/>
                    <a:pt x="2550551" y="510"/>
                  </a:cubicBezTo>
                  <a:lnTo>
                    <a:pt x="2629490" y="3757"/>
                  </a:lnTo>
                  <a:lnTo>
                    <a:pt x="2708317" y="7229"/>
                  </a:lnTo>
                  <a:cubicBezTo>
                    <a:pt x="2734630" y="8572"/>
                    <a:pt x="2760943" y="12155"/>
                    <a:pt x="2787256" y="14619"/>
                  </a:cubicBezTo>
                  <a:cubicBezTo>
                    <a:pt x="2997536" y="34885"/>
                    <a:pt x="3207144" y="77994"/>
                    <a:pt x="3408467" y="145064"/>
                  </a:cubicBezTo>
                  <a:lnTo>
                    <a:pt x="3557723" y="199593"/>
                  </a:lnTo>
                  <a:cubicBezTo>
                    <a:pt x="3570264" y="203848"/>
                    <a:pt x="3582245" y="209447"/>
                    <a:pt x="3594337" y="214597"/>
                  </a:cubicBezTo>
                  <a:lnTo>
                    <a:pt x="3630616" y="230385"/>
                  </a:lnTo>
                  <a:lnTo>
                    <a:pt x="3703172" y="262073"/>
                  </a:lnTo>
                  <a:cubicBezTo>
                    <a:pt x="3715265" y="267335"/>
                    <a:pt x="3727358" y="272598"/>
                    <a:pt x="3739003" y="278756"/>
                  </a:cubicBezTo>
                  <a:cubicBezTo>
                    <a:pt x="3744937" y="281667"/>
                    <a:pt x="3750984" y="284131"/>
                    <a:pt x="3756806" y="287266"/>
                  </a:cubicBezTo>
                  <a:cubicBezTo>
                    <a:pt x="3762517" y="290513"/>
                    <a:pt x="3768115" y="294208"/>
                    <a:pt x="3773714" y="297567"/>
                  </a:cubicBezTo>
                  <a:lnTo>
                    <a:pt x="3840784" y="339332"/>
                  </a:lnTo>
                  <a:cubicBezTo>
                    <a:pt x="3851869" y="346386"/>
                    <a:pt x="3863290" y="352881"/>
                    <a:pt x="3873927" y="360495"/>
                  </a:cubicBezTo>
                  <a:lnTo>
                    <a:pt x="3906062" y="383001"/>
                  </a:lnTo>
                  <a:lnTo>
                    <a:pt x="3969662" y="428572"/>
                  </a:lnTo>
                  <a:cubicBezTo>
                    <a:pt x="4137281" y="552188"/>
                    <a:pt x="4285417" y="693270"/>
                    <a:pt x="4423029" y="837600"/>
                  </a:cubicBezTo>
                  <a:cubicBezTo>
                    <a:pt x="4440160" y="855739"/>
                    <a:pt x="4457404" y="873766"/>
                    <a:pt x="4474647" y="891569"/>
                  </a:cubicBezTo>
                  <a:lnTo>
                    <a:pt x="4524250" y="946883"/>
                  </a:lnTo>
                  <a:lnTo>
                    <a:pt x="4573965" y="1001748"/>
                  </a:lnTo>
                  <a:cubicBezTo>
                    <a:pt x="4590760" y="1019887"/>
                    <a:pt x="4605988" y="1039146"/>
                    <a:pt x="4622224" y="1057509"/>
                  </a:cubicBezTo>
                  <a:cubicBezTo>
                    <a:pt x="4653911" y="1094907"/>
                    <a:pt x="4686831" y="1131409"/>
                    <a:pt x="4717510" y="1169143"/>
                  </a:cubicBezTo>
                  <a:cubicBezTo>
                    <a:pt x="4733186" y="1187730"/>
                    <a:pt x="4748862" y="1206430"/>
                    <a:pt x="4764986" y="1224681"/>
                  </a:cubicBezTo>
                  <a:cubicBezTo>
                    <a:pt x="4780886" y="1243044"/>
                    <a:pt x="4797233" y="1261071"/>
                    <a:pt x="4813021" y="1279994"/>
                  </a:cubicBezTo>
                  <a:cubicBezTo>
                    <a:pt x="4877292" y="1354230"/>
                    <a:pt x="4941339" y="1428914"/>
                    <a:pt x="5001915" y="1506846"/>
                  </a:cubicBezTo>
                  <a:cubicBezTo>
                    <a:pt x="5062603" y="1584665"/>
                    <a:pt x="5118252" y="1666739"/>
                    <a:pt x="5170542" y="1751165"/>
                  </a:cubicBezTo>
                  <a:cubicBezTo>
                    <a:pt x="5274898" y="1920240"/>
                    <a:pt x="5363579" y="2101295"/>
                    <a:pt x="5428969" y="2293660"/>
                  </a:cubicBezTo>
                  <a:cubicBezTo>
                    <a:pt x="5494136" y="2485801"/>
                    <a:pt x="5533102" y="2690819"/>
                    <a:pt x="5534893" y="2899307"/>
                  </a:cubicBezTo>
                  <a:cubicBezTo>
                    <a:pt x="5536124" y="3003439"/>
                    <a:pt x="5526831" y="3108132"/>
                    <a:pt x="5508804" y="3211144"/>
                  </a:cubicBezTo>
                  <a:cubicBezTo>
                    <a:pt x="5490441" y="3314157"/>
                    <a:pt x="5462336" y="3415490"/>
                    <a:pt x="5426282" y="3513352"/>
                  </a:cubicBezTo>
                  <a:cubicBezTo>
                    <a:pt x="5363355" y="3684890"/>
                    <a:pt x="5302219" y="3856428"/>
                    <a:pt x="5248250" y="4030542"/>
                  </a:cubicBezTo>
                  <a:lnTo>
                    <a:pt x="5208612" y="4161771"/>
                  </a:lnTo>
                  <a:lnTo>
                    <a:pt x="5170318" y="4294680"/>
                  </a:lnTo>
                  <a:lnTo>
                    <a:pt x="5132248" y="4430164"/>
                  </a:lnTo>
                  <a:lnTo>
                    <a:pt x="5112765" y="4498914"/>
                  </a:lnTo>
                  <a:lnTo>
                    <a:pt x="5091715" y="4569119"/>
                  </a:lnTo>
                  <a:cubicBezTo>
                    <a:pt x="5085221" y="4592297"/>
                    <a:pt x="5076823" y="4616482"/>
                    <a:pt x="5068985" y="4640220"/>
                  </a:cubicBezTo>
                  <a:cubicBezTo>
                    <a:pt x="5060699" y="4664182"/>
                    <a:pt x="5053981" y="4687807"/>
                    <a:pt x="5043904" y="4712105"/>
                  </a:cubicBezTo>
                  <a:lnTo>
                    <a:pt x="5015799" y="4784438"/>
                  </a:lnTo>
                  <a:cubicBezTo>
                    <a:pt x="5005274" y="4808511"/>
                    <a:pt x="4993965" y="4832473"/>
                    <a:pt x="4982880" y="4856435"/>
                  </a:cubicBezTo>
                  <a:cubicBezTo>
                    <a:pt x="4936524" y="4951273"/>
                    <a:pt x="4881099" y="5044096"/>
                    <a:pt x="4817276" y="5125275"/>
                  </a:cubicBezTo>
                  <a:cubicBezTo>
                    <a:pt x="4755244" y="5208805"/>
                    <a:pt x="4686943" y="5282817"/>
                    <a:pt x="4618753" y="5355374"/>
                  </a:cubicBezTo>
                  <a:cubicBezTo>
                    <a:pt x="4602069" y="5374073"/>
                    <a:pt x="4584154" y="5391092"/>
                    <a:pt x="4566575" y="5408560"/>
                  </a:cubicBezTo>
                  <a:lnTo>
                    <a:pt x="4513837" y="5461186"/>
                  </a:lnTo>
                  <a:cubicBezTo>
                    <a:pt x="4496593" y="5479101"/>
                    <a:pt x="4477894" y="5495560"/>
                    <a:pt x="4459531" y="5512580"/>
                  </a:cubicBezTo>
                  <a:lnTo>
                    <a:pt x="4404554" y="5563526"/>
                  </a:lnTo>
                  <a:cubicBezTo>
                    <a:pt x="4386527" y="5580770"/>
                    <a:pt x="4366932" y="5596670"/>
                    <a:pt x="4348009" y="5613017"/>
                  </a:cubicBezTo>
                  <a:lnTo>
                    <a:pt x="4290568" y="5661948"/>
                  </a:lnTo>
                  <a:lnTo>
                    <a:pt x="4276124" y="5674153"/>
                  </a:lnTo>
                  <a:lnTo>
                    <a:pt x="4261120" y="5685798"/>
                  </a:lnTo>
                  <a:lnTo>
                    <a:pt x="4231112" y="5708976"/>
                  </a:lnTo>
                  <a:lnTo>
                    <a:pt x="4170984" y="5755443"/>
                  </a:lnTo>
                  <a:cubicBezTo>
                    <a:pt x="4130227" y="5785563"/>
                    <a:pt x="4087790" y="5813892"/>
                    <a:pt x="4046025" y="5843228"/>
                  </a:cubicBezTo>
                  <a:cubicBezTo>
                    <a:pt x="4002917" y="5870437"/>
                    <a:pt x="3959248" y="5897309"/>
                    <a:pt x="3915356" y="5923735"/>
                  </a:cubicBezTo>
                  <a:cubicBezTo>
                    <a:pt x="3737659" y="6026299"/>
                    <a:pt x="3544847" y="6106022"/>
                    <a:pt x="3346323" y="6158872"/>
                  </a:cubicBezTo>
                  <a:cubicBezTo>
                    <a:pt x="3147800" y="6211946"/>
                    <a:pt x="2944462" y="6239714"/>
                    <a:pt x="2743476" y="6247328"/>
                  </a:cubicBezTo>
                  <a:lnTo>
                    <a:pt x="2668120" y="6249344"/>
                  </a:lnTo>
                  <a:lnTo>
                    <a:pt x="2630498" y="6250127"/>
                  </a:lnTo>
                  <a:lnTo>
                    <a:pt x="2592988" y="6249568"/>
                  </a:lnTo>
                  <a:lnTo>
                    <a:pt x="2518080" y="6247777"/>
                  </a:lnTo>
                  <a:cubicBezTo>
                    <a:pt x="2493110" y="6247105"/>
                    <a:pt x="2468365" y="6246881"/>
                    <a:pt x="2442948" y="6244529"/>
                  </a:cubicBezTo>
                  <a:cubicBezTo>
                    <a:pt x="2392337" y="6240722"/>
                    <a:pt x="2341950" y="6237699"/>
                    <a:pt x="2291676" y="6232213"/>
                  </a:cubicBezTo>
                  <a:lnTo>
                    <a:pt x="2141412" y="6212394"/>
                  </a:lnTo>
                  <a:lnTo>
                    <a:pt x="1992715" y="6184961"/>
                  </a:lnTo>
                  <a:cubicBezTo>
                    <a:pt x="1943561" y="6173988"/>
                    <a:pt x="1894630" y="6162231"/>
                    <a:pt x="1845811" y="6151034"/>
                  </a:cubicBezTo>
                  <a:cubicBezTo>
                    <a:pt x="1797215" y="6138829"/>
                    <a:pt x="1749180" y="6123938"/>
                    <a:pt x="1701033" y="6110724"/>
                  </a:cubicBezTo>
                  <a:cubicBezTo>
                    <a:pt x="1676847" y="6104566"/>
                    <a:pt x="1653334" y="6095833"/>
                    <a:pt x="1629484" y="6088219"/>
                  </a:cubicBezTo>
                  <a:lnTo>
                    <a:pt x="1558383" y="6064929"/>
                  </a:lnTo>
                  <a:cubicBezTo>
                    <a:pt x="1369713" y="6000210"/>
                    <a:pt x="1186978" y="5921271"/>
                    <a:pt x="1011968" y="5828896"/>
                  </a:cubicBezTo>
                  <a:cubicBezTo>
                    <a:pt x="837071" y="5736408"/>
                    <a:pt x="668556" y="5631940"/>
                    <a:pt x="511237" y="5512356"/>
                  </a:cubicBezTo>
                  <a:cubicBezTo>
                    <a:pt x="471152" y="5483468"/>
                    <a:pt x="433642" y="5451220"/>
                    <a:pt x="395572" y="5419757"/>
                  </a:cubicBezTo>
                  <a:cubicBezTo>
                    <a:pt x="356831" y="5388965"/>
                    <a:pt x="321112" y="5354926"/>
                    <a:pt x="284722" y="5321559"/>
                  </a:cubicBezTo>
                  <a:lnTo>
                    <a:pt x="257513" y="5296477"/>
                  </a:lnTo>
                  <a:lnTo>
                    <a:pt x="243853" y="5283937"/>
                  </a:lnTo>
                  <a:lnTo>
                    <a:pt x="230752" y="5270836"/>
                  </a:lnTo>
                  <a:lnTo>
                    <a:pt x="178574" y="5218322"/>
                  </a:lnTo>
                  <a:cubicBezTo>
                    <a:pt x="161331" y="5200631"/>
                    <a:pt x="143191" y="5183948"/>
                    <a:pt x="126508" y="5165584"/>
                  </a:cubicBezTo>
                  <a:lnTo>
                    <a:pt x="76345" y="5111167"/>
                  </a:lnTo>
                  <a:cubicBezTo>
                    <a:pt x="59774" y="5092916"/>
                    <a:pt x="42530" y="5075112"/>
                    <a:pt x="26407" y="5056413"/>
                  </a:cubicBezTo>
                  <a:lnTo>
                    <a:pt x="0" y="5024776"/>
                  </a:lnTo>
                  <a:lnTo>
                    <a:pt x="0" y="4492798"/>
                  </a:lnTo>
                  <a:lnTo>
                    <a:pt x="28534" y="4537879"/>
                  </a:lnTo>
                  <a:cubicBezTo>
                    <a:pt x="41299" y="4556130"/>
                    <a:pt x="54175" y="4574382"/>
                    <a:pt x="66604" y="4592745"/>
                  </a:cubicBezTo>
                  <a:lnTo>
                    <a:pt x="104114" y="4647834"/>
                  </a:lnTo>
                  <a:lnTo>
                    <a:pt x="143751" y="4701580"/>
                  </a:lnTo>
                  <a:cubicBezTo>
                    <a:pt x="156964" y="4719495"/>
                    <a:pt x="169728" y="4737746"/>
                    <a:pt x="182717" y="4755773"/>
                  </a:cubicBezTo>
                  <a:lnTo>
                    <a:pt x="223810" y="4808399"/>
                  </a:lnTo>
                  <a:lnTo>
                    <a:pt x="264679" y="4861249"/>
                  </a:lnTo>
                  <a:cubicBezTo>
                    <a:pt x="278563" y="4878717"/>
                    <a:pt x="293455" y="4895288"/>
                    <a:pt x="307788" y="4912420"/>
                  </a:cubicBezTo>
                  <a:lnTo>
                    <a:pt x="351232" y="4963254"/>
                  </a:lnTo>
                  <a:cubicBezTo>
                    <a:pt x="365788" y="4980162"/>
                    <a:pt x="381688" y="4995837"/>
                    <a:pt x="397028" y="5012185"/>
                  </a:cubicBezTo>
                  <a:lnTo>
                    <a:pt x="443496" y="5060444"/>
                  </a:lnTo>
                  <a:lnTo>
                    <a:pt x="455140" y="5072537"/>
                  </a:lnTo>
                  <a:lnTo>
                    <a:pt x="467345" y="5083958"/>
                  </a:lnTo>
                  <a:lnTo>
                    <a:pt x="491755" y="5106912"/>
                  </a:lnTo>
                  <a:lnTo>
                    <a:pt x="540686" y="5152819"/>
                  </a:lnTo>
                  <a:lnTo>
                    <a:pt x="552890" y="5164353"/>
                  </a:lnTo>
                  <a:lnTo>
                    <a:pt x="565655" y="5175214"/>
                  </a:lnTo>
                  <a:lnTo>
                    <a:pt x="591072" y="5197048"/>
                  </a:lnTo>
                  <a:cubicBezTo>
                    <a:pt x="624999" y="5226160"/>
                    <a:pt x="658366" y="5256056"/>
                    <a:pt x="694197" y="5283041"/>
                  </a:cubicBezTo>
                  <a:cubicBezTo>
                    <a:pt x="834272" y="5394675"/>
                    <a:pt x="985207" y="5493881"/>
                    <a:pt x="1146221" y="5573716"/>
                  </a:cubicBezTo>
                  <a:cubicBezTo>
                    <a:pt x="1307122" y="5653774"/>
                    <a:pt x="1476869" y="5715918"/>
                    <a:pt x="1650982" y="5758130"/>
                  </a:cubicBezTo>
                  <a:lnTo>
                    <a:pt x="1716485" y="5772798"/>
                  </a:lnTo>
                  <a:cubicBezTo>
                    <a:pt x="1738431" y="5777390"/>
                    <a:pt x="1759929" y="5783100"/>
                    <a:pt x="1782211" y="5786235"/>
                  </a:cubicBezTo>
                  <a:lnTo>
                    <a:pt x="1848386" y="5796984"/>
                  </a:lnTo>
                  <a:lnTo>
                    <a:pt x="1881417" y="5802359"/>
                  </a:lnTo>
                  <a:cubicBezTo>
                    <a:pt x="1892390" y="5804151"/>
                    <a:pt x="1903363" y="5806054"/>
                    <a:pt x="1914560" y="5807061"/>
                  </a:cubicBezTo>
                  <a:cubicBezTo>
                    <a:pt x="1959012" y="5811765"/>
                    <a:pt x="2003241" y="5817251"/>
                    <a:pt x="2047469" y="5821282"/>
                  </a:cubicBezTo>
                  <a:lnTo>
                    <a:pt x="2180601" y="5828896"/>
                  </a:lnTo>
                  <a:lnTo>
                    <a:pt x="2313622" y="5830463"/>
                  </a:lnTo>
                  <a:cubicBezTo>
                    <a:pt x="2335680" y="5830799"/>
                    <a:pt x="2357962" y="5829008"/>
                    <a:pt x="2380021" y="5828448"/>
                  </a:cubicBezTo>
                  <a:lnTo>
                    <a:pt x="2446195" y="5826433"/>
                  </a:lnTo>
                  <a:cubicBezTo>
                    <a:pt x="2468029" y="5826208"/>
                    <a:pt x="2490647" y="5824193"/>
                    <a:pt x="2513041" y="5822737"/>
                  </a:cubicBezTo>
                  <a:lnTo>
                    <a:pt x="2580111" y="5818258"/>
                  </a:lnTo>
                  <a:lnTo>
                    <a:pt x="2613590" y="5816355"/>
                  </a:lnTo>
                  <a:lnTo>
                    <a:pt x="2646845" y="5813108"/>
                  </a:lnTo>
                  <a:cubicBezTo>
                    <a:pt x="2669016" y="5810869"/>
                    <a:pt x="2691074" y="5808741"/>
                    <a:pt x="2713244" y="5806838"/>
                  </a:cubicBezTo>
                  <a:cubicBezTo>
                    <a:pt x="2889933" y="5789371"/>
                    <a:pt x="3062815" y="5762050"/>
                    <a:pt x="3230882" y="5721292"/>
                  </a:cubicBezTo>
                  <a:cubicBezTo>
                    <a:pt x="3398837" y="5680423"/>
                    <a:pt x="3562426" y="5626902"/>
                    <a:pt x="3720416" y="5556472"/>
                  </a:cubicBezTo>
                  <a:cubicBezTo>
                    <a:pt x="3759381" y="5537997"/>
                    <a:pt x="3798347" y="5518962"/>
                    <a:pt x="3837425" y="5499927"/>
                  </a:cubicBezTo>
                  <a:cubicBezTo>
                    <a:pt x="3875271" y="5478765"/>
                    <a:pt x="3913900" y="5458610"/>
                    <a:pt x="3951634" y="5436552"/>
                  </a:cubicBezTo>
                  <a:lnTo>
                    <a:pt x="4007284" y="5401841"/>
                  </a:lnTo>
                  <a:lnTo>
                    <a:pt x="4035164" y="5384374"/>
                  </a:lnTo>
                  <a:lnTo>
                    <a:pt x="4049049" y="5375640"/>
                  </a:lnTo>
                  <a:lnTo>
                    <a:pt x="4062485" y="5366123"/>
                  </a:lnTo>
                  <a:lnTo>
                    <a:pt x="4116567" y="5328277"/>
                  </a:lnTo>
                  <a:cubicBezTo>
                    <a:pt x="4134594" y="5315624"/>
                    <a:pt x="4152957" y="5303420"/>
                    <a:pt x="4169976" y="5289199"/>
                  </a:cubicBezTo>
                  <a:lnTo>
                    <a:pt x="4222042" y="5247994"/>
                  </a:lnTo>
                  <a:cubicBezTo>
                    <a:pt x="4239398" y="5234222"/>
                    <a:pt x="4256865" y="5220562"/>
                    <a:pt x="4273213" y="5205558"/>
                  </a:cubicBezTo>
                  <a:lnTo>
                    <a:pt x="4323151" y="5161329"/>
                  </a:lnTo>
                  <a:cubicBezTo>
                    <a:pt x="4339611" y="5146437"/>
                    <a:pt x="4356631" y="5131881"/>
                    <a:pt x="4371971" y="5116093"/>
                  </a:cubicBezTo>
                  <a:cubicBezTo>
                    <a:pt x="4435457" y="5054398"/>
                    <a:pt x="4496258" y="4991135"/>
                    <a:pt x="4546868" y="4924400"/>
                  </a:cubicBezTo>
                  <a:cubicBezTo>
                    <a:pt x="4600054" y="4858450"/>
                    <a:pt x="4640699" y="4788916"/>
                    <a:pt x="4675634" y="4715352"/>
                  </a:cubicBezTo>
                  <a:lnTo>
                    <a:pt x="4700155" y="4659255"/>
                  </a:lnTo>
                  <a:lnTo>
                    <a:pt x="4721206" y="4600135"/>
                  </a:lnTo>
                  <a:cubicBezTo>
                    <a:pt x="4728707" y="4580988"/>
                    <a:pt x="4733970" y="4559266"/>
                    <a:pt x="4740465" y="4538887"/>
                  </a:cubicBezTo>
                  <a:cubicBezTo>
                    <a:pt x="4746623" y="4518061"/>
                    <a:pt x="4753005" y="4497906"/>
                    <a:pt x="4758492" y="4475848"/>
                  </a:cubicBezTo>
                  <a:cubicBezTo>
                    <a:pt x="4803168" y="4303637"/>
                    <a:pt x="4840902" y="4115080"/>
                    <a:pt x="4891288" y="3930329"/>
                  </a:cubicBezTo>
                  <a:cubicBezTo>
                    <a:pt x="4940891" y="3744906"/>
                    <a:pt x="5000235" y="3562059"/>
                    <a:pt x="5066298" y="3382235"/>
                  </a:cubicBezTo>
                  <a:cubicBezTo>
                    <a:pt x="5124186" y="3226932"/>
                    <a:pt x="5154530" y="3064015"/>
                    <a:pt x="5156994" y="2898635"/>
                  </a:cubicBezTo>
                  <a:cubicBezTo>
                    <a:pt x="5159681" y="2733255"/>
                    <a:pt x="5132920" y="2565636"/>
                    <a:pt x="5083317" y="2402047"/>
                  </a:cubicBezTo>
                  <a:cubicBezTo>
                    <a:pt x="5033938" y="2238123"/>
                    <a:pt x="4960150" y="2079013"/>
                    <a:pt x="4871022" y="1926958"/>
                  </a:cubicBezTo>
                  <a:cubicBezTo>
                    <a:pt x="4826570" y="1850818"/>
                    <a:pt x="4777415" y="1776918"/>
                    <a:pt x="4727028" y="1703577"/>
                  </a:cubicBezTo>
                  <a:cubicBezTo>
                    <a:pt x="4676418" y="1630349"/>
                    <a:pt x="4622784" y="1558464"/>
                    <a:pt x="4563776" y="1490834"/>
                  </a:cubicBezTo>
                  <a:cubicBezTo>
                    <a:pt x="4503647" y="1423764"/>
                    <a:pt x="4439041" y="1359157"/>
                    <a:pt x="4370291" y="1300596"/>
                  </a:cubicBezTo>
                  <a:cubicBezTo>
                    <a:pt x="4336812" y="1270141"/>
                    <a:pt x="4301541" y="1242148"/>
                    <a:pt x="4266046" y="1214491"/>
                  </a:cubicBezTo>
                  <a:cubicBezTo>
                    <a:pt x="4248355" y="1200607"/>
                    <a:pt x="4230776" y="1186611"/>
                    <a:pt x="4212973" y="1173062"/>
                  </a:cubicBezTo>
                  <a:cubicBezTo>
                    <a:pt x="4194722" y="1160074"/>
                    <a:pt x="4176359" y="1147197"/>
                    <a:pt x="4157995" y="1134545"/>
                  </a:cubicBezTo>
                  <a:cubicBezTo>
                    <a:pt x="4011426" y="1031980"/>
                    <a:pt x="3855004" y="948562"/>
                    <a:pt x="3697126" y="881044"/>
                  </a:cubicBezTo>
                  <a:lnTo>
                    <a:pt x="3637670" y="856747"/>
                  </a:lnTo>
                  <a:lnTo>
                    <a:pt x="3608222" y="844318"/>
                  </a:lnTo>
                  <a:cubicBezTo>
                    <a:pt x="3598480" y="840063"/>
                    <a:pt x="3588179" y="837040"/>
                    <a:pt x="3578214" y="833457"/>
                  </a:cubicBezTo>
                  <a:lnTo>
                    <a:pt x="3518309" y="812294"/>
                  </a:lnTo>
                  <a:cubicBezTo>
                    <a:pt x="3513383" y="810503"/>
                    <a:pt x="3508344" y="808823"/>
                    <a:pt x="3503417" y="806920"/>
                  </a:cubicBezTo>
                  <a:cubicBezTo>
                    <a:pt x="3498603" y="804792"/>
                    <a:pt x="3494236" y="801993"/>
                    <a:pt x="3489533" y="799642"/>
                  </a:cubicBezTo>
                  <a:cubicBezTo>
                    <a:pt x="3480240" y="794827"/>
                    <a:pt x="3470498" y="791020"/>
                    <a:pt x="3460869" y="787101"/>
                  </a:cubicBezTo>
                  <a:lnTo>
                    <a:pt x="3402980" y="763475"/>
                  </a:lnTo>
                  <a:lnTo>
                    <a:pt x="3374092" y="751606"/>
                  </a:lnTo>
                  <a:cubicBezTo>
                    <a:pt x="3364462" y="747688"/>
                    <a:pt x="3354945" y="743433"/>
                    <a:pt x="3344980" y="740409"/>
                  </a:cubicBezTo>
                  <a:lnTo>
                    <a:pt x="3226627" y="700772"/>
                  </a:lnTo>
                  <a:cubicBezTo>
                    <a:pt x="3067405" y="652849"/>
                    <a:pt x="2902697" y="625192"/>
                    <a:pt x="2735750" y="614667"/>
                  </a:cubicBezTo>
                  <a:cubicBezTo>
                    <a:pt x="2714811" y="613435"/>
                    <a:pt x="2694209" y="610860"/>
                    <a:pt x="2673158" y="610412"/>
                  </a:cubicBezTo>
                  <a:lnTo>
                    <a:pt x="2610119" y="609628"/>
                  </a:lnTo>
                  <a:lnTo>
                    <a:pt x="2547080" y="608620"/>
                  </a:lnTo>
                  <a:cubicBezTo>
                    <a:pt x="2536443" y="608173"/>
                    <a:pt x="2526365" y="608397"/>
                    <a:pt x="2516400" y="608844"/>
                  </a:cubicBezTo>
                  <a:lnTo>
                    <a:pt x="2486280" y="609740"/>
                  </a:lnTo>
                  <a:cubicBezTo>
                    <a:pt x="2466125" y="609852"/>
                    <a:pt x="2446307" y="611868"/>
                    <a:pt x="2426376" y="613099"/>
                  </a:cubicBezTo>
                  <a:cubicBezTo>
                    <a:pt x="2406333" y="613995"/>
                    <a:pt x="2386627" y="616458"/>
                    <a:pt x="2366920" y="618474"/>
                  </a:cubicBezTo>
                  <a:cubicBezTo>
                    <a:pt x="2357066" y="619482"/>
                    <a:pt x="2347101" y="620153"/>
                    <a:pt x="2337248" y="621497"/>
                  </a:cubicBezTo>
                  <a:lnTo>
                    <a:pt x="2307800" y="625528"/>
                  </a:lnTo>
                  <a:lnTo>
                    <a:pt x="2278351" y="629559"/>
                  </a:lnTo>
                  <a:lnTo>
                    <a:pt x="2249127" y="634710"/>
                  </a:lnTo>
                  <a:cubicBezTo>
                    <a:pt x="2093377" y="661918"/>
                    <a:pt x="1942329" y="710849"/>
                    <a:pt x="1796096" y="781726"/>
                  </a:cubicBezTo>
                  <a:cubicBezTo>
                    <a:pt x="1649751" y="852268"/>
                    <a:pt x="1508892" y="944307"/>
                    <a:pt x="1370833" y="1048663"/>
                  </a:cubicBezTo>
                  <a:cubicBezTo>
                    <a:pt x="1232774" y="1153244"/>
                    <a:pt x="1097290" y="1269917"/>
                    <a:pt x="959790" y="1390844"/>
                  </a:cubicBezTo>
                  <a:lnTo>
                    <a:pt x="749062" y="1577611"/>
                  </a:lnTo>
                  <a:cubicBezTo>
                    <a:pt x="674602" y="1642329"/>
                    <a:pt x="599806" y="1704137"/>
                    <a:pt x="524786" y="1763145"/>
                  </a:cubicBezTo>
                  <a:cubicBezTo>
                    <a:pt x="374858" y="1881498"/>
                    <a:pt x="223810" y="1987422"/>
                    <a:pt x="84071" y="2098496"/>
                  </a:cubicBezTo>
                  <a:lnTo>
                    <a:pt x="0" y="2168094"/>
                  </a:lnTo>
                  <a:lnTo>
                    <a:pt x="0" y="1576676"/>
                  </a:lnTo>
                  <a:lnTo>
                    <a:pt x="174655" y="1387597"/>
                  </a:lnTo>
                  <a:cubicBezTo>
                    <a:pt x="238926" y="1320079"/>
                    <a:pt x="302749" y="1254577"/>
                    <a:pt x="363661" y="1188626"/>
                  </a:cubicBezTo>
                  <a:lnTo>
                    <a:pt x="458052" y="1086397"/>
                  </a:lnTo>
                  <a:cubicBezTo>
                    <a:pt x="490635" y="1051351"/>
                    <a:pt x="523666" y="1016416"/>
                    <a:pt x="557257" y="981593"/>
                  </a:cubicBezTo>
                  <a:cubicBezTo>
                    <a:pt x="691510" y="842414"/>
                    <a:pt x="835055" y="705699"/>
                    <a:pt x="994165" y="578389"/>
                  </a:cubicBezTo>
                  <a:cubicBezTo>
                    <a:pt x="1152939" y="451190"/>
                    <a:pt x="1328060" y="333398"/>
                    <a:pt x="1520873" y="237215"/>
                  </a:cubicBezTo>
                  <a:cubicBezTo>
                    <a:pt x="1713238" y="141033"/>
                    <a:pt x="1924302" y="68028"/>
                    <a:pt x="2141748" y="31190"/>
                  </a:cubicBezTo>
                  <a:lnTo>
                    <a:pt x="2182505" y="24360"/>
                  </a:lnTo>
                  <a:cubicBezTo>
                    <a:pt x="2196165" y="22344"/>
                    <a:pt x="2209826" y="20665"/>
                    <a:pt x="2223374" y="18873"/>
                  </a:cubicBezTo>
                  <a:lnTo>
                    <a:pt x="2264355" y="13611"/>
                  </a:lnTo>
                  <a:cubicBezTo>
                    <a:pt x="2278015" y="11931"/>
                    <a:pt x="2291676" y="10924"/>
                    <a:pt x="2305336" y="9580"/>
                  </a:cubicBezTo>
                  <a:cubicBezTo>
                    <a:pt x="2332657" y="7229"/>
                    <a:pt x="2360090" y="4653"/>
                    <a:pt x="2387410" y="3645"/>
                  </a:cubicBezTo>
                  <a:cubicBezTo>
                    <a:pt x="2414731" y="2414"/>
                    <a:pt x="2442164" y="510"/>
                    <a:pt x="2469373" y="622"/>
                  </a:cubicBezTo>
                  <a:close/>
                </a:path>
              </a:pathLst>
            </a:custGeom>
            <a:gradFill>
              <a:gsLst>
                <a:gs pos="37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仿宋" panose="02010609060101010101" charset="-122"/>
                <a:cs typeface="+mn-ea"/>
                <a:sym typeface="+mn-lt"/>
              </a:endParaRPr>
            </a:p>
          </p:txBody>
        </p:sp>
        <p:sp>
          <p:nvSpPr>
            <p:cNvPr id="14" name="Freeform: Shape 13"/>
            <p:cNvSpPr/>
            <p:nvPr/>
          </p:nvSpPr>
          <p:spPr>
            <a:xfrm>
              <a:off x="-19221" y="176241"/>
              <a:ext cx="5646908" cy="6130481"/>
            </a:xfrm>
            <a:custGeom>
              <a:avLst/>
              <a:gdLst>
                <a:gd name="connsiteX0" fmla="*/ 2616837 w 5646908"/>
                <a:gd name="connsiteY0" fmla="*/ 0 h 6130481"/>
                <a:gd name="connsiteX1" fmla="*/ 4918721 w 5646908"/>
                <a:gd name="connsiteY1" fmla="*/ 1134258 h 6130481"/>
                <a:gd name="connsiteX2" fmla="*/ 5539036 w 5646908"/>
                <a:gd name="connsiteY2" fmla="*/ 3362353 h 6130481"/>
                <a:gd name="connsiteX3" fmla="*/ 4712024 w 5646908"/>
                <a:gd name="connsiteY3" fmla="*/ 5293280 h 6130481"/>
                <a:gd name="connsiteX4" fmla="*/ 2547864 w 5646908"/>
                <a:gd name="connsiteY4" fmla="*/ 6130481 h 6130481"/>
                <a:gd name="connsiteX5" fmla="*/ 263223 w 5646908"/>
                <a:gd name="connsiteY5" fmla="*/ 5212325 h 6130481"/>
                <a:gd name="connsiteX6" fmla="*/ 49974 w 5646908"/>
                <a:gd name="connsiteY6" fmla="*/ 4985345 h 6130481"/>
                <a:gd name="connsiteX7" fmla="*/ 0 w 5646908"/>
                <a:gd name="connsiteY7" fmla="*/ 4920618 h 6130481"/>
                <a:gd name="connsiteX8" fmla="*/ 0 w 5646908"/>
                <a:gd name="connsiteY8" fmla="*/ 3760303 h 6130481"/>
                <a:gd name="connsiteX9" fmla="*/ 80488 w 5646908"/>
                <a:gd name="connsiteY9" fmla="*/ 3974159 h 6130481"/>
                <a:gd name="connsiteX10" fmla="*/ 664748 w 5646908"/>
                <a:gd name="connsiteY10" fmla="*/ 4813600 h 6130481"/>
                <a:gd name="connsiteX11" fmla="*/ 2548087 w 5646908"/>
                <a:gd name="connsiteY11" fmla="*/ 5570406 h 6130481"/>
                <a:gd name="connsiteX12" fmla="*/ 3536561 w 5646908"/>
                <a:gd name="connsiteY12" fmla="*/ 5407153 h 6130481"/>
                <a:gd name="connsiteX13" fmla="*/ 4308035 w 5646908"/>
                <a:gd name="connsiteY13" fmla="*/ 4897241 h 6130481"/>
                <a:gd name="connsiteX14" fmla="*/ 4569038 w 5646908"/>
                <a:gd name="connsiteY14" fmla="*/ 4564802 h 6130481"/>
                <a:gd name="connsiteX15" fmla="*/ 4699147 w 5646908"/>
                <a:gd name="connsiteY15" fmla="*/ 4149952 h 6130481"/>
                <a:gd name="connsiteX16" fmla="*/ 5003034 w 5646908"/>
                <a:gd name="connsiteY16" fmla="*/ 3168421 h 6130481"/>
                <a:gd name="connsiteX17" fmla="*/ 4994189 w 5646908"/>
                <a:gd name="connsiteY17" fmla="*/ 2321590 h 6130481"/>
                <a:gd name="connsiteX18" fmla="*/ 4487860 w 5646908"/>
                <a:gd name="connsiteY18" fmla="*/ 1501856 h 6130481"/>
                <a:gd name="connsiteX19" fmla="*/ 3640469 w 5646908"/>
                <a:gd name="connsiteY19" fmla="*/ 808425 h 6130481"/>
                <a:gd name="connsiteX20" fmla="*/ 2616837 w 5646908"/>
                <a:gd name="connsiteY20" fmla="*/ 559851 h 6130481"/>
                <a:gd name="connsiteX21" fmla="*/ 1762952 w 5646908"/>
                <a:gd name="connsiteY21" fmla="*/ 812008 h 6130481"/>
                <a:gd name="connsiteX22" fmla="*/ 939635 w 5646908"/>
                <a:gd name="connsiteY22" fmla="*/ 1502976 h 6130481"/>
                <a:gd name="connsiteX23" fmla="*/ 585250 w 5646908"/>
                <a:gd name="connsiteY23" fmla="*/ 1831049 h 6130481"/>
                <a:gd name="connsiteX24" fmla="*/ 40403 w 5646908"/>
                <a:gd name="connsiteY24" fmla="*/ 2389556 h 6130481"/>
                <a:gd name="connsiteX25" fmla="*/ 0 w 5646908"/>
                <a:gd name="connsiteY25" fmla="*/ 2456747 h 6130481"/>
                <a:gd name="connsiteX26" fmla="*/ 0 w 5646908"/>
                <a:gd name="connsiteY26" fmla="*/ 1601114 h 6130481"/>
                <a:gd name="connsiteX27" fmla="*/ 93200 w 5646908"/>
                <a:gd name="connsiteY27" fmla="*/ 1513741 h 6130481"/>
                <a:gd name="connsiteX28" fmla="*/ 535423 w 5646908"/>
                <a:gd name="connsiteY28" fmla="*/ 1107273 h 6130481"/>
                <a:gd name="connsiteX29" fmla="*/ 2616837 w 5646908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646908" h="6130481">
                  <a:moveTo>
                    <a:pt x="2616837" y="0"/>
                  </a:moveTo>
                  <a:cubicBezTo>
                    <a:pt x="3596241" y="0"/>
                    <a:pt x="4322479" y="463445"/>
                    <a:pt x="4918721" y="1134258"/>
                  </a:cubicBezTo>
                  <a:cubicBezTo>
                    <a:pt x="5416317" y="1694109"/>
                    <a:pt x="5857703" y="2516643"/>
                    <a:pt x="5539036" y="3362353"/>
                  </a:cubicBezTo>
                  <a:cubicBezTo>
                    <a:pt x="5111758" y="4496612"/>
                    <a:pt x="5300763" y="4716633"/>
                    <a:pt x="4712024" y="5293280"/>
                  </a:cubicBezTo>
                  <a:cubicBezTo>
                    <a:pt x="4123284" y="5869926"/>
                    <a:pt x="3446201" y="6130481"/>
                    <a:pt x="2547864" y="6130481"/>
                  </a:cubicBezTo>
                  <a:cubicBezTo>
                    <a:pt x="1657476" y="6130481"/>
                    <a:pt x="850619" y="5780127"/>
                    <a:pt x="263223" y="5212325"/>
                  </a:cubicBezTo>
                  <a:cubicBezTo>
                    <a:pt x="188497" y="5140091"/>
                    <a:pt x="117321" y="5064339"/>
                    <a:pt x="49974" y="4985345"/>
                  </a:cubicBezTo>
                  <a:lnTo>
                    <a:pt x="0" y="4920618"/>
                  </a:lnTo>
                  <a:lnTo>
                    <a:pt x="0" y="3760303"/>
                  </a:lnTo>
                  <a:lnTo>
                    <a:pt x="80488" y="3974159"/>
                  </a:lnTo>
                  <a:cubicBezTo>
                    <a:pt x="217875" y="4289243"/>
                    <a:pt x="414383" y="4571632"/>
                    <a:pt x="664748" y="4813600"/>
                  </a:cubicBezTo>
                  <a:cubicBezTo>
                    <a:pt x="1169734" y="5301566"/>
                    <a:pt x="1838644" y="5570406"/>
                    <a:pt x="2548087" y="5570406"/>
                  </a:cubicBezTo>
                  <a:cubicBezTo>
                    <a:pt x="2928786" y="5570406"/>
                    <a:pt x="3252156" y="5516996"/>
                    <a:pt x="3536561" y="5407153"/>
                  </a:cubicBezTo>
                  <a:cubicBezTo>
                    <a:pt x="3815366" y="5299438"/>
                    <a:pt x="4067747" y="5132603"/>
                    <a:pt x="4308035" y="4897241"/>
                  </a:cubicBezTo>
                  <a:cubicBezTo>
                    <a:pt x="4475095" y="4733653"/>
                    <a:pt x="4533767" y="4637358"/>
                    <a:pt x="4569038" y="4564802"/>
                  </a:cubicBezTo>
                  <a:cubicBezTo>
                    <a:pt x="4619313" y="4461453"/>
                    <a:pt x="4652792" y="4330784"/>
                    <a:pt x="4699147" y="4149952"/>
                  </a:cubicBezTo>
                  <a:cubicBezTo>
                    <a:pt x="4758491" y="3918846"/>
                    <a:pt x="4839558" y="3602194"/>
                    <a:pt x="5003034" y="3168421"/>
                  </a:cubicBezTo>
                  <a:cubicBezTo>
                    <a:pt x="5103024" y="2902940"/>
                    <a:pt x="5100112" y="2626037"/>
                    <a:pt x="4994189" y="2321590"/>
                  </a:cubicBezTo>
                  <a:cubicBezTo>
                    <a:pt x="4900470" y="2052526"/>
                    <a:pt x="4725460" y="1769129"/>
                    <a:pt x="4487860" y="1501856"/>
                  </a:cubicBezTo>
                  <a:cubicBezTo>
                    <a:pt x="4210285" y="1189683"/>
                    <a:pt x="3933047" y="962832"/>
                    <a:pt x="3640469" y="808425"/>
                  </a:cubicBezTo>
                  <a:cubicBezTo>
                    <a:pt x="3323369" y="641141"/>
                    <a:pt x="2988578" y="559851"/>
                    <a:pt x="2616837" y="559851"/>
                  </a:cubicBezTo>
                  <a:cubicBezTo>
                    <a:pt x="2315413" y="559851"/>
                    <a:pt x="2044110" y="640134"/>
                    <a:pt x="1762952" y="812008"/>
                  </a:cubicBezTo>
                  <a:cubicBezTo>
                    <a:pt x="1472838" y="989593"/>
                    <a:pt x="1197167" y="1250707"/>
                    <a:pt x="939635" y="1502976"/>
                  </a:cubicBezTo>
                  <a:cubicBezTo>
                    <a:pt x="819379" y="1620769"/>
                    <a:pt x="700355" y="1727700"/>
                    <a:pt x="585250" y="1831049"/>
                  </a:cubicBezTo>
                  <a:cubicBezTo>
                    <a:pt x="362317" y="2031140"/>
                    <a:pt x="169840" y="2204022"/>
                    <a:pt x="40403" y="2389556"/>
                  </a:cubicBezTo>
                  <a:lnTo>
                    <a:pt x="0" y="2456747"/>
                  </a:lnTo>
                  <a:lnTo>
                    <a:pt x="0" y="1601114"/>
                  </a:lnTo>
                  <a:lnTo>
                    <a:pt x="93200" y="1513741"/>
                  </a:lnTo>
                  <a:cubicBezTo>
                    <a:pt x="237107" y="1383294"/>
                    <a:pt x="388238" y="1251435"/>
                    <a:pt x="535423" y="1107273"/>
                  </a:cubicBezTo>
                  <a:cubicBezTo>
                    <a:pt x="1124050" y="530627"/>
                    <a:pt x="1718500" y="0"/>
                    <a:pt x="2616837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54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仿宋" panose="02010609060101010101" charset="-122"/>
                <a:cs typeface="+mn-ea"/>
                <a:sym typeface="+mn-lt"/>
              </a:endParaRPr>
            </a:p>
          </p:txBody>
        </p:sp>
        <p:sp>
          <p:nvSpPr>
            <p:cNvPr id="15" name="Freeform: Shape 14"/>
            <p:cNvSpPr/>
            <p:nvPr/>
          </p:nvSpPr>
          <p:spPr>
            <a:xfrm>
              <a:off x="-19221" y="176241"/>
              <a:ext cx="5517522" cy="6130481"/>
            </a:xfrm>
            <a:custGeom>
              <a:avLst/>
              <a:gdLst>
                <a:gd name="connsiteX0" fmla="*/ 2549095 w 5517522"/>
                <a:gd name="connsiteY0" fmla="*/ 0 h 6130481"/>
                <a:gd name="connsiteX1" fmla="*/ 4804175 w 5517522"/>
                <a:gd name="connsiteY1" fmla="*/ 1134258 h 6130481"/>
                <a:gd name="connsiteX2" fmla="*/ 5411838 w 5517522"/>
                <a:gd name="connsiteY2" fmla="*/ 3362353 h 6130481"/>
                <a:gd name="connsiteX3" fmla="*/ 4601621 w 5517522"/>
                <a:gd name="connsiteY3" fmla="*/ 5293280 h 6130481"/>
                <a:gd name="connsiteX4" fmla="*/ 2481577 w 5517522"/>
                <a:gd name="connsiteY4" fmla="*/ 6130481 h 6130481"/>
                <a:gd name="connsiteX5" fmla="*/ 243517 w 5517522"/>
                <a:gd name="connsiteY5" fmla="*/ 5212325 h 6130481"/>
                <a:gd name="connsiteX6" fmla="*/ 34587 w 5517522"/>
                <a:gd name="connsiteY6" fmla="*/ 4985345 h 6130481"/>
                <a:gd name="connsiteX7" fmla="*/ 0 w 5517522"/>
                <a:gd name="connsiteY7" fmla="*/ 4939620 h 6130481"/>
                <a:gd name="connsiteX8" fmla="*/ 0 w 5517522"/>
                <a:gd name="connsiteY8" fmla="*/ 3335329 h 6130481"/>
                <a:gd name="connsiteX9" fmla="*/ 17141 w 5517522"/>
                <a:gd name="connsiteY9" fmla="*/ 3448738 h 6130481"/>
                <a:gd name="connsiteX10" fmla="*/ 167489 w 5517522"/>
                <a:gd name="connsiteY10" fmla="*/ 3930490 h 6130481"/>
                <a:gd name="connsiteX11" fmla="*/ 715471 w 5517522"/>
                <a:gd name="connsiteY11" fmla="*/ 4734212 h 6130481"/>
                <a:gd name="connsiteX12" fmla="*/ 2481689 w 5517522"/>
                <a:gd name="connsiteY12" fmla="*/ 5458772 h 6130481"/>
                <a:gd name="connsiteX13" fmla="*/ 4126644 w 5517522"/>
                <a:gd name="connsiteY13" fmla="*/ 4818302 h 6130481"/>
                <a:gd name="connsiteX14" fmla="*/ 4360437 w 5517522"/>
                <a:gd name="connsiteY14" fmla="*/ 4516766 h 6130481"/>
                <a:gd name="connsiteX15" fmla="*/ 4480357 w 5517522"/>
                <a:gd name="connsiteY15" fmla="*/ 4122855 h 6130481"/>
                <a:gd name="connsiteX16" fmla="*/ 4781557 w 5517522"/>
                <a:gd name="connsiteY16" fmla="*/ 3129791 h 6130481"/>
                <a:gd name="connsiteX17" fmla="*/ 4771928 w 5517522"/>
                <a:gd name="connsiteY17" fmla="*/ 2357869 h 6130481"/>
                <a:gd name="connsiteX18" fmla="*/ 4297510 w 5517522"/>
                <a:gd name="connsiteY18" fmla="*/ 1575533 h 6130481"/>
                <a:gd name="connsiteX19" fmla="*/ 3498715 w 5517522"/>
                <a:gd name="connsiteY19" fmla="*/ 907071 h 6130481"/>
                <a:gd name="connsiteX20" fmla="*/ 2549095 w 5517522"/>
                <a:gd name="connsiteY20" fmla="*/ 671821 h 6130481"/>
                <a:gd name="connsiteX21" fmla="*/ 985319 w 5517522"/>
                <a:gd name="connsiteY21" fmla="*/ 1582475 h 6130481"/>
                <a:gd name="connsiteX22" fmla="*/ 634628 w 5517522"/>
                <a:gd name="connsiteY22" fmla="*/ 1913907 h 6130481"/>
                <a:gd name="connsiteX23" fmla="*/ 117662 w 5517522"/>
                <a:gd name="connsiteY23" fmla="*/ 2453044 h 6130481"/>
                <a:gd name="connsiteX24" fmla="*/ 2515 w 5517522"/>
                <a:gd name="connsiteY24" fmla="*/ 2685494 h 6130481"/>
                <a:gd name="connsiteX25" fmla="*/ 0 w 5517522"/>
                <a:gd name="connsiteY25" fmla="*/ 2696965 h 6130481"/>
                <a:gd name="connsiteX26" fmla="*/ 0 w 5517522"/>
                <a:gd name="connsiteY26" fmla="*/ 1587383 h 6130481"/>
                <a:gd name="connsiteX27" fmla="*/ 76951 w 5517522"/>
                <a:gd name="connsiteY27" fmla="*/ 1513741 h 6130481"/>
                <a:gd name="connsiteX28" fmla="*/ 510118 w 5517522"/>
                <a:gd name="connsiteY28" fmla="*/ 1107273 h 6130481"/>
                <a:gd name="connsiteX29" fmla="*/ 2549095 w 5517522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522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4011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335329"/>
                  </a:lnTo>
                  <a:lnTo>
                    <a:pt x="17141" y="3448738"/>
                  </a:lnTo>
                  <a:cubicBezTo>
                    <a:pt x="50676" y="3613558"/>
                    <a:pt x="100867" y="3774516"/>
                    <a:pt x="167489" y="3930490"/>
                  </a:cubicBezTo>
                  <a:cubicBezTo>
                    <a:pt x="296255" y="4232138"/>
                    <a:pt x="480670" y="4502546"/>
                    <a:pt x="715471" y="4734212"/>
                  </a:cubicBezTo>
                  <a:cubicBezTo>
                    <a:pt x="1188993" y="5201464"/>
                    <a:pt x="1816250" y="5458772"/>
                    <a:pt x="2481689" y="5458772"/>
                  </a:cubicBezTo>
                  <a:cubicBezTo>
                    <a:pt x="3185758" y="5458772"/>
                    <a:pt x="3677755" y="5267191"/>
                    <a:pt x="4126644" y="4818302"/>
                  </a:cubicBezTo>
                  <a:cubicBezTo>
                    <a:pt x="4278363" y="4666583"/>
                    <a:pt x="4329982" y="4580701"/>
                    <a:pt x="4360437" y="4516766"/>
                  </a:cubicBezTo>
                  <a:cubicBezTo>
                    <a:pt x="4404890" y="4423495"/>
                    <a:pt x="4436577" y="4297417"/>
                    <a:pt x="4480357" y="4122855"/>
                  </a:cubicBezTo>
                  <a:cubicBezTo>
                    <a:pt x="4539030" y="3889285"/>
                    <a:pt x="4619425" y="3569275"/>
                    <a:pt x="4781557" y="3129791"/>
                  </a:cubicBezTo>
                  <a:cubicBezTo>
                    <a:pt x="4870238" y="2889503"/>
                    <a:pt x="4867103" y="2637010"/>
                    <a:pt x="4771928" y="2357869"/>
                  </a:cubicBezTo>
                  <a:cubicBezTo>
                    <a:pt x="4684815" y="2102465"/>
                    <a:pt x="4520779" y="1831945"/>
                    <a:pt x="4297510" y="1575533"/>
                  </a:cubicBezTo>
                  <a:cubicBezTo>
                    <a:pt x="4034492" y="1273549"/>
                    <a:pt x="3773266" y="1054983"/>
                    <a:pt x="3498715" y="907071"/>
                  </a:cubicBezTo>
                  <a:cubicBezTo>
                    <a:pt x="3204905" y="748745"/>
                    <a:pt x="2894187" y="671821"/>
                    <a:pt x="2549095" y="671821"/>
                  </a:cubicBezTo>
                  <a:cubicBezTo>
                    <a:pt x="1942553" y="671821"/>
                    <a:pt x="1518298" y="1049273"/>
                    <a:pt x="985319" y="1582475"/>
                  </a:cubicBezTo>
                  <a:cubicBezTo>
                    <a:pt x="865735" y="1702059"/>
                    <a:pt x="748278" y="1809774"/>
                    <a:pt x="634628" y="1913907"/>
                  </a:cubicBezTo>
                  <a:cubicBezTo>
                    <a:pt x="421325" y="2109407"/>
                    <a:pt x="237134" y="2278146"/>
                    <a:pt x="117662" y="2453044"/>
                  </a:cubicBezTo>
                  <a:cubicBezTo>
                    <a:pt x="64756" y="2530415"/>
                    <a:pt x="27022" y="2605799"/>
                    <a:pt x="2515" y="2685494"/>
                  </a:cubicBezTo>
                  <a:lnTo>
                    <a:pt x="0" y="2696965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仿宋" panose="02010609060101010101" charset="-122"/>
                <a:cs typeface="+mn-ea"/>
                <a:sym typeface="+mn-lt"/>
              </a:endParaRPr>
            </a:p>
          </p:txBody>
        </p:sp>
        <p:sp>
          <p:nvSpPr>
            <p:cNvPr id="16" name="Freeform: Shape 15"/>
            <p:cNvSpPr/>
            <p:nvPr/>
          </p:nvSpPr>
          <p:spPr>
            <a:xfrm>
              <a:off x="-19220" y="176241"/>
              <a:ext cx="5517475" cy="6130481"/>
            </a:xfrm>
            <a:custGeom>
              <a:avLst/>
              <a:gdLst>
                <a:gd name="connsiteX0" fmla="*/ 2549095 w 5517475"/>
                <a:gd name="connsiteY0" fmla="*/ 0 h 6130481"/>
                <a:gd name="connsiteX1" fmla="*/ 4804175 w 5517475"/>
                <a:gd name="connsiteY1" fmla="*/ 1134258 h 6130481"/>
                <a:gd name="connsiteX2" fmla="*/ 5411838 w 5517475"/>
                <a:gd name="connsiteY2" fmla="*/ 3362353 h 6130481"/>
                <a:gd name="connsiteX3" fmla="*/ 4601621 w 5517475"/>
                <a:gd name="connsiteY3" fmla="*/ 5293280 h 6130481"/>
                <a:gd name="connsiteX4" fmla="*/ 2481577 w 5517475"/>
                <a:gd name="connsiteY4" fmla="*/ 6130481 h 6130481"/>
                <a:gd name="connsiteX5" fmla="*/ 243517 w 5517475"/>
                <a:gd name="connsiteY5" fmla="*/ 5212325 h 6130481"/>
                <a:gd name="connsiteX6" fmla="*/ 34587 w 5517475"/>
                <a:gd name="connsiteY6" fmla="*/ 4985345 h 6130481"/>
                <a:gd name="connsiteX7" fmla="*/ 0 w 5517475"/>
                <a:gd name="connsiteY7" fmla="*/ 4939620 h 6130481"/>
                <a:gd name="connsiteX8" fmla="*/ 0 w 5517475"/>
                <a:gd name="connsiteY8" fmla="*/ 3799573 h 6130481"/>
                <a:gd name="connsiteX9" fmla="*/ 64364 w 5517475"/>
                <a:gd name="connsiteY9" fmla="*/ 3974159 h 6130481"/>
                <a:gd name="connsiteX10" fmla="*/ 636644 w 5517475"/>
                <a:gd name="connsiteY10" fmla="*/ 4813600 h 6130481"/>
                <a:gd name="connsiteX11" fmla="*/ 2481577 w 5517475"/>
                <a:gd name="connsiteY11" fmla="*/ 5570406 h 6130481"/>
                <a:gd name="connsiteX12" fmla="*/ 3449896 w 5517475"/>
                <a:gd name="connsiteY12" fmla="*/ 5407153 h 6130481"/>
                <a:gd name="connsiteX13" fmla="*/ 4205695 w 5517475"/>
                <a:gd name="connsiteY13" fmla="*/ 4897241 h 6130481"/>
                <a:gd name="connsiteX14" fmla="*/ 4461434 w 5517475"/>
                <a:gd name="connsiteY14" fmla="*/ 4564802 h 6130481"/>
                <a:gd name="connsiteX15" fmla="*/ 4588969 w 5517475"/>
                <a:gd name="connsiteY15" fmla="*/ 4149952 h 6130481"/>
                <a:gd name="connsiteX16" fmla="*/ 4886585 w 5517475"/>
                <a:gd name="connsiteY16" fmla="*/ 3168421 h 6130481"/>
                <a:gd name="connsiteX17" fmla="*/ 4877964 w 5517475"/>
                <a:gd name="connsiteY17" fmla="*/ 2321590 h 6130481"/>
                <a:gd name="connsiteX18" fmla="*/ 4382048 w 5517475"/>
                <a:gd name="connsiteY18" fmla="*/ 1501856 h 6130481"/>
                <a:gd name="connsiteX19" fmla="*/ 3551900 w 5517475"/>
                <a:gd name="connsiteY19" fmla="*/ 808425 h 6130481"/>
                <a:gd name="connsiteX20" fmla="*/ 2549095 w 5517475"/>
                <a:gd name="connsiteY20" fmla="*/ 559851 h 6130481"/>
                <a:gd name="connsiteX21" fmla="*/ 1712566 w 5517475"/>
                <a:gd name="connsiteY21" fmla="*/ 812008 h 6130481"/>
                <a:gd name="connsiteX22" fmla="*/ 906044 w 5517475"/>
                <a:gd name="connsiteY22" fmla="*/ 1502976 h 6130481"/>
                <a:gd name="connsiteX23" fmla="*/ 558825 w 5517475"/>
                <a:gd name="connsiteY23" fmla="*/ 1831049 h 6130481"/>
                <a:gd name="connsiteX24" fmla="*/ 25063 w 5517475"/>
                <a:gd name="connsiteY24" fmla="*/ 2389556 h 6130481"/>
                <a:gd name="connsiteX25" fmla="*/ 0 w 5517475"/>
                <a:gd name="connsiteY25" fmla="*/ 2432109 h 6130481"/>
                <a:gd name="connsiteX26" fmla="*/ 0 w 5517475"/>
                <a:gd name="connsiteY26" fmla="*/ 1587383 h 6130481"/>
                <a:gd name="connsiteX27" fmla="*/ 76951 w 5517475"/>
                <a:gd name="connsiteY27" fmla="*/ 1513741 h 6130481"/>
                <a:gd name="connsiteX28" fmla="*/ 510118 w 5517475"/>
                <a:gd name="connsiteY28" fmla="*/ 1107273 h 6130481"/>
                <a:gd name="connsiteX29" fmla="*/ 2549095 w 5517475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475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3899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799573"/>
                  </a:lnTo>
                  <a:lnTo>
                    <a:pt x="64364" y="3974159"/>
                  </a:lnTo>
                  <a:cubicBezTo>
                    <a:pt x="198841" y="4289243"/>
                    <a:pt x="391429" y="4571632"/>
                    <a:pt x="636644" y="4813600"/>
                  </a:cubicBezTo>
                  <a:cubicBezTo>
                    <a:pt x="1131328" y="5301566"/>
                    <a:pt x="1786578" y="5570406"/>
                    <a:pt x="2481577" y="5570406"/>
                  </a:cubicBezTo>
                  <a:cubicBezTo>
                    <a:pt x="2854550" y="5570406"/>
                    <a:pt x="3171314" y="5516996"/>
                    <a:pt x="3449896" y="5407153"/>
                  </a:cubicBezTo>
                  <a:cubicBezTo>
                    <a:pt x="3723103" y="5299438"/>
                    <a:pt x="3970333" y="5132603"/>
                    <a:pt x="4205695" y="4897241"/>
                  </a:cubicBezTo>
                  <a:cubicBezTo>
                    <a:pt x="4369395" y="4733653"/>
                    <a:pt x="4426836" y="4637358"/>
                    <a:pt x="4461434" y="4564802"/>
                  </a:cubicBezTo>
                  <a:cubicBezTo>
                    <a:pt x="4510701" y="4461453"/>
                    <a:pt x="4543509" y="4330784"/>
                    <a:pt x="4588969" y="4149952"/>
                  </a:cubicBezTo>
                  <a:cubicBezTo>
                    <a:pt x="4646969" y="3918846"/>
                    <a:pt x="4726468" y="3602194"/>
                    <a:pt x="4886585" y="3168421"/>
                  </a:cubicBezTo>
                  <a:cubicBezTo>
                    <a:pt x="4984560" y="2902940"/>
                    <a:pt x="4981760" y="2626037"/>
                    <a:pt x="4877964" y="2321590"/>
                  </a:cubicBezTo>
                  <a:cubicBezTo>
                    <a:pt x="4786260" y="2052526"/>
                    <a:pt x="4614834" y="1769129"/>
                    <a:pt x="4382048" y="1501856"/>
                  </a:cubicBezTo>
                  <a:cubicBezTo>
                    <a:pt x="4110072" y="1189683"/>
                    <a:pt x="3838544" y="962832"/>
                    <a:pt x="3551900" y="808425"/>
                  </a:cubicBezTo>
                  <a:cubicBezTo>
                    <a:pt x="3241183" y="641141"/>
                    <a:pt x="2913222" y="559851"/>
                    <a:pt x="2549095" y="559851"/>
                  </a:cubicBezTo>
                  <a:cubicBezTo>
                    <a:pt x="2253830" y="559851"/>
                    <a:pt x="1988013" y="640134"/>
                    <a:pt x="1712566" y="812008"/>
                  </a:cubicBezTo>
                  <a:cubicBezTo>
                    <a:pt x="1428385" y="989593"/>
                    <a:pt x="1158313" y="1250707"/>
                    <a:pt x="906044" y="1502976"/>
                  </a:cubicBezTo>
                  <a:cubicBezTo>
                    <a:pt x="788140" y="1620769"/>
                    <a:pt x="671579" y="1727700"/>
                    <a:pt x="558825" y="1831049"/>
                  </a:cubicBezTo>
                  <a:cubicBezTo>
                    <a:pt x="340371" y="2031140"/>
                    <a:pt x="151813" y="2204022"/>
                    <a:pt x="25063" y="2389556"/>
                  </a:cubicBezTo>
                  <a:lnTo>
                    <a:pt x="0" y="2432109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仿宋" panose="02010609060101010101" charset="-122"/>
                <a:cs typeface="+mn-ea"/>
                <a:sym typeface="+mn-lt"/>
              </a:endParaRPr>
            </a:p>
          </p:txBody>
        </p:sp>
        <p:sp>
          <p:nvSpPr>
            <p:cNvPr id="17" name="Freeform: Shape 16"/>
            <p:cNvSpPr/>
            <p:nvPr/>
          </p:nvSpPr>
          <p:spPr>
            <a:xfrm>
              <a:off x="-19221" y="0"/>
              <a:ext cx="5646974" cy="6483075"/>
            </a:xfrm>
            <a:custGeom>
              <a:avLst/>
              <a:gdLst>
                <a:gd name="connsiteX0" fmla="*/ 2405773 w 5646974"/>
                <a:gd name="connsiteY0" fmla="*/ 0 h 6483075"/>
                <a:gd name="connsiteX1" fmla="*/ 5646974 w 5646974"/>
                <a:gd name="connsiteY1" fmla="*/ 3241538 h 6483075"/>
                <a:gd name="connsiteX2" fmla="*/ 2405773 w 5646974"/>
                <a:gd name="connsiteY2" fmla="*/ 6483075 h 6483075"/>
                <a:gd name="connsiteX3" fmla="*/ 113897 w 5646974"/>
                <a:gd name="connsiteY3" fmla="*/ 5533666 h 6483075"/>
                <a:gd name="connsiteX4" fmla="*/ 0 w 5646974"/>
                <a:gd name="connsiteY4" fmla="*/ 5408336 h 6483075"/>
                <a:gd name="connsiteX5" fmla="*/ 0 w 5646974"/>
                <a:gd name="connsiteY5" fmla="*/ 4983659 h 6483075"/>
                <a:gd name="connsiteX6" fmla="*/ 155731 w 5646974"/>
                <a:gd name="connsiteY6" fmla="*/ 5176047 h 6483075"/>
                <a:gd name="connsiteX7" fmla="*/ 1093706 w 5646974"/>
                <a:gd name="connsiteY7" fmla="*/ 5866903 h 6483075"/>
                <a:gd name="connsiteX8" fmla="*/ 1639673 w 5646974"/>
                <a:gd name="connsiteY8" fmla="*/ 6059940 h 6483075"/>
                <a:gd name="connsiteX9" fmla="*/ 1709990 w 5646974"/>
                <a:gd name="connsiteY9" fmla="*/ 6076287 h 6483075"/>
                <a:gd name="connsiteX10" fmla="*/ 1780307 w 5646974"/>
                <a:gd name="connsiteY10" fmla="*/ 6091963 h 6483075"/>
                <a:gd name="connsiteX11" fmla="*/ 1851072 w 5646974"/>
                <a:gd name="connsiteY11" fmla="*/ 6105176 h 6483075"/>
                <a:gd name="connsiteX12" fmla="*/ 1886455 w 5646974"/>
                <a:gd name="connsiteY12" fmla="*/ 6111782 h 6483075"/>
                <a:gd name="connsiteX13" fmla="*/ 1921949 w 5646974"/>
                <a:gd name="connsiteY13" fmla="*/ 6117716 h 6483075"/>
                <a:gd name="connsiteX14" fmla="*/ 2064152 w 5646974"/>
                <a:gd name="connsiteY14" fmla="*/ 6137647 h 6483075"/>
                <a:gd name="connsiteX15" fmla="*/ 2206914 w 5646974"/>
                <a:gd name="connsiteY15" fmla="*/ 6151195 h 6483075"/>
                <a:gd name="connsiteX16" fmla="*/ 2350011 w 5646974"/>
                <a:gd name="connsiteY16" fmla="*/ 6158250 h 6483075"/>
                <a:gd name="connsiteX17" fmla="*/ 2493109 w 5646974"/>
                <a:gd name="connsiteY17" fmla="*/ 6159705 h 6483075"/>
                <a:gd name="connsiteX18" fmla="*/ 2781321 w 5646974"/>
                <a:gd name="connsiteY18" fmla="*/ 6147277 h 6483075"/>
                <a:gd name="connsiteX19" fmla="*/ 3345091 w 5646974"/>
                <a:gd name="connsiteY19" fmla="*/ 6060276 h 6483075"/>
                <a:gd name="connsiteX20" fmla="*/ 3878853 w 5646974"/>
                <a:gd name="connsiteY20" fmla="*/ 5871718 h 6483075"/>
                <a:gd name="connsiteX21" fmla="*/ 4367267 w 5646974"/>
                <a:gd name="connsiteY21" fmla="*/ 5573093 h 6483075"/>
                <a:gd name="connsiteX22" fmla="*/ 4424484 w 5646974"/>
                <a:gd name="connsiteY22" fmla="*/ 5528529 h 6483075"/>
                <a:gd name="connsiteX23" fmla="*/ 4481252 w 5646974"/>
                <a:gd name="connsiteY23" fmla="*/ 5483069 h 6483075"/>
                <a:gd name="connsiteX24" fmla="*/ 4536790 w 5646974"/>
                <a:gd name="connsiteY24" fmla="*/ 5435818 h 6483075"/>
                <a:gd name="connsiteX25" fmla="*/ 4591543 w 5646974"/>
                <a:gd name="connsiteY25" fmla="*/ 5387671 h 6483075"/>
                <a:gd name="connsiteX26" fmla="*/ 4794209 w 5646974"/>
                <a:gd name="connsiteY26" fmla="*/ 5181198 h 6483075"/>
                <a:gd name="connsiteX27" fmla="*/ 4956678 w 5646974"/>
                <a:gd name="connsiteY27" fmla="*/ 4945836 h 6483075"/>
                <a:gd name="connsiteX28" fmla="*/ 4989262 w 5646974"/>
                <a:gd name="connsiteY28" fmla="*/ 4881453 h 6483075"/>
                <a:gd name="connsiteX29" fmla="*/ 5017814 w 5646974"/>
                <a:gd name="connsiteY29" fmla="*/ 4814607 h 6483075"/>
                <a:gd name="connsiteX30" fmla="*/ 5044127 w 5646974"/>
                <a:gd name="connsiteY30" fmla="*/ 4746193 h 6483075"/>
                <a:gd name="connsiteX31" fmla="*/ 5068425 w 5646974"/>
                <a:gd name="connsiteY31" fmla="*/ 4676436 h 6483075"/>
                <a:gd name="connsiteX32" fmla="*/ 5154641 w 5646974"/>
                <a:gd name="connsiteY32" fmla="*/ 4390352 h 6483075"/>
                <a:gd name="connsiteX33" fmla="*/ 5196854 w 5646974"/>
                <a:gd name="connsiteY33" fmla="*/ 4246134 h 6483075"/>
                <a:gd name="connsiteX34" fmla="*/ 5240299 w 5646974"/>
                <a:gd name="connsiteY34" fmla="*/ 4102140 h 6483075"/>
                <a:gd name="connsiteX35" fmla="*/ 5432440 w 5646974"/>
                <a:gd name="connsiteY35" fmla="*/ 3532884 h 6483075"/>
                <a:gd name="connsiteX36" fmla="*/ 5528846 w 5646974"/>
                <a:gd name="connsiteY36" fmla="*/ 2951647 h 6483075"/>
                <a:gd name="connsiteX37" fmla="*/ 5495927 w 5646974"/>
                <a:gd name="connsiteY37" fmla="*/ 2658733 h 6483075"/>
                <a:gd name="connsiteX38" fmla="*/ 5480027 w 5646974"/>
                <a:gd name="connsiteY38" fmla="*/ 2586848 h 6483075"/>
                <a:gd name="connsiteX39" fmla="*/ 5461328 w 5646974"/>
                <a:gd name="connsiteY39" fmla="*/ 2515635 h 6483075"/>
                <a:gd name="connsiteX40" fmla="*/ 5439605 w 5646974"/>
                <a:gd name="connsiteY40" fmla="*/ 2445317 h 6483075"/>
                <a:gd name="connsiteX41" fmla="*/ 5415532 w 5646974"/>
                <a:gd name="connsiteY41" fmla="*/ 2375896 h 6483075"/>
                <a:gd name="connsiteX42" fmla="*/ 5144564 w 5646974"/>
                <a:gd name="connsiteY42" fmla="*/ 1857138 h 6483075"/>
                <a:gd name="connsiteX43" fmla="*/ 4774838 w 5646974"/>
                <a:gd name="connsiteY43" fmla="*/ 1405450 h 6483075"/>
                <a:gd name="connsiteX44" fmla="*/ 4345769 w 5646974"/>
                <a:gd name="connsiteY44" fmla="*/ 1012323 h 6483075"/>
                <a:gd name="connsiteX45" fmla="*/ 4115334 w 5646974"/>
                <a:gd name="connsiteY45" fmla="*/ 841344 h 6483075"/>
                <a:gd name="connsiteX46" fmla="*/ 3874038 w 5646974"/>
                <a:gd name="connsiteY46" fmla="*/ 691528 h 6483075"/>
                <a:gd name="connsiteX47" fmla="*/ 3359535 w 5646974"/>
                <a:gd name="connsiteY47" fmla="*/ 468819 h 6483075"/>
                <a:gd name="connsiteX48" fmla="*/ 2811105 w 5646974"/>
                <a:gd name="connsiteY48" fmla="*/ 366031 h 6483075"/>
                <a:gd name="connsiteX49" fmla="*/ 2741124 w 5646974"/>
                <a:gd name="connsiteY49" fmla="*/ 361440 h 6483075"/>
                <a:gd name="connsiteX50" fmla="*/ 2671030 w 5646974"/>
                <a:gd name="connsiteY50" fmla="*/ 358417 h 6483075"/>
                <a:gd name="connsiteX51" fmla="*/ 2600713 w 5646974"/>
                <a:gd name="connsiteY51" fmla="*/ 357521 h 6483075"/>
                <a:gd name="connsiteX52" fmla="*/ 2531739 w 5646974"/>
                <a:gd name="connsiteY52" fmla="*/ 358529 h 6483075"/>
                <a:gd name="connsiteX53" fmla="*/ 2259988 w 5646974"/>
                <a:gd name="connsiteY53" fmla="*/ 385289 h 6483075"/>
                <a:gd name="connsiteX54" fmla="*/ 1740670 w 5646974"/>
                <a:gd name="connsiteY54" fmla="*/ 553917 h 6483075"/>
                <a:gd name="connsiteX55" fmla="*/ 1264124 w 5646974"/>
                <a:gd name="connsiteY55" fmla="*/ 853549 h 6483075"/>
                <a:gd name="connsiteX56" fmla="*/ 823074 w 5646974"/>
                <a:gd name="connsiteY56" fmla="*/ 1234136 h 6483075"/>
                <a:gd name="connsiteX57" fmla="*/ 715694 w 5646974"/>
                <a:gd name="connsiteY57" fmla="*/ 1336252 h 6483075"/>
                <a:gd name="connsiteX58" fmla="*/ 606859 w 5646974"/>
                <a:gd name="connsiteY58" fmla="*/ 1440945 h 6483075"/>
                <a:gd name="connsiteX59" fmla="*/ 382023 w 5646974"/>
                <a:gd name="connsiteY59" fmla="*/ 1646074 h 6483075"/>
                <a:gd name="connsiteX60" fmla="*/ 158531 w 5646974"/>
                <a:gd name="connsiteY60" fmla="*/ 1843813 h 6483075"/>
                <a:gd name="connsiteX61" fmla="*/ 0 w 5646974"/>
                <a:gd name="connsiteY61" fmla="*/ 1991775 h 6483075"/>
                <a:gd name="connsiteX62" fmla="*/ 0 w 5646974"/>
                <a:gd name="connsiteY62" fmla="*/ 1074740 h 6483075"/>
                <a:gd name="connsiteX63" fmla="*/ 113897 w 5646974"/>
                <a:gd name="connsiteY63" fmla="*/ 949410 h 6483075"/>
                <a:gd name="connsiteX64" fmla="*/ 2405773 w 5646974"/>
                <a:gd name="connsiteY64" fmla="*/ 0 h 648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646974" h="6483075">
                  <a:moveTo>
                    <a:pt x="2405773" y="0"/>
                  </a:moveTo>
                  <a:cubicBezTo>
                    <a:pt x="4195841" y="0"/>
                    <a:pt x="5646974" y="1451246"/>
                    <a:pt x="5646974" y="3241538"/>
                  </a:cubicBezTo>
                  <a:cubicBezTo>
                    <a:pt x="5646974" y="5031830"/>
                    <a:pt x="4195841" y="6483075"/>
                    <a:pt x="2405773" y="6483075"/>
                  </a:cubicBezTo>
                  <a:cubicBezTo>
                    <a:pt x="1510739" y="6483075"/>
                    <a:pt x="700439" y="6120264"/>
                    <a:pt x="113897" y="5533666"/>
                  </a:cubicBezTo>
                  <a:lnTo>
                    <a:pt x="0" y="5408336"/>
                  </a:lnTo>
                  <a:lnTo>
                    <a:pt x="0" y="4983659"/>
                  </a:lnTo>
                  <a:lnTo>
                    <a:pt x="155731" y="5176047"/>
                  </a:lnTo>
                  <a:cubicBezTo>
                    <a:pt x="417742" y="5469073"/>
                    <a:pt x="741224" y="5704211"/>
                    <a:pt x="1093706" y="5866903"/>
                  </a:cubicBezTo>
                  <a:cubicBezTo>
                    <a:pt x="1269947" y="5948418"/>
                    <a:pt x="1453018" y="6013137"/>
                    <a:pt x="1639673" y="6059940"/>
                  </a:cubicBezTo>
                  <a:lnTo>
                    <a:pt x="1709990" y="6076287"/>
                  </a:lnTo>
                  <a:cubicBezTo>
                    <a:pt x="1733504" y="6081550"/>
                    <a:pt x="1756570" y="6088156"/>
                    <a:pt x="1780307" y="6091963"/>
                  </a:cubicBezTo>
                  <a:lnTo>
                    <a:pt x="1851072" y="6105176"/>
                  </a:lnTo>
                  <a:lnTo>
                    <a:pt x="1886455" y="6111782"/>
                  </a:lnTo>
                  <a:cubicBezTo>
                    <a:pt x="1898212" y="6114021"/>
                    <a:pt x="1909969" y="6116373"/>
                    <a:pt x="1921949" y="6117716"/>
                  </a:cubicBezTo>
                  <a:cubicBezTo>
                    <a:pt x="1969425" y="6124323"/>
                    <a:pt x="2016676" y="6131489"/>
                    <a:pt x="2064152" y="6137647"/>
                  </a:cubicBezTo>
                  <a:cubicBezTo>
                    <a:pt x="2111851" y="6141790"/>
                    <a:pt x="2159438" y="6146381"/>
                    <a:pt x="2206914" y="6151195"/>
                  </a:cubicBezTo>
                  <a:lnTo>
                    <a:pt x="2350011" y="6158250"/>
                  </a:lnTo>
                  <a:cubicBezTo>
                    <a:pt x="2397711" y="6159593"/>
                    <a:pt x="2445410" y="6159146"/>
                    <a:pt x="2493109" y="6159705"/>
                  </a:cubicBezTo>
                  <a:cubicBezTo>
                    <a:pt x="2589068" y="6158137"/>
                    <a:pt x="2685922" y="6154666"/>
                    <a:pt x="2781321" y="6147277"/>
                  </a:cubicBezTo>
                  <a:cubicBezTo>
                    <a:pt x="2972566" y="6132944"/>
                    <a:pt x="3161348" y="6105288"/>
                    <a:pt x="3345091" y="6060276"/>
                  </a:cubicBezTo>
                  <a:cubicBezTo>
                    <a:pt x="3528834" y="6015375"/>
                    <a:pt x="3707539" y="5952785"/>
                    <a:pt x="3878853" y="5871718"/>
                  </a:cubicBezTo>
                  <a:cubicBezTo>
                    <a:pt x="4050167" y="5790428"/>
                    <a:pt x="4213084" y="5689318"/>
                    <a:pt x="4367267" y="5573093"/>
                  </a:cubicBezTo>
                  <a:lnTo>
                    <a:pt x="4424484" y="5528529"/>
                  </a:lnTo>
                  <a:cubicBezTo>
                    <a:pt x="4443631" y="5513637"/>
                    <a:pt x="4463113" y="5499193"/>
                    <a:pt x="4481252" y="5483069"/>
                  </a:cubicBezTo>
                  <a:lnTo>
                    <a:pt x="4536790" y="5435818"/>
                  </a:lnTo>
                  <a:cubicBezTo>
                    <a:pt x="4555265" y="5419918"/>
                    <a:pt x="4574188" y="5404466"/>
                    <a:pt x="4591543" y="5387671"/>
                  </a:cubicBezTo>
                  <a:cubicBezTo>
                    <a:pt x="4662980" y="5321944"/>
                    <a:pt x="4733074" y="5254650"/>
                    <a:pt x="4794209" y="5181198"/>
                  </a:cubicBezTo>
                  <a:cubicBezTo>
                    <a:pt x="4857808" y="5109089"/>
                    <a:pt x="4910434" y="5029926"/>
                    <a:pt x="4956678" y="4945836"/>
                  </a:cubicBezTo>
                  <a:cubicBezTo>
                    <a:pt x="4967651" y="4924450"/>
                    <a:pt x="4978624" y="4903064"/>
                    <a:pt x="4989262" y="4881453"/>
                  </a:cubicBezTo>
                  <a:lnTo>
                    <a:pt x="5017814" y="4814607"/>
                  </a:lnTo>
                  <a:cubicBezTo>
                    <a:pt x="5027891" y="4792549"/>
                    <a:pt x="5035393" y="4769035"/>
                    <a:pt x="5044127" y="4746193"/>
                  </a:cubicBezTo>
                  <a:cubicBezTo>
                    <a:pt x="5052636" y="4723128"/>
                    <a:pt x="5061146" y="4700174"/>
                    <a:pt x="5068425" y="4676436"/>
                  </a:cubicBezTo>
                  <a:cubicBezTo>
                    <a:pt x="5099552" y="4582717"/>
                    <a:pt x="5126985" y="4486422"/>
                    <a:pt x="5154641" y="4390352"/>
                  </a:cubicBezTo>
                  <a:lnTo>
                    <a:pt x="5196854" y="4246134"/>
                  </a:lnTo>
                  <a:lnTo>
                    <a:pt x="5240299" y="4102140"/>
                  </a:lnTo>
                  <a:cubicBezTo>
                    <a:pt x="5299195" y="3910560"/>
                    <a:pt x="5364697" y="3721330"/>
                    <a:pt x="5432440" y="3532884"/>
                  </a:cubicBezTo>
                  <a:cubicBezTo>
                    <a:pt x="5500294" y="3346902"/>
                    <a:pt x="5533549" y="3148714"/>
                    <a:pt x="5528846" y="2951647"/>
                  </a:cubicBezTo>
                  <a:cubicBezTo>
                    <a:pt x="5526831" y="2853113"/>
                    <a:pt x="5515409" y="2755027"/>
                    <a:pt x="5495927" y="2658733"/>
                  </a:cubicBezTo>
                  <a:cubicBezTo>
                    <a:pt x="5491112" y="2634659"/>
                    <a:pt x="5486297" y="2610585"/>
                    <a:pt x="5480027" y="2586848"/>
                  </a:cubicBezTo>
                  <a:cubicBezTo>
                    <a:pt x="5474205" y="2562998"/>
                    <a:pt x="5468718" y="2539036"/>
                    <a:pt x="5461328" y="2515635"/>
                  </a:cubicBezTo>
                  <a:cubicBezTo>
                    <a:pt x="5454386" y="2492009"/>
                    <a:pt x="5447668" y="2468495"/>
                    <a:pt x="5439605" y="2445317"/>
                  </a:cubicBezTo>
                  <a:cubicBezTo>
                    <a:pt x="5431879" y="2422028"/>
                    <a:pt x="5424378" y="2398738"/>
                    <a:pt x="5415532" y="2375896"/>
                  </a:cubicBezTo>
                  <a:cubicBezTo>
                    <a:pt x="5347790" y="2191817"/>
                    <a:pt x="5254071" y="2018599"/>
                    <a:pt x="5144564" y="1857138"/>
                  </a:cubicBezTo>
                  <a:cubicBezTo>
                    <a:pt x="5034946" y="1695565"/>
                    <a:pt x="4909762" y="1545301"/>
                    <a:pt x="4774838" y="1405450"/>
                  </a:cubicBezTo>
                  <a:cubicBezTo>
                    <a:pt x="4638907" y="1265040"/>
                    <a:pt x="4496145" y="1132131"/>
                    <a:pt x="4345769" y="1012323"/>
                  </a:cubicBezTo>
                  <a:cubicBezTo>
                    <a:pt x="4270749" y="952195"/>
                    <a:pt x="4194273" y="894642"/>
                    <a:pt x="4115334" y="841344"/>
                  </a:cubicBezTo>
                  <a:cubicBezTo>
                    <a:pt x="4037067" y="787263"/>
                    <a:pt x="3956336" y="737548"/>
                    <a:pt x="3874038" y="691528"/>
                  </a:cubicBezTo>
                  <a:cubicBezTo>
                    <a:pt x="3709554" y="599712"/>
                    <a:pt x="3537792" y="523349"/>
                    <a:pt x="3359535" y="468819"/>
                  </a:cubicBezTo>
                  <a:cubicBezTo>
                    <a:pt x="3181278" y="414514"/>
                    <a:pt x="2997311" y="380699"/>
                    <a:pt x="2811105" y="366031"/>
                  </a:cubicBezTo>
                  <a:cubicBezTo>
                    <a:pt x="2787703" y="364575"/>
                    <a:pt x="2764525" y="362448"/>
                    <a:pt x="2741124" y="361440"/>
                  </a:cubicBezTo>
                  <a:lnTo>
                    <a:pt x="2671030" y="358417"/>
                  </a:lnTo>
                  <a:lnTo>
                    <a:pt x="2600713" y="357521"/>
                  </a:lnTo>
                  <a:cubicBezTo>
                    <a:pt x="2577087" y="356961"/>
                    <a:pt x="2554805" y="358305"/>
                    <a:pt x="2531739" y="358529"/>
                  </a:cubicBezTo>
                  <a:cubicBezTo>
                    <a:pt x="2440259" y="360992"/>
                    <a:pt x="2349564" y="370285"/>
                    <a:pt x="2259988" y="385289"/>
                  </a:cubicBezTo>
                  <a:cubicBezTo>
                    <a:pt x="2080723" y="415521"/>
                    <a:pt x="1906945" y="473634"/>
                    <a:pt x="1740670" y="553917"/>
                  </a:cubicBezTo>
                  <a:cubicBezTo>
                    <a:pt x="1574506" y="634647"/>
                    <a:pt x="1415844" y="737100"/>
                    <a:pt x="1264124" y="853549"/>
                  </a:cubicBezTo>
                  <a:cubicBezTo>
                    <a:pt x="1112181" y="969886"/>
                    <a:pt x="966508" y="1099212"/>
                    <a:pt x="823074" y="1234136"/>
                  </a:cubicBezTo>
                  <a:cubicBezTo>
                    <a:pt x="787131" y="1267951"/>
                    <a:pt x="751413" y="1301990"/>
                    <a:pt x="715694" y="1336252"/>
                  </a:cubicBezTo>
                  <a:lnTo>
                    <a:pt x="606859" y="1440945"/>
                  </a:lnTo>
                  <a:cubicBezTo>
                    <a:pt x="532623" y="1511374"/>
                    <a:pt x="457267" y="1579452"/>
                    <a:pt x="382023" y="1646074"/>
                  </a:cubicBezTo>
                  <a:lnTo>
                    <a:pt x="158531" y="1843813"/>
                  </a:lnTo>
                  <a:lnTo>
                    <a:pt x="0" y="1991775"/>
                  </a:lnTo>
                  <a:lnTo>
                    <a:pt x="0" y="1074740"/>
                  </a:lnTo>
                  <a:lnTo>
                    <a:pt x="113897" y="949410"/>
                  </a:lnTo>
                  <a:cubicBezTo>
                    <a:pt x="700439" y="362812"/>
                    <a:pt x="1510739" y="0"/>
                    <a:pt x="2405773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74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仿宋" panose="02010609060101010101" charset="-122"/>
                <a:cs typeface="+mn-ea"/>
                <a:sym typeface="+mn-lt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872" y="1962201"/>
            <a:ext cx="4224528" cy="2760098"/>
          </a:xfrm>
        </p:spPr>
        <p:txBody>
          <a:bodyPr>
            <a:normAutofit/>
          </a:bodyPr>
          <a:lstStyle/>
          <a:p>
            <a:pPr algn="ctr"/>
            <a:r>
              <a:rPr lang="zh-CN" altLang="en-US" dirty="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rPr>
              <a:t>五子棋棋局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AD06336-3A0F-C4DA-4B2F-E2F18951B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44721" y="334101"/>
            <a:ext cx="5646974" cy="546538"/>
          </a:xfrm>
          <a:noFill/>
          <a:ln>
            <a:noFill/>
          </a:ln>
        </p:spPr>
        <p:txBody>
          <a:bodyPr anchor="ctr">
            <a:normAutofit/>
          </a:bodyPr>
          <a:lstStyle/>
          <a:p>
            <a:r>
              <a:rPr lang="zh-CN" altLang="en-US" sz="2000" dirty="0">
                <a:solidFill>
                  <a:schemeClr val="tx2"/>
                </a:solidFill>
                <a:latin typeface="+mn-ea"/>
                <a:cs typeface="+mn-ea"/>
                <a:sym typeface="+mn-lt"/>
              </a:rPr>
              <a:t>眠三：</a:t>
            </a:r>
            <a:r>
              <a:rPr lang="zh-CN" altLang="en-US" sz="2000" b="0" i="0" u="none" strike="noStrike" dirty="0">
                <a:solidFill>
                  <a:srgbClr val="707070"/>
                </a:solidFill>
                <a:effectLst/>
                <a:latin typeface="+mn-ea"/>
              </a:rPr>
              <a:t>够形成冲四，但不能形成活四的三</a:t>
            </a:r>
            <a:endParaRPr lang="en-US" altLang="zh-CN" sz="2000" dirty="0">
              <a:solidFill>
                <a:schemeClr val="tx2"/>
              </a:solidFill>
              <a:latin typeface="+mn-ea"/>
              <a:cs typeface="+mn-ea"/>
              <a:sym typeface="+mn-lt"/>
            </a:endParaRPr>
          </a:p>
        </p:txBody>
      </p:sp>
      <p:pic>
        <p:nvPicPr>
          <p:cNvPr id="2050" name="Picture 2" descr="五子棋眠三和活二哪个好？看完这些你就知道">
            <a:extLst>
              <a:ext uri="{FF2B5EF4-FFF2-40B4-BE49-F238E27FC236}">
                <a16:creationId xmlns:a16="http://schemas.microsoft.com/office/drawing/2014/main" id="{6899C4CE-1C56-7F9E-CF96-CAC49C169D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832" y="1065637"/>
            <a:ext cx="5646974" cy="236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3F5622B-A36D-D999-B9BD-F5313A626A0F}"/>
              </a:ext>
            </a:extLst>
          </p:cNvPr>
          <p:cNvSpPr txBox="1">
            <a:spLocks/>
          </p:cNvSpPr>
          <p:nvPr/>
        </p:nvSpPr>
        <p:spPr>
          <a:xfrm>
            <a:off x="6718391" y="3578996"/>
            <a:ext cx="3910516" cy="55055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>
                <a:solidFill>
                  <a:schemeClr val="tx2"/>
                </a:solidFill>
                <a:latin typeface="+mn-ea"/>
                <a:cs typeface="+mn-ea"/>
                <a:sym typeface="+mn-lt"/>
              </a:rPr>
              <a:t>活二：</a:t>
            </a:r>
            <a:r>
              <a:rPr lang="zh-CN" altLang="en-US" sz="2000" b="0" i="0" u="none" strike="noStrike" dirty="0">
                <a:solidFill>
                  <a:srgbClr val="707070"/>
                </a:solidFill>
                <a:effectLst/>
                <a:latin typeface="+mn-ea"/>
              </a:rPr>
              <a:t>能够形成活三的二</a:t>
            </a:r>
            <a:endParaRPr lang="en-US" altLang="zh-CN" sz="2000" dirty="0">
              <a:solidFill>
                <a:schemeClr val="tx2"/>
              </a:solidFill>
              <a:latin typeface="+mn-ea"/>
              <a:cs typeface="+mn-ea"/>
              <a:sym typeface="+mn-lt"/>
            </a:endParaRPr>
          </a:p>
        </p:txBody>
      </p:sp>
      <p:pic>
        <p:nvPicPr>
          <p:cNvPr id="2052" name="Picture 4" descr="五子棋眠三和活二哪个好？看完这些你就知道">
            <a:extLst>
              <a:ext uri="{FF2B5EF4-FFF2-40B4-BE49-F238E27FC236}">
                <a16:creationId xmlns:a16="http://schemas.microsoft.com/office/drawing/2014/main" id="{8E55CF9D-42E9-04C1-1B79-AEDD045420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832" y="4345535"/>
            <a:ext cx="5790744" cy="2021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1022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+mn-ea"/>
              <a:cs typeface="+mn-cs"/>
            </a:endParaRPr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18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仅仅统计场上的活二数量是不够的</a:t>
            </a:r>
            <a:r>
              <a:rPr lang="en-US" dirty="0">
                <a:effectLst/>
              </a:rPr>
              <a:t> 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+mn-ea"/>
              <a:cs typeface="+mn-cs"/>
            </a:endParaRP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-8137" y="0"/>
            <a:ext cx="5646974" cy="6483075"/>
            <a:chOff x="-19221" y="0"/>
            <a:chExt cx="5646974" cy="6483075"/>
          </a:xfrm>
        </p:grpSpPr>
        <p:sp>
          <p:nvSpPr>
            <p:cNvPr id="13" name="Freeform: Shape 12"/>
            <p:cNvSpPr/>
            <p:nvPr/>
          </p:nvSpPr>
          <p:spPr>
            <a:xfrm>
              <a:off x="-19220" y="116610"/>
              <a:ext cx="5535001" cy="6250127"/>
            </a:xfrm>
            <a:custGeom>
              <a:avLst/>
              <a:gdLst>
                <a:gd name="connsiteX0" fmla="*/ 2510242 w 5535001"/>
                <a:gd name="connsiteY0" fmla="*/ 174 h 6250127"/>
                <a:gd name="connsiteX1" fmla="*/ 2550551 w 5535001"/>
                <a:gd name="connsiteY1" fmla="*/ 510 h 6250127"/>
                <a:gd name="connsiteX2" fmla="*/ 2629490 w 5535001"/>
                <a:gd name="connsiteY2" fmla="*/ 3757 h 6250127"/>
                <a:gd name="connsiteX3" fmla="*/ 2708317 w 5535001"/>
                <a:gd name="connsiteY3" fmla="*/ 7229 h 6250127"/>
                <a:gd name="connsiteX4" fmla="*/ 2787256 w 5535001"/>
                <a:gd name="connsiteY4" fmla="*/ 14619 h 6250127"/>
                <a:gd name="connsiteX5" fmla="*/ 3408467 w 5535001"/>
                <a:gd name="connsiteY5" fmla="*/ 145064 h 6250127"/>
                <a:gd name="connsiteX6" fmla="*/ 3557723 w 5535001"/>
                <a:gd name="connsiteY6" fmla="*/ 199593 h 6250127"/>
                <a:gd name="connsiteX7" fmla="*/ 3594337 w 5535001"/>
                <a:gd name="connsiteY7" fmla="*/ 214597 h 6250127"/>
                <a:gd name="connsiteX8" fmla="*/ 3630616 w 5535001"/>
                <a:gd name="connsiteY8" fmla="*/ 230385 h 6250127"/>
                <a:gd name="connsiteX9" fmla="*/ 3703172 w 5535001"/>
                <a:gd name="connsiteY9" fmla="*/ 262073 h 6250127"/>
                <a:gd name="connsiteX10" fmla="*/ 3739003 w 5535001"/>
                <a:gd name="connsiteY10" fmla="*/ 278756 h 6250127"/>
                <a:gd name="connsiteX11" fmla="*/ 3756806 w 5535001"/>
                <a:gd name="connsiteY11" fmla="*/ 287266 h 6250127"/>
                <a:gd name="connsiteX12" fmla="*/ 3773714 w 5535001"/>
                <a:gd name="connsiteY12" fmla="*/ 297567 h 6250127"/>
                <a:gd name="connsiteX13" fmla="*/ 3840784 w 5535001"/>
                <a:gd name="connsiteY13" fmla="*/ 339332 h 6250127"/>
                <a:gd name="connsiteX14" fmla="*/ 3873927 w 5535001"/>
                <a:gd name="connsiteY14" fmla="*/ 360495 h 6250127"/>
                <a:gd name="connsiteX15" fmla="*/ 3906062 w 5535001"/>
                <a:gd name="connsiteY15" fmla="*/ 383001 h 6250127"/>
                <a:gd name="connsiteX16" fmla="*/ 3969662 w 5535001"/>
                <a:gd name="connsiteY16" fmla="*/ 428572 h 6250127"/>
                <a:gd name="connsiteX17" fmla="*/ 4423029 w 5535001"/>
                <a:gd name="connsiteY17" fmla="*/ 837600 h 6250127"/>
                <a:gd name="connsiteX18" fmla="*/ 4474647 w 5535001"/>
                <a:gd name="connsiteY18" fmla="*/ 891569 h 6250127"/>
                <a:gd name="connsiteX19" fmla="*/ 4524250 w 5535001"/>
                <a:gd name="connsiteY19" fmla="*/ 946883 h 6250127"/>
                <a:gd name="connsiteX20" fmla="*/ 4573965 w 5535001"/>
                <a:gd name="connsiteY20" fmla="*/ 1001748 h 6250127"/>
                <a:gd name="connsiteX21" fmla="*/ 4622224 w 5535001"/>
                <a:gd name="connsiteY21" fmla="*/ 1057509 h 6250127"/>
                <a:gd name="connsiteX22" fmla="*/ 4717510 w 5535001"/>
                <a:gd name="connsiteY22" fmla="*/ 1169143 h 6250127"/>
                <a:gd name="connsiteX23" fmla="*/ 4764986 w 5535001"/>
                <a:gd name="connsiteY23" fmla="*/ 1224681 h 6250127"/>
                <a:gd name="connsiteX24" fmla="*/ 4813021 w 5535001"/>
                <a:gd name="connsiteY24" fmla="*/ 1279994 h 6250127"/>
                <a:gd name="connsiteX25" fmla="*/ 5001915 w 5535001"/>
                <a:gd name="connsiteY25" fmla="*/ 1506846 h 6250127"/>
                <a:gd name="connsiteX26" fmla="*/ 5170542 w 5535001"/>
                <a:gd name="connsiteY26" fmla="*/ 1751165 h 6250127"/>
                <a:gd name="connsiteX27" fmla="*/ 5428969 w 5535001"/>
                <a:gd name="connsiteY27" fmla="*/ 2293660 h 6250127"/>
                <a:gd name="connsiteX28" fmla="*/ 5534893 w 5535001"/>
                <a:gd name="connsiteY28" fmla="*/ 2899307 h 6250127"/>
                <a:gd name="connsiteX29" fmla="*/ 5508804 w 5535001"/>
                <a:gd name="connsiteY29" fmla="*/ 3211144 h 6250127"/>
                <a:gd name="connsiteX30" fmla="*/ 5426282 w 5535001"/>
                <a:gd name="connsiteY30" fmla="*/ 3513352 h 6250127"/>
                <a:gd name="connsiteX31" fmla="*/ 5248250 w 5535001"/>
                <a:gd name="connsiteY31" fmla="*/ 4030542 h 6250127"/>
                <a:gd name="connsiteX32" fmla="*/ 5208612 w 5535001"/>
                <a:gd name="connsiteY32" fmla="*/ 4161771 h 6250127"/>
                <a:gd name="connsiteX33" fmla="*/ 5170318 w 5535001"/>
                <a:gd name="connsiteY33" fmla="*/ 4294680 h 6250127"/>
                <a:gd name="connsiteX34" fmla="*/ 5132248 w 5535001"/>
                <a:gd name="connsiteY34" fmla="*/ 4430164 h 6250127"/>
                <a:gd name="connsiteX35" fmla="*/ 5112765 w 5535001"/>
                <a:gd name="connsiteY35" fmla="*/ 4498914 h 6250127"/>
                <a:gd name="connsiteX36" fmla="*/ 5091715 w 5535001"/>
                <a:gd name="connsiteY36" fmla="*/ 4569119 h 6250127"/>
                <a:gd name="connsiteX37" fmla="*/ 5068985 w 5535001"/>
                <a:gd name="connsiteY37" fmla="*/ 4640220 h 6250127"/>
                <a:gd name="connsiteX38" fmla="*/ 5043904 w 5535001"/>
                <a:gd name="connsiteY38" fmla="*/ 4712105 h 6250127"/>
                <a:gd name="connsiteX39" fmla="*/ 5015799 w 5535001"/>
                <a:gd name="connsiteY39" fmla="*/ 4784438 h 6250127"/>
                <a:gd name="connsiteX40" fmla="*/ 4982880 w 5535001"/>
                <a:gd name="connsiteY40" fmla="*/ 4856435 h 6250127"/>
                <a:gd name="connsiteX41" fmla="*/ 4817276 w 5535001"/>
                <a:gd name="connsiteY41" fmla="*/ 5125275 h 6250127"/>
                <a:gd name="connsiteX42" fmla="*/ 4618753 w 5535001"/>
                <a:gd name="connsiteY42" fmla="*/ 5355374 h 6250127"/>
                <a:gd name="connsiteX43" fmla="*/ 4566575 w 5535001"/>
                <a:gd name="connsiteY43" fmla="*/ 5408560 h 6250127"/>
                <a:gd name="connsiteX44" fmla="*/ 4513837 w 5535001"/>
                <a:gd name="connsiteY44" fmla="*/ 5461186 h 6250127"/>
                <a:gd name="connsiteX45" fmla="*/ 4459531 w 5535001"/>
                <a:gd name="connsiteY45" fmla="*/ 5512580 h 6250127"/>
                <a:gd name="connsiteX46" fmla="*/ 4404554 w 5535001"/>
                <a:gd name="connsiteY46" fmla="*/ 5563526 h 6250127"/>
                <a:gd name="connsiteX47" fmla="*/ 4348009 w 5535001"/>
                <a:gd name="connsiteY47" fmla="*/ 5613017 h 6250127"/>
                <a:gd name="connsiteX48" fmla="*/ 4290568 w 5535001"/>
                <a:gd name="connsiteY48" fmla="*/ 5661948 h 6250127"/>
                <a:gd name="connsiteX49" fmla="*/ 4276124 w 5535001"/>
                <a:gd name="connsiteY49" fmla="*/ 5674153 h 6250127"/>
                <a:gd name="connsiteX50" fmla="*/ 4261120 w 5535001"/>
                <a:gd name="connsiteY50" fmla="*/ 5685798 h 6250127"/>
                <a:gd name="connsiteX51" fmla="*/ 4231112 w 5535001"/>
                <a:gd name="connsiteY51" fmla="*/ 5708976 h 6250127"/>
                <a:gd name="connsiteX52" fmla="*/ 4170984 w 5535001"/>
                <a:gd name="connsiteY52" fmla="*/ 5755443 h 6250127"/>
                <a:gd name="connsiteX53" fmla="*/ 4046025 w 5535001"/>
                <a:gd name="connsiteY53" fmla="*/ 5843228 h 6250127"/>
                <a:gd name="connsiteX54" fmla="*/ 3915356 w 5535001"/>
                <a:gd name="connsiteY54" fmla="*/ 5923735 h 6250127"/>
                <a:gd name="connsiteX55" fmla="*/ 3346323 w 5535001"/>
                <a:gd name="connsiteY55" fmla="*/ 6158872 h 6250127"/>
                <a:gd name="connsiteX56" fmla="*/ 2743476 w 5535001"/>
                <a:gd name="connsiteY56" fmla="*/ 6247328 h 6250127"/>
                <a:gd name="connsiteX57" fmla="*/ 2668120 w 5535001"/>
                <a:gd name="connsiteY57" fmla="*/ 6249344 h 6250127"/>
                <a:gd name="connsiteX58" fmla="*/ 2630498 w 5535001"/>
                <a:gd name="connsiteY58" fmla="*/ 6250127 h 6250127"/>
                <a:gd name="connsiteX59" fmla="*/ 2592988 w 5535001"/>
                <a:gd name="connsiteY59" fmla="*/ 6249568 h 6250127"/>
                <a:gd name="connsiteX60" fmla="*/ 2518080 w 5535001"/>
                <a:gd name="connsiteY60" fmla="*/ 6247777 h 6250127"/>
                <a:gd name="connsiteX61" fmla="*/ 2442948 w 5535001"/>
                <a:gd name="connsiteY61" fmla="*/ 6244529 h 6250127"/>
                <a:gd name="connsiteX62" fmla="*/ 2291676 w 5535001"/>
                <a:gd name="connsiteY62" fmla="*/ 6232213 h 6250127"/>
                <a:gd name="connsiteX63" fmla="*/ 2141412 w 5535001"/>
                <a:gd name="connsiteY63" fmla="*/ 6212394 h 6250127"/>
                <a:gd name="connsiteX64" fmla="*/ 1992715 w 5535001"/>
                <a:gd name="connsiteY64" fmla="*/ 6184961 h 6250127"/>
                <a:gd name="connsiteX65" fmla="*/ 1845811 w 5535001"/>
                <a:gd name="connsiteY65" fmla="*/ 6151034 h 6250127"/>
                <a:gd name="connsiteX66" fmla="*/ 1701033 w 5535001"/>
                <a:gd name="connsiteY66" fmla="*/ 6110724 h 6250127"/>
                <a:gd name="connsiteX67" fmla="*/ 1629484 w 5535001"/>
                <a:gd name="connsiteY67" fmla="*/ 6088219 h 6250127"/>
                <a:gd name="connsiteX68" fmla="*/ 1558383 w 5535001"/>
                <a:gd name="connsiteY68" fmla="*/ 6064929 h 6250127"/>
                <a:gd name="connsiteX69" fmla="*/ 1011968 w 5535001"/>
                <a:gd name="connsiteY69" fmla="*/ 5828896 h 6250127"/>
                <a:gd name="connsiteX70" fmla="*/ 511237 w 5535001"/>
                <a:gd name="connsiteY70" fmla="*/ 5512356 h 6250127"/>
                <a:gd name="connsiteX71" fmla="*/ 395572 w 5535001"/>
                <a:gd name="connsiteY71" fmla="*/ 5419757 h 6250127"/>
                <a:gd name="connsiteX72" fmla="*/ 284722 w 5535001"/>
                <a:gd name="connsiteY72" fmla="*/ 5321559 h 6250127"/>
                <a:gd name="connsiteX73" fmla="*/ 257513 w 5535001"/>
                <a:gd name="connsiteY73" fmla="*/ 5296477 h 6250127"/>
                <a:gd name="connsiteX74" fmla="*/ 243853 w 5535001"/>
                <a:gd name="connsiteY74" fmla="*/ 5283937 h 6250127"/>
                <a:gd name="connsiteX75" fmla="*/ 230752 w 5535001"/>
                <a:gd name="connsiteY75" fmla="*/ 5270836 h 6250127"/>
                <a:gd name="connsiteX76" fmla="*/ 178574 w 5535001"/>
                <a:gd name="connsiteY76" fmla="*/ 5218322 h 6250127"/>
                <a:gd name="connsiteX77" fmla="*/ 126508 w 5535001"/>
                <a:gd name="connsiteY77" fmla="*/ 5165584 h 6250127"/>
                <a:gd name="connsiteX78" fmla="*/ 76345 w 5535001"/>
                <a:gd name="connsiteY78" fmla="*/ 5111167 h 6250127"/>
                <a:gd name="connsiteX79" fmla="*/ 26407 w 5535001"/>
                <a:gd name="connsiteY79" fmla="*/ 5056413 h 6250127"/>
                <a:gd name="connsiteX80" fmla="*/ 0 w 5535001"/>
                <a:gd name="connsiteY80" fmla="*/ 5024776 h 6250127"/>
                <a:gd name="connsiteX81" fmla="*/ 0 w 5535001"/>
                <a:gd name="connsiteY81" fmla="*/ 4492798 h 6250127"/>
                <a:gd name="connsiteX82" fmla="*/ 28534 w 5535001"/>
                <a:gd name="connsiteY82" fmla="*/ 4537879 h 6250127"/>
                <a:gd name="connsiteX83" fmla="*/ 66604 w 5535001"/>
                <a:gd name="connsiteY83" fmla="*/ 4592745 h 6250127"/>
                <a:gd name="connsiteX84" fmla="*/ 104114 w 5535001"/>
                <a:gd name="connsiteY84" fmla="*/ 4647834 h 6250127"/>
                <a:gd name="connsiteX85" fmla="*/ 143751 w 5535001"/>
                <a:gd name="connsiteY85" fmla="*/ 4701580 h 6250127"/>
                <a:gd name="connsiteX86" fmla="*/ 182717 w 5535001"/>
                <a:gd name="connsiteY86" fmla="*/ 4755773 h 6250127"/>
                <a:gd name="connsiteX87" fmla="*/ 223810 w 5535001"/>
                <a:gd name="connsiteY87" fmla="*/ 4808399 h 6250127"/>
                <a:gd name="connsiteX88" fmla="*/ 264679 w 5535001"/>
                <a:gd name="connsiteY88" fmla="*/ 4861249 h 6250127"/>
                <a:gd name="connsiteX89" fmla="*/ 307788 w 5535001"/>
                <a:gd name="connsiteY89" fmla="*/ 4912420 h 6250127"/>
                <a:gd name="connsiteX90" fmla="*/ 351232 w 5535001"/>
                <a:gd name="connsiteY90" fmla="*/ 4963254 h 6250127"/>
                <a:gd name="connsiteX91" fmla="*/ 397028 w 5535001"/>
                <a:gd name="connsiteY91" fmla="*/ 5012185 h 6250127"/>
                <a:gd name="connsiteX92" fmla="*/ 443496 w 5535001"/>
                <a:gd name="connsiteY92" fmla="*/ 5060444 h 6250127"/>
                <a:gd name="connsiteX93" fmla="*/ 455140 w 5535001"/>
                <a:gd name="connsiteY93" fmla="*/ 5072537 h 6250127"/>
                <a:gd name="connsiteX94" fmla="*/ 467345 w 5535001"/>
                <a:gd name="connsiteY94" fmla="*/ 5083958 h 6250127"/>
                <a:gd name="connsiteX95" fmla="*/ 491755 w 5535001"/>
                <a:gd name="connsiteY95" fmla="*/ 5106912 h 6250127"/>
                <a:gd name="connsiteX96" fmla="*/ 540686 w 5535001"/>
                <a:gd name="connsiteY96" fmla="*/ 5152819 h 6250127"/>
                <a:gd name="connsiteX97" fmla="*/ 552890 w 5535001"/>
                <a:gd name="connsiteY97" fmla="*/ 5164353 h 6250127"/>
                <a:gd name="connsiteX98" fmla="*/ 565655 w 5535001"/>
                <a:gd name="connsiteY98" fmla="*/ 5175214 h 6250127"/>
                <a:gd name="connsiteX99" fmla="*/ 591072 w 5535001"/>
                <a:gd name="connsiteY99" fmla="*/ 5197048 h 6250127"/>
                <a:gd name="connsiteX100" fmla="*/ 694197 w 5535001"/>
                <a:gd name="connsiteY100" fmla="*/ 5283041 h 6250127"/>
                <a:gd name="connsiteX101" fmla="*/ 1146221 w 5535001"/>
                <a:gd name="connsiteY101" fmla="*/ 5573716 h 6250127"/>
                <a:gd name="connsiteX102" fmla="*/ 1650982 w 5535001"/>
                <a:gd name="connsiteY102" fmla="*/ 5758130 h 6250127"/>
                <a:gd name="connsiteX103" fmla="*/ 1716485 w 5535001"/>
                <a:gd name="connsiteY103" fmla="*/ 5772798 h 6250127"/>
                <a:gd name="connsiteX104" fmla="*/ 1782211 w 5535001"/>
                <a:gd name="connsiteY104" fmla="*/ 5786235 h 6250127"/>
                <a:gd name="connsiteX105" fmla="*/ 1848386 w 5535001"/>
                <a:gd name="connsiteY105" fmla="*/ 5796984 h 6250127"/>
                <a:gd name="connsiteX106" fmla="*/ 1881417 w 5535001"/>
                <a:gd name="connsiteY106" fmla="*/ 5802359 h 6250127"/>
                <a:gd name="connsiteX107" fmla="*/ 1914560 w 5535001"/>
                <a:gd name="connsiteY107" fmla="*/ 5807061 h 6250127"/>
                <a:gd name="connsiteX108" fmla="*/ 2047469 w 5535001"/>
                <a:gd name="connsiteY108" fmla="*/ 5821282 h 6250127"/>
                <a:gd name="connsiteX109" fmla="*/ 2180601 w 5535001"/>
                <a:gd name="connsiteY109" fmla="*/ 5828896 h 6250127"/>
                <a:gd name="connsiteX110" fmla="*/ 2313622 w 5535001"/>
                <a:gd name="connsiteY110" fmla="*/ 5830463 h 6250127"/>
                <a:gd name="connsiteX111" fmla="*/ 2380021 w 5535001"/>
                <a:gd name="connsiteY111" fmla="*/ 5828448 h 6250127"/>
                <a:gd name="connsiteX112" fmla="*/ 2446195 w 5535001"/>
                <a:gd name="connsiteY112" fmla="*/ 5826433 h 6250127"/>
                <a:gd name="connsiteX113" fmla="*/ 2513041 w 5535001"/>
                <a:gd name="connsiteY113" fmla="*/ 5822737 h 6250127"/>
                <a:gd name="connsiteX114" fmla="*/ 2580111 w 5535001"/>
                <a:gd name="connsiteY114" fmla="*/ 5818258 h 6250127"/>
                <a:gd name="connsiteX115" fmla="*/ 2613590 w 5535001"/>
                <a:gd name="connsiteY115" fmla="*/ 5816355 h 6250127"/>
                <a:gd name="connsiteX116" fmla="*/ 2646845 w 5535001"/>
                <a:gd name="connsiteY116" fmla="*/ 5813108 h 6250127"/>
                <a:gd name="connsiteX117" fmla="*/ 2713244 w 5535001"/>
                <a:gd name="connsiteY117" fmla="*/ 5806838 h 6250127"/>
                <a:gd name="connsiteX118" fmla="*/ 3230882 w 5535001"/>
                <a:gd name="connsiteY118" fmla="*/ 5721292 h 6250127"/>
                <a:gd name="connsiteX119" fmla="*/ 3720416 w 5535001"/>
                <a:gd name="connsiteY119" fmla="*/ 5556472 h 6250127"/>
                <a:gd name="connsiteX120" fmla="*/ 3837425 w 5535001"/>
                <a:gd name="connsiteY120" fmla="*/ 5499927 h 6250127"/>
                <a:gd name="connsiteX121" fmla="*/ 3951634 w 5535001"/>
                <a:gd name="connsiteY121" fmla="*/ 5436552 h 6250127"/>
                <a:gd name="connsiteX122" fmla="*/ 4007284 w 5535001"/>
                <a:gd name="connsiteY122" fmla="*/ 5401841 h 6250127"/>
                <a:gd name="connsiteX123" fmla="*/ 4035164 w 5535001"/>
                <a:gd name="connsiteY123" fmla="*/ 5384374 h 6250127"/>
                <a:gd name="connsiteX124" fmla="*/ 4049049 w 5535001"/>
                <a:gd name="connsiteY124" fmla="*/ 5375640 h 6250127"/>
                <a:gd name="connsiteX125" fmla="*/ 4062485 w 5535001"/>
                <a:gd name="connsiteY125" fmla="*/ 5366123 h 6250127"/>
                <a:gd name="connsiteX126" fmla="*/ 4116567 w 5535001"/>
                <a:gd name="connsiteY126" fmla="*/ 5328277 h 6250127"/>
                <a:gd name="connsiteX127" fmla="*/ 4169976 w 5535001"/>
                <a:gd name="connsiteY127" fmla="*/ 5289199 h 6250127"/>
                <a:gd name="connsiteX128" fmla="*/ 4222042 w 5535001"/>
                <a:gd name="connsiteY128" fmla="*/ 5247994 h 6250127"/>
                <a:gd name="connsiteX129" fmla="*/ 4273213 w 5535001"/>
                <a:gd name="connsiteY129" fmla="*/ 5205558 h 6250127"/>
                <a:gd name="connsiteX130" fmla="*/ 4323151 w 5535001"/>
                <a:gd name="connsiteY130" fmla="*/ 5161329 h 6250127"/>
                <a:gd name="connsiteX131" fmla="*/ 4371971 w 5535001"/>
                <a:gd name="connsiteY131" fmla="*/ 5116093 h 6250127"/>
                <a:gd name="connsiteX132" fmla="*/ 4546868 w 5535001"/>
                <a:gd name="connsiteY132" fmla="*/ 4924400 h 6250127"/>
                <a:gd name="connsiteX133" fmla="*/ 4675634 w 5535001"/>
                <a:gd name="connsiteY133" fmla="*/ 4715352 h 6250127"/>
                <a:gd name="connsiteX134" fmla="*/ 4700155 w 5535001"/>
                <a:gd name="connsiteY134" fmla="*/ 4659255 h 6250127"/>
                <a:gd name="connsiteX135" fmla="*/ 4721206 w 5535001"/>
                <a:gd name="connsiteY135" fmla="*/ 4600135 h 6250127"/>
                <a:gd name="connsiteX136" fmla="*/ 4740465 w 5535001"/>
                <a:gd name="connsiteY136" fmla="*/ 4538887 h 6250127"/>
                <a:gd name="connsiteX137" fmla="*/ 4758492 w 5535001"/>
                <a:gd name="connsiteY137" fmla="*/ 4475848 h 6250127"/>
                <a:gd name="connsiteX138" fmla="*/ 4891288 w 5535001"/>
                <a:gd name="connsiteY138" fmla="*/ 3930329 h 6250127"/>
                <a:gd name="connsiteX139" fmla="*/ 5066298 w 5535001"/>
                <a:gd name="connsiteY139" fmla="*/ 3382235 h 6250127"/>
                <a:gd name="connsiteX140" fmla="*/ 5156994 w 5535001"/>
                <a:gd name="connsiteY140" fmla="*/ 2898635 h 6250127"/>
                <a:gd name="connsiteX141" fmla="*/ 5083317 w 5535001"/>
                <a:gd name="connsiteY141" fmla="*/ 2402047 h 6250127"/>
                <a:gd name="connsiteX142" fmla="*/ 4871022 w 5535001"/>
                <a:gd name="connsiteY142" fmla="*/ 1926958 h 6250127"/>
                <a:gd name="connsiteX143" fmla="*/ 4727028 w 5535001"/>
                <a:gd name="connsiteY143" fmla="*/ 1703577 h 6250127"/>
                <a:gd name="connsiteX144" fmla="*/ 4563776 w 5535001"/>
                <a:gd name="connsiteY144" fmla="*/ 1490834 h 6250127"/>
                <a:gd name="connsiteX145" fmla="*/ 4370291 w 5535001"/>
                <a:gd name="connsiteY145" fmla="*/ 1300596 h 6250127"/>
                <a:gd name="connsiteX146" fmla="*/ 4266046 w 5535001"/>
                <a:gd name="connsiteY146" fmla="*/ 1214491 h 6250127"/>
                <a:gd name="connsiteX147" fmla="*/ 4212973 w 5535001"/>
                <a:gd name="connsiteY147" fmla="*/ 1173062 h 6250127"/>
                <a:gd name="connsiteX148" fmla="*/ 4157995 w 5535001"/>
                <a:gd name="connsiteY148" fmla="*/ 1134545 h 6250127"/>
                <a:gd name="connsiteX149" fmla="*/ 3697126 w 5535001"/>
                <a:gd name="connsiteY149" fmla="*/ 881044 h 6250127"/>
                <a:gd name="connsiteX150" fmla="*/ 3637670 w 5535001"/>
                <a:gd name="connsiteY150" fmla="*/ 856747 h 6250127"/>
                <a:gd name="connsiteX151" fmla="*/ 3608222 w 5535001"/>
                <a:gd name="connsiteY151" fmla="*/ 844318 h 6250127"/>
                <a:gd name="connsiteX152" fmla="*/ 3578214 w 5535001"/>
                <a:gd name="connsiteY152" fmla="*/ 833457 h 6250127"/>
                <a:gd name="connsiteX153" fmla="*/ 3518309 w 5535001"/>
                <a:gd name="connsiteY153" fmla="*/ 812294 h 6250127"/>
                <a:gd name="connsiteX154" fmla="*/ 3503417 w 5535001"/>
                <a:gd name="connsiteY154" fmla="*/ 806920 h 6250127"/>
                <a:gd name="connsiteX155" fmla="*/ 3489533 w 5535001"/>
                <a:gd name="connsiteY155" fmla="*/ 799642 h 6250127"/>
                <a:gd name="connsiteX156" fmla="*/ 3460869 w 5535001"/>
                <a:gd name="connsiteY156" fmla="*/ 787101 h 6250127"/>
                <a:gd name="connsiteX157" fmla="*/ 3402980 w 5535001"/>
                <a:gd name="connsiteY157" fmla="*/ 763475 h 6250127"/>
                <a:gd name="connsiteX158" fmla="*/ 3374092 w 5535001"/>
                <a:gd name="connsiteY158" fmla="*/ 751606 h 6250127"/>
                <a:gd name="connsiteX159" fmla="*/ 3344980 w 5535001"/>
                <a:gd name="connsiteY159" fmla="*/ 740409 h 6250127"/>
                <a:gd name="connsiteX160" fmla="*/ 3226627 w 5535001"/>
                <a:gd name="connsiteY160" fmla="*/ 700772 h 6250127"/>
                <a:gd name="connsiteX161" fmla="*/ 2735750 w 5535001"/>
                <a:gd name="connsiteY161" fmla="*/ 614667 h 6250127"/>
                <a:gd name="connsiteX162" fmla="*/ 2673158 w 5535001"/>
                <a:gd name="connsiteY162" fmla="*/ 610412 h 6250127"/>
                <a:gd name="connsiteX163" fmla="*/ 2610119 w 5535001"/>
                <a:gd name="connsiteY163" fmla="*/ 609628 h 6250127"/>
                <a:gd name="connsiteX164" fmla="*/ 2547080 w 5535001"/>
                <a:gd name="connsiteY164" fmla="*/ 608620 h 6250127"/>
                <a:gd name="connsiteX165" fmla="*/ 2516400 w 5535001"/>
                <a:gd name="connsiteY165" fmla="*/ 608844 h 6250127"/>
                <a:gd name="connsiteX166" fmla="*/ 2486280 w 5535001"/>
                <a:gd name="connsiteY166" fmla="*/ 609740 h 6250127"/>
                <a:gd name="connsiteX167" fmla="*/ 2426376 w 5535001"/>
                <a:gd name="connsiteY167" fmla="*/ 613099 h 6250127"/>
                <a:gd name="connsiteX168" fmla="*/ 2366920 w 5535001"/>
                <a:gd name="connsiteY168" fmla="*/ 618474 h 6250127"/>
                <a:gd name="connsiteX169" fmla="*/ 2337248 w 5535001"/>
                <a:gd name="connsiteY169" fmla="*/ 621497 h 6250127"/>
                <a:gd name="connsiteX170" fmla="*/ 2307800 w 5535001"/>
                <a:gd name="connsiteY170" fmla="*/ 625528 h 6250127"/>
                <a:gd name="connsiteX171" fmla="*/ 2278351 w 5535001"/>
                <a:gd name="connsiteY171" fmla="*/ 629559 h 6250127"/>
                <a:gd name="connsiteX172" fmla="*/ 2249127 w 5535001"/>
                <a:gd name="connsiteY172" fmla="*/ 634710 h 6250127"/>
                <a:gd name="connsiteX173" fmla="*/ 1796096 w 5535001"/>
                <a:gd name="connsiteY173" fmla="*/ 781726 h 6250127"/>
                <a:gd name="connsiteX174" fmla="*/ 1370833 w 5535001"/>
                <a:gd name="connsiteY174" fmla="*/ 1048663 h 6250127"/>
                <a:gd name="connsiteX175" fmla="*/ 959790 w 5535001"/>
                <a:gd name="connsiteY175" fmla="*/ 1390844 h 6250127"/>
                <a:gd name="connsiteX176" fmla="*/ 749062 w 5535001"/>
                <a:gd name="connsiteY176" fmla="*/ 1577611 h 6250127"/>
                <a:gd name="connsiteX177" fmla="*/ 524786 w 5535001"/>
                <a:gd name="connsiteY177" fmla="*/ 1763145 h 6250127"/>
                <a:gd name="connsiteX178" fmla="*/ 84071 w 5535001"/>
                <a:gd name="connsiteY178" fmla="*/ 2098496 h 6250127"/>
                <a:gd name="connsiteX179" fmla="*/ 0 w 5535001"/>
                <a:gd name="connsiteY179" fmla="*/ 2168094 h 6250127"/>
                <a:gd name="connsiteX180" fmla="*/ 0 w 5535001"/>
                <a:gd name="connsiteY180" fmla="*/ 1576676 h 6250127"/>
                <a:gd name="connsiteX181" fmla="*/ 174655 w 5535001"/>
                <a:gd name="connsiteY181" fmla="*/ 1387597 h 6250127"/>
                <a:gd name="connsiteX182" fmla="*/ 363661 w 5535001"/>
                <a:gd name="connsiteY182" fmla="*/ 1188626 h 6250127"/>
                <a:gd name="connsiteX183" fmla="*/ 458052 w 5535001"/>
                <a:gd name="connsiteY183" fmla="*/ 1086397 h 6250127"/>
                <a:gd name="connsiteX184" fmla="*/ 557257 w 5535001"/>
                <a:gd name="connsiteY184" fmla="*/ 981593 h 6250127"/>
                <a:gd name="connsiteX185" fmla="*/ 994165 w 5535001"/>
                <a:gd name="connsiteY185" fmla="*/ 578389 h 6250127"/>
                <a:gd name="connsiteX186" fmla="*/ 1520873 w 5535001"/>
                <a:gd name="connsiteY186" fmla="*/ 237215 h 6250127"/>
                <a:gd name="connsiteX187" fmla="*/ 2141748 w 5535001"/>
                <a:gd name="connsiteY187" fmla="*/ 31190 h 6250127"/>
                <a:gd name="connsiteX188" fmla="*/ 2182505 w 5535001"/>
                <a:gd name="connsiteY188" fmla="*/ 24360 h 6250127"/>
                <a:gd name="connsiteX189" fmla="*/ 2223374 w 5535001"/>
                <a:gd name="connsiteY189" fmla="*/ 18873 h 6250127"/>
                <a:gd name="connsiteX190" fmla="*/ 2264355 w 5535001"/>
                <a:gd name="connsiteY190" fmla="*/ 13611 h 6250127"/>
                <a:gd name="connsiteX191" fmla="*/ 2305336 w 5535001"/>
                <a:gd name="connsiteY191" fmla="*/ 9580 h 6250127"/>
                <a:gd name="connsiteX192" fmla="*/ 2387410 w 5535001"/>
                <a:gd name="connsiteY192" fmla="*/ 3645 h 6250127"/>
                <a:gd name="connsiteX193" fmla="*/ 2469373 w 5535001"/>
                <a:gd name="connsiteY193" fmla="*/ 622 h 6250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5535001" h="6250127">
                  <a:moveTo>
                    <a:pt x="2510242" y="174"/>
                  </a:moveTo>
                  <a:cubicBezTo>
                    <a:pt x="2523902" y="-50"/>
                    <a:pt x="2537562" y="-162"/>
                    <a:pt x="2550551" y="510"/>
                  </a:cubicBezTo>
                  <a:lnTo>
                    <a:pt x="2629490" y="3757"/>
                  </a:lnTo>
                  <a:lnTo>
                    <a:pt x="2708317" y="7229"/>
                  </a:lnTo>
                  <a:cubicBezTo>
                    <a:pt x="2734630" y="8572"/>
                    <a:pt x="2760943" y="12155"/>
                    <a:pt x="2787256" y="14619"/>
                  </a:cubicBezTo>
                  <a:cubicBezTo>
                    <a:pt x="2997536" y="34885"/>
                    <a:pt x="3207144" y="77994"/>
                    <a:pt x="3408467" y="145064"/>
                  </a:cubicBezTo>
                  <a:lnTo>
                    <a:pt x="3557723" y="199593"/>
                  </a:lnTo>
                  <a:cubicBezTo>
                    <a:pt x="3570264" y="203848"/>
                    <a:pt x="3582245" y="209447"/>
                    <a:pt x="3594337" y="214597"/>
                  </a:cubicBezTo>
                  <a:lnTo>
                    <a:pt x="3630616" y="230385"/>
                  </a:lnTo>
                  <a:lnTo>
                    <a:pt x="3703172" y="262073"/>
                  </a:lnTo>
                  <a:cubicBezTo>
                    <a:pt x="3715265" y="267335"/>
                    <a:pt x="3727358" y="272598"/>
                    <a:pt x="3739003" y="278756"/>
                  </a:cubicBezTo>
                  <a:cubicBezTo>
                    <a:pt x="3744937" y="281667"/>
                    <a:pt x="3750984" y="284131"/>
                    <a:pt x="3756806" y="287266"/>
                  </a:cubicBezTo>
                  <a:cubicBezTo>
                    <a:pt x="3762517" y="290513"/>
                    <a:pt x="3768115" y="294208"/>
                    <a:pt x="3773714" y="297567"/>
                  </a:cubicBezTo>
                  <a:lnTo>
                    <a:pt x="3840784" y="339332"/>
                  </a:lnTo>
                  <a:cubicBezTo>
                    <a:pt x="3851869" y="346386"/>
                    <a:pt x="3863290" y="352881"/>
                    <a:pt x="3873927" y="360495"/>
                  </a:cubicBezTo>
                  <a:lnTo>
                    <a:pt x="3906062" y="383001"/>
                  </a:lnTo>
                  <a:lnTo>
                    <a:pt x="3969662" y="428572"/>
                  </a:lnTo>
                  <a:cubicBezTo>
                    <a:pt x="4137281" y="552188"/>
                    <a:pt x="4285417" y="693270"/>
                    <a:pt x="4423029" y="837600"/>
                  </a:cubicBezTo>
                  <a:cubicBezTo>
                    <a:pt x="4440160" y="855739"/>
                    <a:pt x="4457404" y="873766"/>
                    <a:pt x="4474647" y="891569"/>
                  </a:cubicBezTo>
                  <a:lnTo>
                    <a:pt x="4524250" y="946883"/>
                  </a:lnTo>
                  <a:lnTo>
                    <a:pt x="4573965" y="1001748"/>
                  </a:lnTo>
                  <a:cubicBezTo>
                    <a:pt x="4590760" y="1019887"/>
                    <a:pt x="4605988" y="1039146"/>
                    <a:pt x="4622224" y="1057509"/>
                  </a:cubicBezTo>
                  <a:cubicBezTo>
                    <a:pt x="4653911" y="1094907"/>
                    <a:pt x="4686831" y="1131409"/>
                    <a:pt x="4717510" y="1169143"/>
                  </a:cubicBezTo>
                  <a:cubicBezTo>
                    <a:pt x="4733186" y="1187730"/>
                    <a:pt x="4748862" y="1206430"/>
                    <a:pt x="4764986" y="1224681"/>
                  </a:cubicBezTo>
                  <a:cubicBezTo>
                    <a:pt x="4780886" y="1243044"/>
                    <a:pt x="4797233" y="1261071"/>
                    <a:pt x="4813021" y="1279994"/>
                  </a:cubicBezTo>
                  <a:cubicBezTo>
                    <a:pt x="4877292" y="1354230"/>
                    <a:pt x="4941339" y="1428914"/>
                    <a:pt x="5001915" y="1506846"/>
                  </a:cubicBezTo>
                  <a:cubicBezTo>
                    <a:pt x="5062603" y="1584665"/>
                    <a:pt x="5118252" y="1666739"/>
                    <a:pt x="5170542" y="1751165"/>
                  </a:cubicBezTo>
                  <a:cubicBezTo>
                    <a:pt x="5274898" y="1920240"/>
                    <a:pt x="5363579" y="2101295"/>
                    <a:pt x="5428969" y="2293660"/>
                  </a:cubicBezTo>
                  <a:cubicBezTo>
                    <a:pt x="5494136" y="2485801"/>
                    <a:pt x="5533102" y="2690819"/>
                    <a:pt x="5534893" y="2899307"/>
                  </a:cubicBezTo>
                  <a:cubicBezTo>
                    <a:pt x="5536124" y="3003439"/>
                    <a:pt x="5526831" y="3108132"/>
                    <a:pt x="5508804" y="3211144"/>
                  </a:cubicBezTo>
                  <a:cubicBezTo>
                    <a:pt x="5490441" y="3314157"/>
                    <a:pt x="5462336" y="3415490"/>
                    <a:pt x="5426282" y="3513352"/>
                  </a:cubicBezTo>
                  <a:cubicBezTo>
                    <a:pt x="5363355" y="3684890"/>
                    <a:pt x="5302219" y="3856428"/>
                    <a:pt x="5248250" y="4030542"/>
                  </a:cubicBezTo>
                  <a:lnTo>
                    <a:pt x="5208612" y="4161771"/>
                  </a:lnTo>
                  <a:lnTo>
                    <a:pt x="5170318" y="4294680"/>
                  </a:lnTo>
                  <a:lnTo>
                    <a:pt x="5132248" y="4430164"/>
                  </a:lnTo>
                  <a:lnTo>
                    <a:pt x="5112765" y="4498914"/>
                  </a:lnTo>
                  <a:lnTo>
                    <a:pt x="5091715" y="4569119"/>
                  </a:lnTo>
                  <a:cubicBezTo>
                    <a:pt x="5085221" y="4592297"/>
                    <a:pt x="5076823" y="4616482"/>
                    <a:pt x="5068985" y="4640220"/>
                  </a:cubicBezTo>
                  <a:cubicBezTo>
                    <a:pt x="5060699" y="4664182"/>
                    <a:pt x="5053981" y="4687807"/>
                    <a:pt x="5043904" y="4712105"/>
                  </a:cubicBezTo>
                  <a:lnTo>
                    <a:pt x="5015799" y="4784438"/>
                  </a:lnTo>
                  <a:cubicBezTo>
                    <a:pt x="5005274" y="4808511"/>
                    <a:pt x="4993965" y="4832473"/>
                    <a:pt x="4982880" y="4856435"/>
                  </a:cubicBezTo>
                  <a:cubicBezTo>
                    <a:pt x="4936524" y="4951273"/>
                    <a:pt x="4881099" y="5044096"/>
                    <a:pt x="4817276" y="5125275"/>
                  </a:cubicBezTo>
                  <a:cubicBezTo>
                    <a:pt x="4755244" y="5208805"/>
                    <a:pt x="4686943" y="5282817"/>
                    <a:pt x="4618753" y="5355374"/>
                  </a:cubicBezTo>
                  <a:cubicBezTo>
                    <a:pt x="4602069" y="5374073"/>
                    <a:pt x="4584154" y="5391092"/>
                    <a:pt x="4566575" y="5408560"/>
                  </a:cubicBezTo>
                  <a:lnTo>
                    <a:pt x="4513837" y="5461186"/>
                  </a:lnTo>
                  <a:cubicBezTo>
                    <a:pt x="4496593" y="5479101"/>
                    <a:pt x="4477894" y="5495560"/>
                    <a:pt x="4459531" y="5512580"/>
                  </a:cubicBezTo>
                  <a:lnTo>
                    <a:pt x="4404554" y="5563526"/>
                  </a:lnTo>
                  <a:cubicBezTo>
                    <a:pt x="4386527" y="5580770"/>
                    <a:pt x="4366932" y="5596670"/>
                    <a:pt x="4348009" y="5613017"/>
                  </a:cubicBezTo>
                  <a:lnTo>
                    <a:pt x="4290568" y="5661948"/>
                  </a:lnTo>
                  <a:lnTo>
                    <a:pt x="4276124" y="5674153"/>
                  </a:lnTo>
                  <a:lnTo>
                    <a:pt x="4261120" y="5685798"/>
                  </a:lnTo>
                  <a:lnTo>
                    <a:pt x="4231112" y="5708976"/>
                  </a:lnTo>
                  <a:lnTo>
                    <a:pt x="4170984" y="5755443"/>
                  </a:lnTo>
                  <a:cubicBezTo>
                    <a:pt x="4130227" y="5785563"/>
                    <a:pt x="4087790" y="5813892"/>
                    <a:pt x="4046025" y="5843228"/>
                  </a:cubicBezTo>
                  <a:cubicBezTo>
                    <a:pt x="4002917" y="5870437"/>
                    <a:pt x="3959248" y="5897309"/>
                    <a:pt x="3915356" y="5923735"/>
                  </a:cubicBezTo>
                  <a:cubicBezTo>
                    <a:pt x="3737659" y="6026299"/>
                    <a:pt x="3544847" y="6106022"/>
                    <a:pt x="3346323" y="6158872"/>
                  </a:cubicBezTo>
                  <a:cubicBezTo>
                    <a:pt x="3147800" y="6211946"/>
                    <a:pt x="2944462" y="6239714"/>
                    <a:pt x="2743476" y="6247328"/>
                  </a:cubicBezTo>
                  <a:lnTo>
                    <a:pt x="2668120" y="6249344"/>
                  </a:lnTo>
                  <a:lnTo>
                    <a:pt x="2630498" y="6250127"/>
                  </a:lnTo>
                  <a:lnTo>
                    <a:pt x="2592988" y="6249568"/>
                  </a:lnTo>
                  <a:lnTo>
                    <a:pt x="2518080" y="6247777"/>
                  </a:lnTo>
                  <a:cubicBezTo>
                    <a:pt x="2493110" y="6247105"/>
                    <a:pt x="2468365" y="6246881"/>
                    <a:pt x="2442948" y="6244529"/>
                  </a:cubicBezTo>
                  <a:cubicBezTo>
                    <a:pt x="2392337" y="6240722"/>
                    <a:pt x="2341950" y="6237699"/>
                    <a:pt x="2291676" y="6232213"/>
                  </a:cubicBezTo>
                  <a:lnTo>
                    <a:pt x="2141412" y="6212394"/>
                  </a:lnTo>
                  <a:lnTo>
                    <a:pt x="1992715" y="6184961"/>
                  </a:lnTo>
                  <a:cubicBezTo>
                    <a:pt x="1943561" y="6173988"/>
                    <a:pt x="1894630" y="6162231"/>
                    <a:pt x="1845811" y="6151034"/>
                  </a:cubicBezTo>
                  <a:cubicBezTo>
                    <a:pt x="1797215" y="6138829"/>
                    <a:pt x="1749180" y="6123938"/>
                    <a:pt x="1701033" y="6110724"/>
                  </a:cubicBezTo>
                  <a:cubicBezTo>
                    <a:pt x="1676847" y="6104566"/>
                    <a:pt x="1653334" y="6095833"/>
                    <a:pt x="1629484" y="6088219"/>
                  </a:cubicBezTo>
                  <a:lnTo>
                    <a:pt x="1558383" y="6064929"/>
                  </a:lnTo>
                  <a:cubicBezTo>
                    <a:pt x="1369713" y="6000210"/>
                    <a:pt x="1186978" y="5921271"/>
                    <a:pt x="1011968" y="5828896"/>
                  </a:cubicBezTo>
                  <a:cubicBezTo>
                    <a:pt x="837071" y="5736408"/>
                    <a:pt x="668556" y="5631940"/>
                    <a:pt x="511237" y="5512356"/>
                  </a:cubicBezTo>
                  <a:cubicBezTo>
                    <a:pt x="471152" y="5483468"/>
                    <a:pt x="433642" y="5451220"/>
                    <a:pt x="395572" y="5419757"/>
                  </a:cubicBezTo>
                  <a:cubicBezTo>
                    <a:pt x="356831" y="5388965"/>
                    <a:pt x="321112" y="5354926"/>
                    <a:pt x="284722" y="5321559"/>
                  </a:cubicBezTo>
                  <a:lnTo>
                    <a:pt x="257513" y="5296477"/>
                  </a:lnTo>
                  <a:lnTo>
                    <a:pt x="243853" y="5283937"/>
                  </a:lnTo>
                  <a:lnTo>
                    <a:pt x="230752" y="5270836"/>
                  </a:lnTo>
                  <a:lnTo>
                    <a:pt x="178574" y="5218322"/>
                  </a:lnTo>
                  <a:cubicBezTo>
                    <a:pt x="161331" y="5200631"/>
                    <a:pt x="143191" y="5183948"/>
                    <a:pt x="126508" y="5165584"/>
                  </a:cubicBezTo>
                  <a:lnTo>
                    <a:pt x="76345" y="5111167"/>
                  </a:lnTo>
                  <a:cubicBezTo>
                    <a:pt x="59774" y="5092916"/>
                    <a:pt x="42530" y="5075112"/>
                    <a:pt x="26407" y="5056413"/>
                  </a:cubicBezTo>
                  <a:lnTo>
                    <a:pt x="0" y="5024776"/>
                  </a:lnTo>
                  <a:lnTo>
                    <a:pt x="0" y="4492798"/>
                  </a:lnTo>
                  <a:lnTo>
                    <a:pt x="28534" y="4537879"/>
                  </a:lnTo>
                  <a:cubicBezTo>
                    <a:pt x="41299" y="4556130"/>
                    <a:pt x="54175" y="4574382"/>
                    <a:pt x="66604" y="4592745"/>
                  </a:cubicBezTo>
                  <a:lnTo>
                    <a:pt x="104114" y="4647834"/>
                  </a:lnTo>
                  <a:lnTo>
                    <a:pt x="143751" y="4701580"/>
                  </a:lnTo>
                  <a:cubicBezTo>
                    <a:pt x="156964" y="4719495"/>
                    <a:pt x="169728" y="4737746"/>
                    <a:pt x="182717" y="4755773"/>
                  </a:cubicBezTo>
                  <a:lnTo>
                    <a:pt x="223810" y="4808399"/>
                  </a:lnTo>
                  <a:lnTo>
                    <a:pt x="264679" y="4861249"/>
                  </a:lnTo>
                  <a:cubicBezTo>
                    <a:pt x="278563" y="4878717"/>
                    <a:pt x="293455" y="4895288"/>
                    <a:pt x="307788" y="4912420"/>
                  </a:cubicBezTo>
                  <a:lnTo>
                    <a:pt x="351232" y="4963254"/>
                  </a:lnTo>
                  <a:cubicBezTo>
                    <a:pt x="365788" y="4980162"/>
                    <a:pt x="381688" y="4995837"/>
                    <a:pt x="397028" y="5012185"/>
                  </a:cubicBezTo>
                  <a:lnTo>
                    <a:pt x="443496" y="5060444"/>
                  </a:lnTo>
                  <a:lnTo>
                    <a:pt x="455140" y="5072537"/>
                  </a:lnTo>
                  <a:lnTo>
                    <a:pt x="467345" y="5083958"/>
                  </a:lnTo>
                  <a:lnTo>
                    <a:pt x="491755" y="5106912"/>
                  </a:lnTo>
                  <a:lnTo>
                    <a:pt x="540686" y="5152819"/>
                  </a:lnTo>
                  <a:lnTo>
                    <a:pt x="552890" y="5164353"/>
                  </a:lnTo>
                  <a:lnTo>
                    <a:pt x="565655" y="5175214"/>
                  </a:lnTo>
                  <a:lnTo>
                    <a:pt x="591072" y="5197048"/>
                  </a:lnTo>
                  <a:cubicBezTo>
                    <a:pt x="624999" y="5226160"/>
                    <a:pt x="658366" y="5256056"/>
                    <a:pt x="694197" y="5283041"/>
                  </a:cubicBezTo>
                  <a:cubicBezTo>
                    <a:pt x="834272" y="5394675"/>
                    <a:pt x="985207" y="5493881"/>
                    <a:pt x="1146221" y="5573716"/>
                  </a:cubicBezTo>
                  <a:cubicBezTo>
                    <a:pt x="1307122" y="5653774"/>
                    <a:pt x="1476869" y="5715918"/>
                    <a:pt x="1650982" y="5758130"/>
                  </a:cubicBezTo>
                  <a:lnTo>
                    <a:pt x="1716485" y="5772798"/>
                  </a:lnTo>
                  <a:cubicBezTo>
                    <a:pt x="1738431" y="5777390"/>
                    <a:pt x="1759929" y="5783100"/>
                    <a:pt x="1782211" y="5786235"/>
                  </a:cubicBezTo>
                  <a:lnTo>
                    <a:pt x="1848386" y="5796984"/>
                  </a:lnTo>
                  <a:lnTo>
                    <a:pt x="1881417" y="5802359"/>
                  </a:lnTo>
                  <a:cubicBezTo>
                    <a:pt x="1892390" y="5804151"/>
                    <a:pt x="1903363" y="5806054"/>
                    <a:pt x="1914560" y="5807061"/>
                  </a:cubicBezTo>
                  <a:cubicBezTo>
                    <a:pt x="1959012" y="5811765"/>
                    <a:pt x="2003241" y="5817251"/>
                    <a:pt x="2047469" y="5821282"/>
                  </a:cubicBezTo>
                  <a:lnTo>
                    <a:pt x="2180601" y="5828896"/>
                  </a:lnTo>
                  <a:lnTo>
                    <a:pt x="2313622" y="5830463"/>
                  </a:lnTo>
                  <a:cubicBezTo>
                    <a:pt x="2335680" y="5830799"/>
                    <a:pt x="2357962" y="5829008"/>
                    <a:pt x="2380021" y="5828448"/>
                  </a:cubicBezTo>
                  <a:lnTo>
                    <a:pt x="2446195" y="5826433"/>
                  </a:lnTo>
                  <a:cubicBezTo>
                    <a:pt x="2468029" y="5826208"/>
                    <a:pt x="2490647" y="5824193"/>
                    <a:pt x="2513041" y="5822737"/>
                  </a:cubicBezTo>
                  <a:lnTo>
                    <a:pt x="2580111" y="5818258"/>
                  </a:lnTo>
                  <a:lnTo>
                    <a:pt x="2613590" y="5816355"/>
                  </a:lnTo>
                  <a:lnTo>
                    <a:pt x="2646845" y="5813108"/>
                  </a:lnTo>
                  <a:cubicBezTo>
                    <a:pt x="2669016" y="5810869"/>
                    <a:pt x="2691074" y="5808741"/>
                    <a:pt x="2713244" y="5806838"/>
                  </a:cubicBezTo>
                  <a:cubicBezTo>
                    <a:pt x="2889933" y="5789371"/>
                    <a:pt x="3062815" y="5762050"/>
                    <a:pt x="3230882" y="5721292"/>
                  </a:cubicBezTo>
                  <a:cubicBezTo>
                    <a:pt x="3398837" y="5680423"/>
                    <a:pt x="3562426" y="5626902"/>
                    <a:pt x="3720416" y="5556472"/>
                  </a:cubicBezTo>
                  <a:cubicBezTo>
                    <a:pt x="3759381" y="5537997"/>
                    <a:pt x="3798347" y="5518962"/>
                    <a:pt x="3837425" y="5499927"/>
                  </a:cubicBezTo>
                  <a:cubicBezTo>
                    <a:pt x="3875271" y="5478765"/>
                    <a:pt x="3913900" y="5458610"/>
                    <a:pt x="3951634" y="5436552"/>
                  </a:cubicBezTo>
                  <a:lnTo>
                    <a:pt x="4007284" y="5401841"/>
                  </a:lnTo>
                  <a:lnTo>
                    <a:pt x="4035164" y="5384374"/>
                  </a:lnTo>
                  <a:lnTo>
                    <a:pt x="4049049" y="5375640"/>
                  </a:lnTo>
                  <a:lnTo>
                    <a:pt x="4062485" y="5366123"/>
                  </a:lnTo>
                  <a:lnTo>
                    <a:pt x="4116567" y="5328277"/>
                  </a:lnTo>
                  <a:cubicBezTo>
                    <a:pt x="4134594" y="5315624"/>
                    <a:pt x="4152957" y="5303420"/>
                    <a:pt x="4169976" y="5289199"/>
                  </a:cubicBezTo>
                  <a:lnTo>
                    <a:pt x="4222042" y="5247994"/>
                  </a:lnTo>
                  <a:cubicBezTo>
                    <a:pt x="4239398" y="5234222"/>
                    <a:pt x="4256865" y="5220562"/>
                    <a:pt x="4273213" y="5205558"/>
                  </a:cubicBezTo>
                  <a:lnTo>
                    <a:pt x="4323151" y="5161329"/>
                  </a:lnTo>
                  <a:cubicBezTo>
                    <a:pt x="4339611" y="5146437"/>
                    <a:pt x="4356631" y="5131881"/>
                    <a:pt x="4371971" y="5116093"/>
                  </a:cubicBezTo>
                  <a:cubicBezTo>
                    <a:pt x="4435457" y="5054398"/>
                    <a:pt x="4496258" y="4991135"/>
                    <a:pt x="4546868" y="4924400"/>
                  </a:cubicBezTo>
                  <a:cubicBezTo>
                    <a:pt x="4600054" y="4858450"/>
                    <a:pt x="4640699" y="4788916"/>
                    <a:pt x="4675634" y="4715352"/>
                  </a:cubicBezTo>
                  <a:lnTo>
                    <a:pt x="4700155" y="4659255"/>
                  </a:lnTo>
                  <a:lnTo>
                    <a:pt x="4721206" y="4600135"/>
                  </a:lnTo>
                  <a:cubicBezTo>
                    <a:pt x="4728707" y="4580988"/>
                    <a:pt x="4733970" y="4559266"/>
                    <a:pt x="4740465" y="4538887"/>
                  </a:cubicBezTo>
                  <a:cubicBezTo>
                    <a:pt x="4746623" y="4518061"/>
                    <a:pt x="4753005" y="4497906"/>
                    <a:pt x="4758492" y="4475848"/>
                  </a:cubicBezTo>
                  <a:cubicBezTo>
                    <a:pt x="4803168" y="4303637"/>
                    <a:pt x="4840902" y="4115080"/>
                    <a:pt x="4891288" y="3930329"/>
                  </a:cubicBezTo>
                  <a:cubicBezTo>
                    <a:pt x="4940891" y="3744906"/>
                    <a:pt x="5000235" y="3562059"/>
                    <a:pt x="5066298" y="3382235"/>
                  </a:cubicBezTo>
                  <a:cubicBezTo>
                    <a:pt x="5124186" y="3226932"/>
                    <a:pt x="5154530" y="3064015"/>
                    <a:pt x="5156994" y="2898635"/>
                  </a:cubicBezTo>
                  <a:cubicBezTo>
                    <a:pt x="5159681" y="2733255"/>
                    <a:pt x="5132920" y="2565636"/>
                    <a:pt x="5083317" y="2402047"/>
                  </a:cubicBezTo>
                  <a:cubicBezTo>
                    <a:pt x="5033938" y="2238123"/>
                    <a:pt x="4960150" y="2079013"/>
                    <a:pt x="4871022" y="1926958"/>
                  </a:cubicBezTo>
                  <a:cubicBezTo>
                    <a:pt x="4826570" y="1850818"/>
                    <a:pt x="4777415" y="1776918"/>
                    <a:pt x="4727028" y="1703577"/>
                  </a:cubicBezTo>
                  <a:cubicBezTo>
                    <a:pt x="4676418" y="1630349"/>
                    <a:pt x="4622784" y="1558464"/>
                    <a:pt x="4563776" y="1490834"/>
                  </a:cubicBezTo>
                  <a:cubicBezTo>
                    <a:pt x="4503647" y="1423764"/>
                    <a:pt x="4439041" y="1359157"/>
                    <a:pt x="4370291" y="1300596"/>
                  </a:cubicBezTo>
                  <a:cubicBezTo>
                    <a:pt x="4336812" y="1270141"/>
                    <a:pt x="4301541" y="1242148"/>
                    <a:pt x="4266046" y="1214491"/>
                  </a:cubicBezTo>
                  <a:cubicBezTo>
                    <a:pt x="4248355" y="1200607"/>
                    <a:pt x="4230776" y="1186611"/>
                    <a:pt x="4212973" y="1173062"/>
                  </a:cubicBezTo>
                  <a:cubicBezTo>
                    <a:pt x="4194722" y="1160074"/>
                    <a:pt x="4176359" y="1147197"/>
                    <a:pt x="4157995" y="1134545"/>
                  </a:cubicBezTo>
                  <a:cubicBezTo>
                    <a:pt x="4011426" y="1031980"/>
                    <a:pt x="3855004" y="948562"/>
                    <a:pt x="3697126" y="881044"/>
                  </a:cubicBezTo>
                  <a:lnTo>
                    <a:pt x="3637670" y="856747"/>
                  </a:lnTo>
                  <a:lnTo>
                    <a:pt x="3608222" y="844318"/>
                  </a:lnTo>
                  <a:cubicBezTo>
                    <a:pt x="3598480" y="840063"/>
                    <a:pt x="3588179" y="837040"/>
                    <a:pt x="3578214" y="833457"/>
                  </a:cubicBezTo>
                  <a:lnTo>
                    <a:pt x="3518309" y="812294"/>
                  </a:lnTo>
                  <a:cubicBezTo>
                    <a:pt x="3513383" y="810503"/>
                    <a:pt x="3508344" y="808823"/>
                    <a:pt x="3503417" y="806920"/>
                  </a:cubicBezTo>
                  <a:cubicBezTo>
                    <a:pt x="3498603" y="804792"/>
                    <a:pt x="3494236" y="801993"/>
                    <a:pt x="3489533" y="799642"/>
                  </a:cubicBezTo>
                  <a:cubicBezTo>
                    <a:pt x="3480240" y="794827"/>
                    <a:pt x="3470498" y="791020"/>
                    <a:pt x="3460869" y="787101"/>
                  </a:cubicBezTo>
                  <a:lnTo>
                    <a:pt x="3402980" y="763475"/>
                  </a:lnTo>
                  <a:lnTo>
                    <a:pt x="3374092" y="751606"/>
                  </a:lnTo>
                  <a:cubicBezTo>
                    <a:pt x="3364462" y="747688"/>
                    <a:pt x="3354945" y="743433"/>
                    <a:pt x="3344980" y="740409"/>
                  </a:cubicBezTo>
                  <a:lnTo>
                    <a:pt x="3226627" y="700772"/>
                  </a:lnTo>
                  <a:cubicBezTo>
                    <a:pt x="3067405" y="652849"/>
                    <a:pt x="2902697" y="625192"/>
                    <a:pt x="2735750" y="614667"/>
                  </a:cubicBezTo>
                  <a:cubicBezTo>
                    <a:pt x="2714811" y="613435"/>
                    <a:pt x="2694209" y="610860"/>
                    <a:pt x="2673158" y="610412"/>
                  </a:cubicBezTo>
                  <a:lnTo>
                    <a:pt x="2610119" y="609628"/>
                  </a:lnTo>
                  <a:lnTo>
                    <a:pt x="2547080" y="608620"/>
                  </a:lnTo>
                  <a:cubicBezTo>
                    <a:pt x="2536443" y="608173"/>
                    <a:pt x="2526365" y="608397"/>
                    <a:pt x="2516400" y="608844"/>
                  </a:cubicBezTo>
                  <a:lnTo>
                    <a:pt x="2486280" y="609740"/>
                  </a:lnTo>
                  <a:cubicBezTo>
                    <a:pt x="2466125" y="609852"/>
                    <a:pt x="2446307" y="611868"/>
                    <a:pt x="2426376" y="613099"/>
                  </a:cubicBezTo>
                  <a:cubicBezTo>
                    <a:pt x="2406333" y="613995"/>
                    <a:pt x="2386627" y="616458"/>
                    <a:pt x="2366920" y="618474"/>
                  </a:cubicBezTo>
                  <a:cubicBezTo>
                    <a:pt x="2357066" y="619482"/>
                    <a:pt x="2347101" y="620153"/>
                    <a:pt x="2337248" y="621497"/>
                  </a:cubicBezTo>
                  <a:lnTo>
                    <a:pt x="2307800" y="625528"/>
                  </a:lnTo>
                  <a:lnTo>
                    <a:pt x="2278351" y="629559"/>
                  </a:lnTo>
                  <a:lnTo>
                    <a:pt x="2249127" y="634710"/>
                  </a:lnTo>
                  <a:cubicBezTo>
                    <a:pt x="2093377" y="661918"/>
                    <a:pt x="1942329" y="710849"/>
                    <a:pt x="1796096" y="781726"/>
                  </a:cubicBezTo>
                  <a:cubicBezTo>
                    <a:pt x="1649751" y="852268"/>
                    <a:pt x="1508892" y="944307"/>
                    <a:pt x="1370833" y="1048663"/>
                  </a:cubicBezTo>
                  <a:cubicBezTo>
                    <a:pt x="1232774" y="1153244"/>
                    <a:pt x="1097290" y="1269917"/>
                    <a:pt x="959790" y="1390844"/>
                  </a:cubicBezTo>
                  <a:lnTo>
                    <a:pt x="749062" y="1577611"/>
                  </a:lnTo>
                  <a:cubicBezTo>
                    <a:pt x="674602" y="1642329"/>
                    <a:pt x="599806" y="1704137"/>
                    <a:pt x="524786" y="1763145"/>
                  </a:cubicBezTo>
                  <a:cubicBezTo>
                    <a:pt x="374858" y="1881498"/>
                    <a:pt x="223810" y="1987422"/>
                    <a:pt x="84071" y="2098496"/>
                  </a:cubicBezTo>
                  <a:lnTo>
                    <a:pt x="0" y="2168094"/>
                  </a:lnTo>
                  <a:lnTo>
                    <a:pt x="0" y="1576676"/>
                  </a:lnTo>
                  <a:lnTo>
                    <a:pt x="174655" y="1387597"/>
                  </a:lnTo>
                  <a:cubicBezTo>
                    <a:pt x="238926" y="1320079"/>
                    <a:pt x="302749" y="1254577"/>
                    <a:pt x="363661" y="1188626"/>
                  </a:cubicBezTo>
                  <a:lnTo>
                    <a:pt x="458052" y="1086397"/>
                  </a:lnTo>
                  <a:cubicBezTo>
                    <a:pt x="490635" y="1051351"/>
                    <a:pt x="523666" y="1016416"/>
                    <a:pt x="557257" y="981593"/>
                  </a:cubicBezTo>
                  <a:cubicBezTo>
                    <a:pt x="691510" y="842414"/>
                    <a:pt x="835055" y="705699"/>
                    <a:pt x="994165" y="578389"/>
                  </a:cubicBezTo>
                  <a:cubicBezTo>
                    <a:pt x="1152939" y="451190"/>
                    <a:pt x="1328060" y="333398"/>
                    <a:pt x="1520873" y="237215"/>
                  </a:cubicBezTo>
                  <a:cubicBezTo>
                    <a:pt x="1713238" y="141033"/>
                    <a:pt x="1924302" y="68028"/>
                    <a:pt x="2141748" y="31190"/>
                  </a:cubicBezTo>
                  <a:lnTo>
                    <a:pt x="2182505" y="24360"/>
                  </a:lnTo>
                  <a:cubicBezTo>
                    <a:pt x="2196165" y="22344"/>
                    <a:pt x="2209826" y="20665"/>
                    <a:pt x="2223374" y="18873"/>
                  </a:cubicBezTo>
                  <a:lnTo>
                    <a:pt x="2264355" y="13611"/>
                  </a:lnTo>
                  <a:cubicBezTo>
                    <a:pt x="2278015" y="11931"/>
                    <a:pt x="2291676" y="10924"/>
                    <a:pt x="2305336" y="9580"/>
                  </a:cubicBezTo>
                  <a:cubicBezTo>
                    <a:pt x="2332657" y="7229"/>
                    <a:pt x="2360090" y="4653"/>
                    <a:pt x="2387410" y="3645"/>
                  </a:cubicBezTo>
                  <a:cubicBezTo>
                    <a:pt x="2414731" y="2414"/>
                    <a:pt x="2442164" y="510"/>
                    <a:pt x="2469373" y="622"/>
                  </a:cubicBezTo>
                  <a:close/>
                </a:path>
              </a:pathLst>
            </a:custGeom>
            <a:gradFill>
              <a:gsLst>
                <a:gs pos="37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4" name="Freeform: Shape 13"/>
            <p:cNvSpPr/>
            <p:nvPr/>
          </p:nvSpPr>
          <p:spPr>
            <a:xfrm>
              <a:off x="-19221" y="176241"/>
              <a:ext cx="5646908" cy="6130481"/>
            </a:xfrm>
            <a:custGeom>
              <a:avLst/>
              <a:gdLst>
                <a:gd name="connsiteX0" fmla="*/ 2616837 w 5646908"/>
                <a:gd name="connsiteY0" fmla="*/ 0 h 6130481"/>
                <a:gd name="connsiteX1" fmla="*/ 4918721 w 5646908"/>
                <a:gd name="connsiteY1" fmla="*/ 1134258 h 6130481"/>
                <a:gd name="connsiteX2" fmla="*/ 5539036 w 5646908"/>
                <a:gd name="connsiteY2" fmla="*/ 3362353 h 6130481"/>
                <a:gd name="connsiteX3" fmla="*/ 4712024 w 5646908"/>
                <a:gd name="connsiteY3" fmla="*/ 5293280 h 6130481"/>
                <a:gd name="connsiteX4" fmla="*/ 2547864 w 5646908"/>
                <a:gd name="connsiteY4" fmla="*/ 6130481 h 6130481"/>
                <a:gd name="connsiteX5" fmla="*/ 263223 w 5646908"/>
                <a:gd name="connsiteY5" fmla="*/ 5212325 h 6130481"/>
                <a:gd name="connsiteX6" fmla="*/ 49974 w 5646908"/>
                <a:gd name="connsiteY6" fmla="*/ 4985345 h 6130481"/>
                <a:gd name="connsiteX7" fmla="*/ 0 w 5646908"/>
                <a:gd name="connsiteY7" fmla="*/ 4920618 h 6130481"/>
                <a:gd name="connsiteX8" fmla="*/ 0 w 5646908"/>
                <a:gd name="connsiteY8" fmla="*/ 3760303 h 6130481"/>
                <a:gd name="connsiteX9" fmla="*/ 80488 w 5646908"/>
                <a:gd name="connsiteY9" fmla="*/ 3974159 h 6130481"/>
                <a:gd name="connsiteX10" fmla="*/ 664748 w 5646908"/>
                <a:gd name="connsiteY10" fmla="*/ 4813600 h 6130481"/>
                <a:gd name="connsiteX11" fmla="*/ 2548087 w 5646908"/>
                <a:gd name="connsiteY11" fmla="*/ 5570406 h 6130481"/>
                <a:gd name="connsiteX12" fmla="*/ 3536561 w 5646908"/>
                <a:gd name="connsiteY12" fmla="*/ 5407153 h 6130481"/>
                <a:gd name="connsiteX13" fmla="*/ 4308035 w 5646908"/>
                <a:gd name="connsiteY13" fmla="*/ 4897241 h 6130481"/>
                <a:gd name="connsiteX14" fmla="*/ 4569038 w 5646908"/>
                <a:gd name="connsiteY14" fmla="*/ 4564802 h 6130481"/>
                <a:gd name="connsiteX15" fmla="*/ 4699147 w 5646908"/>
                <a:gd name="connsiteY15" fmla="*/ 4149952 h 6130481"/>
                <a:gd name="connsiteX16" fmla="*/ 5003034 w 5646908"/>
                <a:gd name="connsiteY16" fmla="*/ 3168421 h 6130481"/>
                <a:gd name="connsiteX17" fmla="*/ 4994189 w 5646908"/>
                <a:gd name="connsiteY17" fmla="*/ 2321590 h 6130481"/>
                <a:gd name="connsiteX18" fmla="*/ 4487860 w 5646908"/>
                <a:gd name="connsiteY18" fmla="*/ 1501856 h 6130481"/>
                <a:gd name="connsiteX19" fmla="*/ 3640469 w 5646908"/>
                <a:gd name="connsiteY19" fmla="*/ 808425 h 6130481"/>
                <a:gd name="connsiteX20" fmla="*/ 2616837 w 5646908"/>
                <a:gd name="connsiteY20" fmla="*/ 559851 h 6130481"/>
                <a:gd name="connsiteX21" fmla="*/ 1762952 w 5646908"/>
                <a:gd name="connsiteY21" fmla="*/ 812008 h 6130481"/>
                <a:gd name="connsiteX22" fmla="*/ 939635 w 5646908"/>
                <a:gd name="connsiteY22" fmla="*/ 1502976 h 6130481"/>
                <a:gd name="connsiteX23" fmla="*/ 585250 w 5646908"/>
                <a:gd name="connsiteY23" fmla="*/ 1831049 h 6130481"/>
                <a:gd name="connsiteX24" fmla="*/ 40403 w 5646908"/>
                <a:gd name="connsiteY24" fmla="*/ 2389556 h 6130481"/>
                <a:gd name="connsiteX25" fmla="*/ 0 w 5646908"/>
                <a:gd name="connsiteY25" fmla="*/ 2456747 h 6130481"/>
                <a:gd name="connsiteX26" fmla="*/ 0 w 5646908"/>
                <a:gd name="connsiteY26" fmla="*/ 1601114 h 6130481"/>
                <a:gd name="connsiteX27" fmla="*/ 93200 w 5646908"/>
                <a:gd name="connsiteY27" fmla="*/ 1513741 h 6130481"/>
                <a:gd name="connsiteX28" fmla="*/ 535423 w 5646908"/>
                <a:gd name="connsiteY28" fmla="*/ 1107273 h 6130481"/>
                <a:gd name="connsiteX29" fmla="*/ 2616837 w 5646908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646908" h="6130481">
                  <a:moveTo>
                    <a:pt x="2616837" y="0"/>
                  </a:moveTo>
                  <a:cubicBezTo>
                    <a:pt x="3596241" y="0"/>
                    <a:pt x="4322479" y="463445"/>
                    <a:pt x="4918721" y="1134258"/>
                  </a:cubicBezTo>
                  <a:cubicBezTo>
                    <a:pt x="5416317" y="1694109"/>
                    <a:pt x="5857703" y="2516643"/>
                    <a:pt x="5539036" y="3362353"/>
                  </a:cubicBezTo>
                  <a:cubicBezTo>
                    <a:pt x="5111758" y="4496612"/>
                    <a:pt x="5300763" y="4716633"/>
                    <a:pt x="4712024" y="5293280"/>
                  </a:cubicBezTo>
                  <a:cubicBezTo>
                    <a:pt x="4123284" y="5869926"/>
                    <a:pt x="3446201" y="6130481"/>
                    <a:pt x="2547864" y="6130481"/>
                  </a:cubicBezTo>
                  <a:cubicBezTo>
                    <a:pt x="1657476" y="6130481"/>
                    <a:pt x="850619" y="5780127"/>
                    <a:pt x="263223" y="5212325"/>
                  </a:cubicBezTo>
                  <a:cubicBezTo>
                    <a:pt x="188497" y="5140091"/>
                    <a:pt x="117321" y="5064339"/>
                    <a:pt x="49974" y="4985345"/>
                  </a:cubicBezTo>
                  <a:lnTo>
                    <a:pt x="0" y="4920618"/>
                  </a:lnTo>
                  <a:lnTo>
                    <a:pt x="0" y="3760303"/>
                  </a:lnTo>
                  <a:lnTo>
                    <a:pt x="80488" y="3974159"/>
                  </a:lnTo>
                  <a:cubicBezTo>
                    <a:pt x="217875" y="4289243"/>
                    <a:pt x="414383" y="4571632"/>
                    <a:pt x="664748" y="4813600"/>
                  </a:cubicBezTo>
                  <a:cubicBezTo>
                    <a:pt x="1169734" y="5301566"/>
                    <a:pt x="1838644" y="5570406"/>
                    <a:pt x="2548087" y="5570406"/>
                  </a:cubicBezTo>
                  <a:cubicBezTo>
                    <a:pt x="2928786" y="5570406"/>
                    <a:pt x="3252156" y="5516996"/>
                    <a:pt x="3536561" y="5407153"/>
                  </a:cubicBezTo>
                  <a:cubicBezTo>
                    <a:pt x="3815366" y="5299438"/>
                    <a:pt x="4067747" y="5132603"/>
                    <a:pt x="4308035" y="4897241"/>
                  </a:cubicBezTo>
                  <a:cubicBezTo>
                    <a:pt x="4475095" y="4733653"/>
                    <a:pt x="4533767" y="4637358"/>
                    <a:pt x="4569038" y="4564802"/>
                  </a:cubicBezTo>
                  <a:cubicBezTo>
                    <a:pt x="4619313" y="4461453"/>
                    <a:pt x="4652792" y="4330784"/>
                    <a:pt x="4699147" y="4149952"/>
                  </a:cubicBezTo>
                  <a:cubicBezTo>
                    <a:pt x="4758491" y="3918846"/>
                    <a:pt x="4839558" y="3602194"/>
                    <a:pt x="5003034" y="3168421"/>
                  </a:cubicBezTo>
                  <a:cubicBezTo>
                    <a:pt x="5103024" y="2902940"/>
                    <a:pt x="5100112" y="2626037"/>
                    <a:pt x="4994189" y="2321590"/>
                  </a:cubicBezTo>
                  <a:cubicBezTo>
                    <a:pt x="4900470" y="2052526"/>
                    <a:pt x="4725460" y="1769129"/>
                    <a:pt x="4487860" y="1501856"/>
                  </a:cubicBezTo>
                  <a:cubicBezTo>
                    <a:pt x="4210285" y="1189683"/>
                    <a:pt x="3933047" y="962832"/>
                    <a:pt x="3640469" y="808425"/>
                  </a:cubicBezTo>
                  <a:cubicBezTo>
                    <a:pt x="3323369" y="641141"/>
                    <a:pt x="2988578" y="559851"/>
                    <a:pt x="2616837" y="559851"/>
                  </a:cubicBezTo>
                  <a:cubicBezTo>
                    <a:pt x="2315413" y="559851"/>
                    <a:pt x="2044110" y="640134"/>
                    <a:pt x="1762952" y="812008"/>
                  </a:cubicBezTo>
                  <a:cubicBezTo>
                    <a:pt x="1472838" y="989593"/>
                    <a:pt x="1197167" y="1250707"/>
                    <a:pt x="939635" y="1502976"/>
                  </a:cubicBezTo>
                  <a:cubicBezTo>
                    <a:pt x="819379" y="1620769"/>
                    <a:pt x="700355" y="1727700"/>
                    <a:pt x="585250" y="1831049"/>
                  </a:cubicBezTo>
                  <a:cubicBezTo>
                    <a:pt x="362317" y="2031140"/>
                    <a:pt x="169840" y="2204022"/>
                    <a:pt x="40403" y="2389556"/>
                  </a:cubicBezTo>
                  <a:lnTo>
                    <a:pt x="0" y="2456747"/>
                  </a:lnTo>
                  <a:lnTo>
                    <a:pt x="0" y="1601114"/>
                  </a:lnTo>
                  <a:lnTo>
                    <a:pt x="93200" y="1513741"/>
                  </a:lnTo>
                  <a:cubicBezTo>
                    <a:pt x="237107" y="1383294"/>
                    <a:pt x="388238" y="1251435"/>
                    <a:pt x="535423" y="1107273"/>
                  </a:cubicBezTo>
                  <a:cubicBezTo>
                    <a:pt x="1124050" y="530627"/>
                    <a:pt x="1718500" y="0"/>
                    <a:pt x="2616837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54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5" name="Freeform: Shape 14"/>
            <p:cNvSpPr/>
            <p:nvPr/>
          </p:nvSpPr>
          <p:spPr>
            <a:xfrm>
              <a:off x="-19221" y="176241"/>
              <a:ext cx="5517522" cy="6130481"/>
            </a:xfrm>
            <a:custGeom>
              <a:avLst/>
              <a:gdLst>
                <a:gd name="connsiteX0" fmla="*/ 2549095 w 5517522"/>
                <a:gd name="connsiteY0" fmla="*/ 0 h 6130481"/>
                <a:gd name="connsiteX1" fmla="*/ 4804175 w 5517522"/>
                <a:gd name="connsiteY1" fmla="*/ 1134258 h 6130481"/>
                <a:gd name="connsiteX2" fmla="*/ 5411838 w 5517522"/>
                <a:gd name="connsiteY2" fmla="*/ 3362353 h 6130481"/>
                <a:gd name="connsiteX3" fmla="*/ 4601621 w 5517522"/>
                <a:gd name="connsiteY3" fmla="*/ 5293280 h 6130481"/>
                <a:gd name="connsiteX4" fmla="*/ 2481577 w 5517522"/>
                <a:gd name="connsiteY4" fmla="*/ 6130481 h 6130481"/>
                <a:gd name="connsiteX5" fmla="*/ 243517 w 5517522"/>
                <a:gd name="connsiteY5" fmla="*/ 5212325 h 6130481"/>
                <a:gd name="connsiteX6" fmla="*/ 34587 w 5517522"/>
                <a:gd name="connsiteY6" fmla="*/ 4985345 h 6130481"/>
                <a:gd name="connsiteX7" fmla="*/ 0 w 5517522"/>
                <a:gd name="connsiteY7" fmla="*/ 4939620 h 6130481"/>
                <a:gd name="connsiteX8" fmla="*/ 0 w 5517522"/>
                <a:gd name="connsiteY8" fmla="*/ 3335329 h 6130481"/>
                <a:gd name="connsiteX9" fmla="*/ 17141 w 5517522"/>
                <a:gd name="connsiteY9" fmla="*/ 3448738 h 6130481"/>
                <a:gd name="connsiteX10" fmla="*/ 167489 w 5517522"/>
                <a:gd name="connsiteY10" fmla="*/ 3930490 h 6130481"/>
                <a:gd name="connsiteX11" fmla="*/ 715471 w 5517522"/>
                <a:gd name="connsiteY11" fmla="*/ 4734212 h 6130481"/>
                <a:gd name="connsiteX12" fmla="*/ 2481689 w 5517522"/>
                <a:gd name="connsiteY12" fmla="*/ 5458772 h 6130481"/>
                <a:gd name="connsiteX13" fmla="*/ 4126644 w 5517522"/>
                <a:gd name="connsiteY13" fmla="*/ 4818302 h 6130481"/>
                <a:gd name="connsiteX14" fmla="*/ 4360437 w 5517522"/>
                <a:gd name="connsiteY14" fmla="*/ 4516766 h 6130481"/>
                <a:gd name="connsiteX15" fmla="*/ 4480357 w 5517522"/>
                <a:gd name="connsiteY15" fmla="*/ 4122855 h 6130481"/>
                <a:gd name="connsiteX16" fmla="*/ 4781557 w 5517522"/>
                <a:gd name="connsiteY16" fmla="*/ 3129791 h 6130481"/>
                <a:gd name="connsiteX17" fmla="*/ 4771928 w 5517522"/>
                <a:gd name="connsiteY17" fmla="*/ 2357869 h 6130481"/>
                <a:gd name="connsiteX18" fmla="*/ 4297510 w 5517522"/>
                <a:gd name="connsiteY18" fmla="*/ 1575533 h 6130481"/>
                <a:gd name="connsiteX19" fmla="*/ 3498715 w 5517522"/>
                <a:gd name="connsiteY19" fmla="*/ 907071 h 6130481"/>
                <a:gd name="connsiteX20" fmla="*/ 2549095 w 5517522"/>
                <a:gd name="connsiteY20" fmla="*/ 671821 h 6130481"/>
                <a:gd name="connsiteX21" fmla="*/ 985319 w 5517522"/>
                <a:gd name="connsiteY21" fmla="*/ 1582475 h 6130481"/>
                <a:gd name="connsiteX22" fmla="*/ 634628 w 5517522"/>
                <a:gd name="connsiteY22" fmla="*/ 1913907 h 6130481"/>
                <a:gd name="connsiteX23" fmla="*/ 117662 w 5517522"/>
                <a:gd name="connsiteY23" fmla="*/ 2453044 h 6130481"/>
                <a:gd name="connsiteX24" fmla="*/ 2515 w 5517522"/>
                <a:gd name="connsiteY24" fmla="*/ 2685494 h 6130481"/>
                <a:gd name="connsiteX25" fmla="*/ 0 w 5517522"/>
                <a:gd name="connsiteY25" fmla="*/ 2696965 h 6130481"/>
                <a:gd name="connsiteX26" fmla="*/ 0 w 5517522"/>
                <a:gd name="connsiteY26" fmla="*/ 1587383 h 6130481"/>
                <a:gd name="connsiteX27" fmla="*/ 76951 w 5517522"/>
                <a:gd name="connsiteY27" fmla="*/ 1513741 h 6130481"/>
                <a:gd name="connsiteX28" fmla="*/ 510118 w 5517522"/>
                <a:gd name="connsiteY28" fmla="*/ 1107273 h 6130481"/>
                <a:gd name="connsiteX29" fmla="*/ 2549095 w 5517522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522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4011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335329"/>
                  </a:lnTo>
                  <a:lnTo>
                    <a:pt x="17141" y="3448738"/>
                  </a:lnTo>
                  <a:cubicBezTo>
                    <a:pt x="50676" y="3613558"/>
                    <a:pt x="100867" y="3774516"/>
                    <a:pt x="167489" y="3930490"/>
                  </a:cubicBezTo>
                  <a:cubicBezTo>
                    <a:pt x="296255" y="4232138"/>
                    <a:pt x="480670" y="4502546"/>
                    <a:pt x="715471" y="4734212"/>
                  </a:cubicBezTo>
                  <a:cubicBezTo>
                    <a:pt x="1188993" y="5201464"/>
                    <a:pt x="1816250" y="5458772"/>
                    <a:pt x="2481689" y="5458772"/>
                  </a:cubicBezTo>
                  <a:cubicBezTo>
                    <a:pt x="3185758" y="5458772"/>
                    <a:pt x="3677755" y="5267191"/>
                    <a:pt x="4126644" y="4818302"/>
                  </a:cubicBezTo>
                  <a:cubicBezTo>
                    <a:pt x="4278363" y="4666583"/>
                    <a:pt x="4329982" y="4580701"/>
                    <a:pt x="4360437" y="4516766"/>
                  </a:cubicBezTo>
                  <a:cubicBezTo>
                    <a:pt x="4404890" y="4423495"/>
                    <a:pt x="4436577" y="4297417"/>
                    <a:pt x="4480357" y="4122855"/>
                  </a:cubicBezTo>
                  <a:cubicBezTo>
                    <a:pt x="4539030" y="3889285"/>
                    <a:pt x="4619425" y="3569275"/>
                    <a:pt x="4781557" y="3129791"/>
                  </a:cubicBezTo>
                  <a:cubicBezTo>
                    <a:pt x="4870238" y="2889503"/>
                    <a:pt x="4867103" y="2637010"/>
                    <a:pt x="4771928" y="2357869"/>
                  </a:cubicBezTo>
                  <a:cubicBezTo>
                    <a:pt x="4684815" y="2102465"/>
                    <a:pt x="4520779" y="1831945"/>
                    <a:pt x="4297510" y="1575533"/>
                  </a:cubicBezTo>
                  <a:cubicBezTo>
                    <a:pt x="4034492" y="1273549"/>
                    <a:pt x="3773266" y="1054983"/>
                    <a:pt x="3498715" y="907071"/>
                  </a:cubicBezTo>
                  <a:cubicBezTo>
                    <a:pt x="3204905" y="748745"/>
                    <a:pt x="2894187" y="671821"/>
                    <a:pt x="2549095" y="671821"/>
                  </a:cubicBezTo>
                  <a:cubicBezTo>
                    <a:pt x="1942553" y="671821"/>
                    <a:pt x="1518298" y="1049273"/>
                    <a:pt x="985319" y="1582475"/>
                  </a:cubicBezTo>
                  <a:cubicBezTo>
                    <a:pt x="865735" y="1702059"/>
                    <a:pt x="748278" y="1809774"/>
                    <a:pt x="634628" y="1913907"/>
                  </a:cubicBezTo>
                  <a:cubicBezTo>
                    <a:pt x="421325" y="2109407"/>
                    <a:pt x="237134" y="2278146"/>
                    <a:pt x="117662" y="2453044"/>
                  </a:cubicBezTo>
                  <a:cubicBezTo>
                    <a:pt x="64756" y="2530415"/>
                    <a:pt x="27022" y="2605799"/>
                    <a:pt x="2515" y="2685494"/>
                  </a:cubicBezTo>
                  <a:lnTo>
                    <a:pt x="0" y="2696965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6" name="Freeform: Shape 15"/>
            <p:cNvSpPr/>
            <p:nvPr/>
          </p:nvSpPr>
          <p:spPr>
            <a:xfrm>
              <a:off x="-19220" y="176241"/>
              <a:ext cx="5517475" cy="6130481"/>
            </a:xfrm>
            <a:custGeom>
              <a:avLst/>
              <a:gdLst>
                <a:gd name="connsiteX0" fmla="*/ 2549095 w 5517475"/>
                <a:gd name="connsiteY0" fmla="*/ 0 h 6130481"/>
                <a:gd name="connsiteX1" fmla="*/ 4804175 w 5517475"/>
                <a:gd name="connsiteY1" fmla="*/ 1134258 h 6130481"/>
                <a:gd name="connsiteX2" fmla="*/ 5411838 w 5517475"/>
                <a:gd name="connsiteY2" fmla="*/ 3362353 h 6130481"/>
                <a:gd name="connsiteX3" fmla="*/ 4601621 w 5517475"/>
                <a:gd name="connsiteY3" fmla="*/ 5293280 h 6130481"/>
                <a:gd name="connsiteX4" fmla="*/ 2481577 w 5517475"/>
                <a:gd name="connsiteY4" fmla="*/ 6130481 h 6130481"/>
                <a:gd name="connsiteX5" fmla="*/ 243517 w 5517475"/>
                <a:gd name="connsiteY5" fmla="*/ 5212325 h 6130481"/>
                <a:gd name="connsiteX6" fmla="*/ 34587 w 5517475"/>
                <a:gd name="connsiteY6" fmla="*/ 4985345 h 6130481"/>
                <a:gd name="connsiteX7" fmla="*/ 0 w 5517475"/>
                <a:gd name="connsiteY7" fmla="*/ 4939620 h 6130481"/>
                <a:gd name="connsiteX8" fmla="*/ 0 w 5517475"/>
                <a:gd name="connsiteY8" fmla="*/ 3799573 h 6130481"/>
                <a:gd name="connsiteX9" fmla="*/ 64364 w 5517475"/>
                <a:gd name="connsiteY9" fmla="*/ 3974159 h 6130481"/>
                <a:gd name="connsiteX10" fmla="*/ 636644 w 5517475"/>
                <a:gd name="connsiteY10" fmla="*/ 4813600 h 6130481"/>
                <a:gd name="connsiteX11" fmla="*/ 2481577 w 5517475"/>
                <a:gd name="connsiteY11" fmla="*/ 5570406 h 6130481"/>
                <a:gd name="connsiteX12" fmla="*/ 3449896 w 5517475"/>
                <a:gd name="connsiteY12" fmla="*/ 5407153 h 6130481"/>
                <a:gd name="connsiteX13" fmla="*/ 4205695 w 5517475"/>
                <a:gd name="connsiteY13" fmla="*/ 4897241 h 6130481"/>
                <a:gd name="connsiteX14" fmla="*/ 4461434 w 5517475"/>
                <a:gd name="connsiteY14" fmla="*/ 4564802 h 6130481"/>
                <a:gd name="connsiteX15" fmla="*/ 4588969 w 5517475"/>
                <a:gd name="connsiteY15" fmla="*/ 4149952 h 6130481"/>
                <a:gd name="connsiteX16" fmla="*/ 4886585 w 5517475"/>
                <a:gd name="connsiteY16" fmla="*/ 3168421 h 6130481"/>
                <a:gd name="connsiteX17" fmla="*/ 4877964 w 5517475"/>
                <a:gd name="connsiteY17" fmla="*/ 2321590 h 6130481"/>
                <a:gd name="connsiteX18" fmla="*/ 4382048 w 5517475"/>
                <a:gd name="connsiteY18" fmla="*/ 1501856 h 6130481"/>
                <a:gd name="connsiteX19" fmla="*/ 3551900 w 5517475"/>
                <a:gd name="connsiteY19" fmla="*/ 808425 h 6130481"/>
                <a:gd name="connsiteX20" fmla="*/ 2549095 w 5517475"/>
                <a:gd name="connsiteY20" fmla="*/ 559851 h 6130481"/>
                <a:gd name="connsiteX21" fmla="*/ 1712566 w 5517475"/>
                <a:gd name="connsiteY21" fmla="*/ 812008 h 6130481"/>
                <a:gd name="connsiteX22" fmla="*/ 906044 w 5517475"/>
                <a:gd name="connsiteY22" fmla="*/ 1502976 h 6130481"/>
                <a:gd name="connsiteX23" fmla="*/ 558825 w 5517475"/>
                <a:gd name="connsiteY23" fmla="*/ 1831049 h 6130481"/>
                <a:gd name="connsiteX24" fmla="*/ 25063 w 5517475"/>
                <a:gd name="connsiteY24" fmla="*/ 2389556 h 6130481"/>
                <a:gd name="connsiteX25" fmla="*/ 0 w 5517475"/>
                <a:gd name="connsiteY25" fmla="*/ 2432109 h 6130481"/>
                <a:gd name="connsiteX26" fmla="*/ 0 w 5517475"/>
                <a:gd name="connsiteY26" fmla="*/ 1587383 h 6130481"/>
                <a:gd name="connsiteX27" fmla="*/ 76951 w 5517475"/>
                <a:gd name="connsiteY27" fmla="*/ 1513741 h 6130481"/>
                <a:gd name="connsiteX28" fmla="*/ 510118 w 5517475"/>
                <a:gd name="connsiteY28" fmla="*/ 1107273 h 6130481"/>
                <a:gd name="connsiteX29" fmla="*/ 2549095 w 5517475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475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3899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799573"/>
                  </a:lnTo>
                  <a:lnTo>
                    <a:pt x="64364" y="3974159"/>
                  </a:lnTo>
                  <a:cubicBezTo>
                    <a:pt x="198841" y="4289243"/>
                    <a:pt x="391429" y="4571632"/>
                    <a:pt x="636644" y="4813600"/>
                  </a:cubicBezTo>
                  <a:cubicBezTo>
                    <a:pt x="1131328" y="5301566"/>
                    <a:pt x="1786578" y="5570406"/>
                    <a:pt x="2481577" y="5570406"/>
                  </a:cubicBezTo>
                  <a:cubicBezTo>
                    <a:pt x="2854550" y="5570406"/>
                    <a:pt x="3171314" y="5516996"/>
                    <a:pt x="3449896" y="5407153"/>
                  </a:cubicBezTo>
                  <a:cubicBezTo>
                    <a:pt x="3723103" y="5299438"/>
                    <a:pt x="3970333" y="5132603"/>
                    <a:pt x="4205695" y="4897241"/>
                  </a:cubicBezTo>
                  <a:cubicBezTo>
                    <a:pt x="4369395" y="4733653"/>
                    <a:pt x="4426836" y="4637358"/>
                    <a:pt x="4461434" y="4564802"/>
                  </a:cubicBezTo>
                  <a:cubicBezTo>
                    <a:pt x="4510701" y="4461453"/>
                    <a:pt x="4543509" y="4330784"/>
                    <a:pt x="4588969" y="4149952"/>
                  </a:cubicBezTo>
                  <a:cubicBezTo>
                    <a:pt x="4646969" y="3918846"/>
                    <a:pt x="4726468" y="3602194"/>
                    <a:pt x="4886585" y="3168421"/>
                  </a:cubicBezTo>
                  <a:cubicBezTo>
                    <a:pt x="4984560" y="2902940"/>
                    <a:pt x="4981760" y="2626037"/>
                    <a:pt x="4877964" y="2321590"/>
                  </a:cubicBezTo>
                  <a:cubicBezTo>
                    <a:pt x="4786260" y="2052526"/>
                    <a:pt x="4614834" y="1769129"/>
                    <a:pt x="4382048" y="1501856"/>
                  </a:cubicBezTo>
                  <a:cubicBezTo>
                    <a:pt x="4110072" y="1189683"/>
                    <a:pt x="3838544" y="962832"/>
                    <a:pt x="3551900" y="808425"/>
                  </a:cubicBezTo>
                  <a:cubicBezTo>
                    <a:pt x="3241183" y="641141"/>
                    <a:pt x="2913222" y="559851"/>
                    <a:pt x="2549095" y="559851"/>
                  </a:cubicBezTo>
                  <a:cubicBezTo>
                    <a:pt x="2253830" y="559851"/>
                    <a:pt x="1988013" y="640134"/>
                    <a:pt x="1712566" y="812008"/>
                  </a:cubicBezTo>
                  <a:cubicBezTo>
                    <a:pt x="1428385" y="989593"/>
                    <a:pt x="1158313" y="1250707"/>
                    <a:pt x="906044" y="1502976"/>
                  </a:cubicBezTo>
                  <a:cubicBezTo>
                    <a:pt x="788140" y="1620769"/>
                    <a:pt x="671579" y="1727700"/>
                    <a:pt x="558825" y="1831049"/>
                  </a:cubicBezTo>
                  <a:cubicBezTo>
                    <a:pt x="340371" y="2031140"/>
                    <a:pt x="151813" y="2204022"/>
                    <a:pt x="25063" y="2389556"/>
                  </a:cubicBezTo>
                  <a:lnTo>
                    <a:pt x="0" y="2432109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7" name="Freeform: Shape 16"/>
            <p:cNvSpPr/>
            <p:nvPr/>
          </p:nvSpPr>
          <p:spPr>
            <a:xfrm>
              <a:off x="-19221" y="0"/>
              <a:ext cx="5646974" cy="6483075"/>
            </a:xfrm>
            <a:custGeom>
              <a:avLst/>
              <a:gdLst>
                <a:gd name="connsiteX0" fmla="*/ 2405773 w 5646974"/>
                <a:gd name="connsiteY0" fmla="*/ 0 h 6483075"/>
                <a:gd name="connsiteX1" fmla="*/ 5646974 w 5646974"/>
                <a:gd name="connsiteY1" fmla="*/ 3241538 h 6483075"/>
                <a:gd name="connsiteX2" fmla="*/ 2405773 w 5646974"/>
                <a:gd name="connsiteY2" fmla="*/ 6483075 h 6483075"/>
                <a:gd name="connsiteX3" fmla="*/ 113897 w 5646974"/>
                <a:gd name="connsiteY3" fmla="*/ 5533666 h 6483075"/>
                <a:gd name="connsiteX4" fmla="*/ 0 w 5646974"/>
                <a:gd name="connsiteY4" fmla="*/ 5408336 h 6483075"/>
                <a:gd name="connsiteX5" fmla="*/ 0 w 5646974"/>
                <a:gd name="connsiteY5" fmla="*/ 4983659 h 6483075"/>
                <a:gd name="connsiteX6" fmla="*/ 155731 w 5646974"/>
                <a:gd name="connsiteY6" fmla="*/ 5176047 h 6483075"/>
                <a:gd name="connsiteX7" fmla="*/ 1093706 w 5646974"/>
                <a:gd name="connsiteY7" fmla="*/ 5866903 h 6483075"/>
                <a:gd name="connsiteX8" fmla="*/ 1639673 w 5646974"/>
                <a:gd name="connsiteY8" fmla="*/ 6059940 h 6483075"/>
                <a:gd name="connsiteX9" fmla="*/ 1709990 w 5646974"/>
                <a:gd name="connsiteY9" fmla="*/ 6076287 h 6483075"/>
                <a:gd name="connsiteX10" fmla="*/ 1780307 w 5646974"/>
                <a:gd name="connsiteY10" fmla="*/ 6091963 h 6483075"/>
                <a:gd name="connsiteX11" fmla="*/ 1851072 w 5646974"/>
                <a:gd name="connsiteY11" fmla="*/ 6105176 h 6483075"/>
                <a:gd name="connsiteX12" fmla="*/ 1886455 w 5646974"/>
                <a:gd name="connsiteY12" fmla="*/ 6111782 h 6483075"/>
                <a:gd name="connsiteX13" fmla="*/ 1921949 w 5646974"/>
                <a:gd name="connsiteY13" fmla="*/ 6117716 h 6483075"/>
                <a:gd name="connsiteX14" fmla="*/ 2064152 w 5646974"/>
                <a:gd name="connsiteY14" fmla="*/ 6137647 h 6483075"/>
                <a:gd name="connsiteX15" fmla="*/ 2206914 w 5646974"/>
                <a:gd name="connsiteY15" fmla="*/ 6151195 h 6483075"/>
                <a:gd name="connsiteX16" fmla="*/ 2350011 w 5646974"/>
                <a:gd name="connsiteY16" fmla="*/ 6158250 h 6483075"/>
                <a:gd name="connsiteX17" fmla="*/ 2493109 w 5646974"/>
                <a:gd name="connsiteY17" fmla="*/ 6159705 h 6483075"/>
                <a:gd name="connsiteX18" fmla="*/ 2781321 w 5646974"/>
                <a:gd name="connsiteY18" fmla="*/ 6147277 h 6483075"/>
                <a:gd name="connsiteX19" fmla="*/ 3345091 w 5646974"/>
                <a:gd name="connsiteY19" fmla="*/ 6060276 h 6483075"/>
                <a:gd name="connsiteX20" fmla="*/ 3878853 w 5646974"/>
                <a:gd name="connsiteY20" fmla="*/ 5871718 h 6483075"/>
                <a:gd name="connsiteX21" fmla="*/ 4367267 w 5646974"/>
                <a:gd name="connsiteY21" fmla="*/ 5573093 h 6483075"/>
                <a:gd name="connsiteX22" fmla="*/ 4424484 w 5646974"/>
                <a:gd name="connsiteY22" fmla="*/ 5528529 h 6483075"/>
                <a:gd name="connsiteX23" fmla="*/ 4481252 w 5646974"/>
                <a:gd name="connsiteY23" fmla="*/ 5483069 h 6483075"/>
                <a:gd name="connsiteX24" fmla="*/ 4536790 w 5646974"/>
                <a:gd name="connsiteY24" fmla="*/ 5435818 h 6483075"/>
                <a:gd name="connsiteX25" fmla="*/ 4591543 w 5646974"/>
                <a:gd name="connsiteY25" fmla="*/ 5387671 h 6483075"/>
                <a:gd name="connsiteX26" fmla="*/ 4794209 w 5646974"/>
                <a:gd name="connsiteY26" fmla="*/ 5181198 h 6483075"/>
                <a:gd name="connsiteX27" fmla="*/ 4956678 w 5646974"/>
                <a:gd name="connsiteY27" fmla="*/ 4945836 h 6483075"/>
                <a:gd name="connsiteX28" fmla="*/ 4989262 w 5646974"/>
                <a:gd name="connsiteY28" fmla="*/ 4881453 h 6483075"/>
                <a:gd name="connsiteX29" fmla="*/ 5017814 w 5646974"/>
                <a:gd name="connsiteY29" fmla="*/ 4814607 h 6483075"/>
                <a:gd name="connsiteX30" fmla="*/ 5044127 w 5646974"/>
                <a:gd name="connsiteY30" fmla="*/ 4746193 h 6483075"/>
                <a:gd name="connsiteX31" fmla="*/ 5068425 w 5646974"/>
                <a:gd name="connsiteY31" fmla="*/ 4676436 h 6483075"/>
                <a:gd name="connsiteX32" fmla="*/ 5154641 w 5646974"/>
                <a:gd name="connsiteY32" fmla="*/ 4390352 h 6483075"/>
                <a:gd name="connsiteX33" fmla="*/ 5196854 w 5646974"/>
                <a:gd name="connsiteY33" fmla="*/ 4246134 h 6483075"/>
                <a:gd name="connsiteX34" fmla="*/ 5240299 w 5646974"/>
                <a:gd name="connsiteY34" fmla="*/ 4102140 h 6483075"/>
                <a:gd name="connsiteX35" fmla="*/ 5432440 w 5646974"/>
                <a:gd name="connsiteY35" fmla="*/ 3532884 h 6483075"/>
                <a:gd name="connsiteX36" fmla="*/ 5528846 w 5646974"/>
                <a:gd name="connsiteY36" fmla="*/ 2951647 h 6483075"/>
                <a:gd name="connsiteX37" fmla="*/ 5495927 w 5646974"/>
                <a:gd name="connsiteY37" fmla="*/ 2658733 h 6483075"/>
                <a:gd name="connsiteX38" fmla="*/ 5480027 w 5646974"/>
                <a:gd name="connsiteY38" fmla="*/ 2586848 h 6483075"/>
                <a:gd name="connsiteX39" fmla="*/ 5461328 w 5646974"/>
                <a:gd name="connsiteY39" fmla="*/ 2515635 h 6483075"/>
                <a:gd name="connsiteX40" fmla="*/ 5439605 w 5646974"/>
                <a:gd name="connsiteY40" fmla="*/ 2445317 h 6483075"/>
                <a:gd name="connsiteX41" fmla="*/ 5415532 w 5646974"/>
                <a:gd name="connsiteY41" fmla="*/ 2375896 h 6483075"/>
                <a:gd name="connsiteX42" fmla="*/ 5144564 w 5646974"/>
                <a:gd name="connsiteY42" fmla="*/ 1857138 h 6483075"/>
                <a:gd name="connsiteX43" fmla="*/ 4774838 w 5646974"/>
                <a:gd name="connsiteY43" fmla="*/ 1405450 h 6483075"/>
                <a:gd name="connsiteX44" fmla="*/ 4345769 w 5646974"/>
                <a:gd name="connsiteY44" fmla="*/ 1012323 h 6483075"/>
                <a:gd name="connsiteX45" fmla="*/ 4115334 w 5646974"/>
                <a:gd name="connsiteY45" fmla="*/ 841344 h 6483075"/>
                <a:gd name="connsiteX46" fmla="*/ 3874038 w 5646974"/>
                <a:gd name="connsiteY46" fmla="*/ 691528 h 6483075"/>
                <a:gd name="connsiteX47" fmla="*/ 3359535 w 5646974"/>
                <a:gd name="connsiteY47" fmla="*/ 468819 h 6483075"/>
                <a:gd name="connsiteX48" fmla="*/ 2811105 w 5646974"/>
                <a:gd name="connsiteY48" fmla="*/ 366031 h 6483075"/>
                <a:gd name="connsiteX49" fmla="*/ 2741124 w 5646974"/>
                <a:gd name="connsiteY49" fmla="*/ 361440 h 6483075"/>
                <a:gd name="connsiteX50" fmla="*/ 2671030 w 5646974"/>
                <a:gd name="connsiteY50" fmla="*/ 358417 h 6483075"/>
                <a:gd name="connsiteX51" fmla="*/ 2600713 w 5646974"/>
                <a:gd name="connsiteY51" fmla="*/ 357521 h 6483075"/>
                <a:gd name="connsiteX52" fmla="*/ 2531739 w 5646974"/>
                <a:gd name="connsiteY52" fmla="*/ 358529 h 6483075"/>
                <a:gd name="connsiteX53" fmla="*/ 2259988 w 5646974"/>
                <a:gd name="connsiteY53" fmla="*/ 385289 h 6483075"/>
                <a:gd name="connsiteX54" fmla="*/ 1740670 w 5646974"/>
                <a:gd name="connsiteY54" fmla="*/ 553917 h 6483075"/>
                <a:gd name="connsiteX55" fmla="*/ 1264124 w 5646974"/>
                <a:gd name="connsiteY55" fmla="*/ 853549 h 6483075"/>
                <a:gd name="connsiteX56" fmla="*/ 823074 w 5646974"/>
                <a:gd name="connsiteY56" fmla="*/ 1234136 h 6483075"/>
                <a:gd name="connsiteX57" fmla="*/ 715694 w 5646974"/>
                <a:gd name="connsiteY57" fmla="*/ 1336252 h 6483075"/>
                <a:gd name="connsiteX58" fmla="*/ 606859 w 5646974"/>
                <a:gd name="connsiteY58" fmla="*/ 1440945 h 6483075"/>
                <a:gd name="connsiteX59" fmla="*/ 382023 w 5646974"/>
                <a:gd name="connsiteY59" fmla="*/ 1646074 h 6483075"/>
                <a:gd name="connsiteX60" fmla="*/ 158531 w 5646974"/>
                <a:gd name="connsiteY60" fmla="*/ 1843813 h 6483075"/>
                <a:gd name="connsiteX61" fmla="*/ 0 w 5646974"/>
                <a:gd name="connsiteY61" fmla="*/ 1991775 h 6483075"/>
                <a:gd name="connsiteX62" fmla="*/ 0 w 5646974"/>
                <a:gd name="connsiteY62" fmla="*/ 1074740 h 6483075"/>
                <a:gd name="connsiteX63" fmla="*/ 113897 w 5646974"/>
                <a:gd name="connsiteY63" fmla="*/ 949410 h 6483075"/>
                <a:gd name="connsiteX64" fmla="*/ 2405773 w 5646974"/>
                <a:gd name="connsiteY64" fmla="*/ 0 h 648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646974" h="6483075">
                  <a:moveTo>
                    <a:pt x="2405773" y="0"/>
                  </a:moveTo>
                  <a:cubicBezTo>
                    <a:pt x="4195841" y="0"/>
                    <a:pt x="5646974" y="1451246"/>
                    <a:pt x="5646974" y="3241538"/>
                  </a:cubicBezTo>
                  <a:cubicBezTo>
                    <a:pt x="5646974" y="5031830"/>
                    <a:pt x="4195841" y="6483075"/>
                    <a:pt x="2405773" y="6483075"/>
                  </a:cubicBezTo>
                  <a:cubicBezTo>
                    <a:pt x="1510739" y="6483075"/>
                    <a:pt x="700439" y="6120264"/>
                    <a:pt x="113897" y="5533666"/>
                  </a:cubicBezTo>
                  <a:lnTo>
                    <a:pt x="0" y="5408336"/>
                  </a:lnTo>
                  <a:lnTo>
                    <a:pt x="0" y="4983659"/>
                  </a:lnTo>
                  <a:lnTo>
                    <a:pt x="155731" y="5176047"/>
                  </a:lnTo>
                  <a:cubicBezTo>
                    <a:pt x="417742" y="5469073"/>
                    <a:pt x="741224" y="5704211"/>
                    <a:pt x="1093706" y="5866903"/>
                  </a:cubicBezTo>
                  <a:cubicBezTo>
                    <a:pt x="1269947" y="5948418"/>
                    <a:pt x="1453018" y="6013137"/>
                    <a:pt x="1639673" y="6059940"/>
                  </a:cubicBezTo>
                  <a:lnTo>
                    <a:pt x="1709990" y="6076287"/>
                  </a:lnTo>
                  <a:cubicBezTo>
                    <a:pt x="1733504" y="6081550"/>
                    <a:pt x="1756570" y="6088156"/>
                    <a:pt x="1780307" y="6091963"/>
                  </a:cubicBezTo>
                  <a:lnTo>
                    <a:pt x="1851072" y="6105176"/>
                  </a:lnTo>
                  <a:lnTo>
                    <a:pt x="1886455" y="6111782"/>
                  </a:lnTo>
                  <a:cubicBezTo>
                    <a:pt x="1898212" y="6114021"/>
                    <a:pt x="1909969" y="6116373"/>
                    <a:pt x="1921949" y="6117716"/>
                  </a:cubicBezTo>
                  <a:cubicBezTo>
                    <a:pt x="1969425" y="6124323"/>
                    <a:pt x="2016676" y="6131489"/>
                    <a:pt x="2064152" y="6137647"/>
                  </a:cubicBezTo>
                  <a:cubicBezTo>
                    <a:pt x="2111851" y="6141790"/>
                    <a:pt x="2159438" y="6146381"/>
                    <a:pt x="2206914" y="6151195"/>
                  </a:cubicBezTo>
                  <a:lnTo>
                    <a:pt x="2350011" y="6158250"/>
                  </a:lnTo>
                  <a:cubicBezTo>
                    <a:pt x="2397711" y="6159593"/>
                    <a:pt x="2445410" y="6159146"/>
                    <a:pt x="2493109" y="6159705"/>
                  </a:cubicBezTo>
                  <a:cubicBezTo>
                    <a:pt x="2589068" y="6158137"/>
                    <a:pt x="2685922" y="6154666"/>
                    <a:pt x="2781321" y="6147277"/>
                  </a:cubicBezTo>
                  <a:cubicBezTo>
                    <a:pt x="2972566" y="6132944"/>
                    <a:pt x="3161348" y="6105288"/>
                    <a:pt x="3345091" y="6060276"/>
                  </a:cubicBezTo>
                  <a:cubicBezTo>
                    <a:pt x="3528834" y="6015375"/>
                    <a:pt x="3707539" y="5952785"/>
                    <a:pt x="3878853" y="5871718"/>
                  </a:cubicBezTo>
                  <a:cubicBezTo>
                    <a:pt x="4050167" y="5790428"/>
                    <a:pt x="4213084" y="5689318"/>
                    <a:pt x="4367267" y="5573093"/>
                  </a:cubicBezTo>
                  <a:lnTo>
                    <a:pt x="4424484" y="5528529"/>
                  </a:lnTo>
                  <a:cubicBezTo>
                    <a:pt x="4443631" y="5513637"/>
                    <a:pt x="4463113" y="5499193"/>
                    <a:pt x="4481252" y="5483069"/>
                  </a:cubicBezTo>
                  <a:lnTo>
                    <a:pt x="4536790" y="5435818"/>
                  </a:lnTo>
                  <a:cubicBezTo>
                    <a:pt x="4555265" y="5419918"/>
                    <a:pt x="4574188" y="5404466"/>
                    <a:pt x="4591543" y="5387671"/>
                  </a:cubicBezTo>
                  <a:cubicBezTo>
                    <a:pt x="4662980" y="5321944"/>
                    <a:pt x="4733074" y="5254650"/>
                    <a:pt x="4794209" y="5181198"/>
                  </a:cubicBezTo>
                  <a:cubicBezTo>
                    <a:pt x="4857808" y="5109089"/>
                    <a:pt x="4910434" y="5029926"/>
                    <a:pt x="4956678" y="4945836"/>
                  </a:cubicBezTo>
                  <a:cubicBezTo>
                    <a:pt x="4967651" y="4924450"/>
                    <a:pt x="4978624" y="4903064"/>
                    <a:pt x="4989262" y="4881453"/>
                  </a:cubicBezTo>
                  <a:lnTo>
                    <a:pt x="5017814" y="4814607"/>
                  </a:lnTo>
                  <a:cubicBezTo>
                    <a:pt x="5027891" y="4792549"/>
                    <a:pt x="5035393" y="4769035"/>
                    <a:pt x="5044127" y="4746193"/>
                  </a:cubicBezTo>
                  <a:cubicBezTo>
                    <a:pt x="5052636" y="4723128"/>
                    <a:pt x="5061146" y="4700174"/>
                    <a:pt x="5068425" y="4676436"/>
                  </a:cubicBezTo>
                  <a:cubicBezTo>
                    <a:pt x="5099552" y="4582717"/>
                    <a:pt x="5126985" y="4486422"/>
                    <a:pt x="5154641" y="4390352"/>
                  </a:cubicBezTo>
                  <a:lnTo>
                    <a:pt x="5196854" y="4246134"/>
                  </a:lnTo>
                  <a:lnTo>
                    <a:pt x="5240299" y="4102140"/>
                  </a:lnTo>
                  <a:cubicBezTo>
                    <a:pt x="5299195" y="3910560"/>
                    <a:pt x="5364697" y="3721330"/>
                    <a:pt x="5432440" y="3532884"/>
                  </a:cubicBezTo>
                  <a:cubicBezTo>
                    <a:pt x="5500294" y="3346902"/>
                    <a:pt x="5533549" y="3148714"/>
                    <a:pt x="5528846" y="2951647"/>
                  </a:cubicBezTo>
                  <a:cubicBezTo>
                    <a:pt x="5526831" y="2853113"/>
                    <a:pt x="5515409" y="2755027"/>
                    <a:pt x="5495927" y="2658733"/>
                  </a:cubicBezTo>
                  <a:cubicBezTo>
                    <a:pt x="5491112" y="2634659"/>
                    <a:pt x="5486297" y="2610585"/>
                    <a:pt x="5480027" y="2586848"/>
                  </a:cubicBezTo>
                  <a:cubicBezTo>
                    <a:pt x="5474205" y="2562998"/>
                    <a:pt x="5468718" y="2539036"/>
                    <a:pt x="5461328" y="2515635"/>
                  </a:cubicBezTo>
                  <a:cubicBezTo>
                    <a:pt x="5454386" y="2492009"/>
                    <a:pt x="5447668" y="2468495"/>
                    <a:pt x="5439605" y="2445317"/>
                  </a:cubicBezTo>
                  <a:cubicBezTo>
                    <a:pt x="5431879" y="2422028"/>
                    <a:pt x="5424378" y="2398738"/>
                    <a:pt x="5415532" y="2375896"/>
                  </a:cubicBezTo>
                  <a:cubicBezTo>
                    <a:pt x="5347790" y="2191817"/>
                    <a:pt x="5254071" y="2018599"/>
                    <a:pt x="5144564" y="1857138"/>
                  </a:cubicBezTo>
                  <a:cubicBezTo>
                    <a:pt x="5034946" y="1695565"/>
                    <a:pt x="4909762" y="1545301"/>
                    <a:pt x="4774838" y="1405450"/>
                  </a:cubicBezTo>
                  <a:cubicBezTo>
                    <a:pt x="4638907" y="1265040"/>
                    <a:pt x="4496145" y="1132131"/>
                    <a:pt x="4345769" y="1012323"/>
                  </a:cubicBezTo>
                  <a:cubicBezTo>
                    <a:pt x="4270749" y="952195"/>
                    <a:pt x="4194273" y="894642"/>
                    <a:pt x="4115334" y="841344"/>
                  </a:cubicBezTo>
                  <a:cubicBezTo>
                    <a:pt x="4037067" y="787263"/>
                    <a:pt x="3956336" y="737548"/>
                    <a:pt x="3874038" y="691528"/>
                  </a:cubicBezTo>
                  <a:cubicBezTo>
                    <a:pt x="3709554" y="599712"/>
                    <a:pt x="3537792" y="523349"/>
                    <a:pt x="3359535" y="468819"/>
                  </a:cubicBezTo>
                  <a:cubicBezTo>
                    <a:pt x="3181278" y="414514"/>
                    <a:pt x="2997311" y="380699"/>
                    <a:pt x="2811105" y="366031"/>
                  </a:cubicBezTo>
                  <a:cubicBezTo>
                    <a:pt x="2787703" y="364575"/>
                    <a:pt x="2764525" y="362448"/>
                    <a:pt x="2741124" y="361440"/>
                  </a:cubicBezTo>
                  <a:lnTo>
                    <a:pt x="2671030" y="358417"/>
                  </a:lnTo>
                  <a:lnTo>
                    <a:pt x="2600713" y="357521"/>
                  </a:lnTo>
                  <a:cubicBezTo>
                    <a:pt x="2577087" y="356961"/>
                    <a:pt x="2554805" y="358305"/>
                    <a:pt x="2531739" y="358529"/>
                  </a:cubicBezTo>
                  <a:cubicBezTo>
                    <a:pt x="2440259" y="360992"/>
                    <a:pt x="2349564" y="370285"/>
                    <a:pt x="2259988" y="385289"/>
                  </a:cubicBezTo>
                  <a:cubicBezTo>
                    <a:pt x="2080723" y="415521"/>
                    <a:pt x="1906945" y="473634"/>
                    <a:pt x="1740670" y="553917"/>
                  </a:cubicBezTo>
                  <a:cubicBezTo>
                    <a:pt x="1574506" y="634647"/>
                    <a:pt x="1415844" y="737100"/>
                    <a:pt x="1264124" y="853549"/>
                  </a:cubicBezTo>
                  <a:cubicBezTo>
                    <a:pt x="1112181" y="969886"/>
                    <a:pt x="966508" y="1099212"/>
                    <a:pt x="823074" y="1234136"/>
                  </a:cubicBezTo>
                  <a:cubicBezTo>
                    <a:pt x="787131" y="1267951"/>
                    <a:pt x="751413" y="1301990"/>
                    <a:pt x="715694" y="1336252"/>
                  </a:cubicBezTo>
                  <a:lnTo>
                    <a:pt x="606859" y="1440945"/>
                  </a:lnTo>
                  <a:cubicBezTo>
                    <a:pt x="532623" y="1511374"/>
                    <a:pt x="457267" y="1579452"/>
                    <a:pt x="382023" y="1646074"/>
                  </a:cubicBezTo>
                  <a:lnTo>
                    <a:pt x="158531" y="1843813"/>
                  </a:lnTo>
                  <a:lnTo>
                    <a:pt x="0" y="1991775"/>
                  </a:lnTo>
                  <a:lnTo>
                    <a:pt x="0" y="1074740"/>
                  </a:lnTo>
                  <a:lnTo>
                    <a:pt x="113897" y="949410"/>
                  </a:lnTo>
                  <a:cubicBezTo>
                    <a:pt x="700439" y="362812"/>
                    <a:pt x="1510739" y="0"/>
                    <a:pt x="2405773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74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789710" y="1939509"/>
            <a:ext cx="3921782" cy="2760345"/>
          </a:xfrm>
        </p:spPr>
        <p:txBody>
          <a:bodyPr>
            <a:normAutofit/>
          </a:bodyPr>
          <a:lstStyle/>
          <a:p>
            <a:pPr algn="ctr"/>
            <a:r>
              <a:rPr lang="zh-CN" altLang="en-US" dirty="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rPr>
              <a:t>进阶：</a:t>
            </a:r>
            <a:r>
              <a:rPr lang="en-US" altLang="zh-CN" dirty="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rPr>
              <a:t>VCF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EF19F8-4E15-A79E-1353-5A0604711C74}"/>
              </a:ext>
            </a:extLst>
          </p:cNvPr>
          <p:cNvSpPr txBox="1"/>
          <p:nvPr/>
        </p:nvSpPr>
        <p:spPr>
          <a:xfrm>
            <a:off x="5585892" y="1264998"/>
            <a:ext cx="6448453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+mn-ea"/>
                <a:cs typeface="Times New Roman" panose="02020603050405020304" pitchFamily="18" charset="0"/>
              </a:rPr>
              <a:t>基本前提：没有禁手的</a:t>
            </a:r>
            <a:r>
              <a:rPr lang="zh-CN" sz="2400" dirty="0">
                <a:effectLst/>
                <a:latin typeface="+mn-ea"/>
                <a:cs typeface="Times New Roman" panose="02020603050405020304" pitchFamily="18" charset="0"/>
              </a:rPr>
              <a:t>情况下，</a:t>
            </a:r>
            <a:r>
              <a:rPr lang="zh-CN" altLang="en-US" sz="2400" dirty="0">
                <a:effectLst/>
                <a:latin typeface="+mn-ea"/>
                <a:cs typeface="Times New Roman" panose="02020603050405020304" pitchFamily="18" charset="0"/>
              </a:rPr>
              <a:t>大部分棋局中，</a:t>
            </a:r>
            <a:r>
              <a:rPr lang="zh-CN" sz="2400" dirty="0">
                <a:effectLst/>
                <a:latin typeface="+mn-ea"/>
                <a:cs typeface="Times New Roman" panose="02020603050405020304" pitchFamily="18" charset="0"/>
              </a:rPr>
              <a:t>五子棋依靠冲四活三胜利</a:t>
            </a:r>
            <a:endParaRPr lang="en-US" altLang="zh-CN" sz="2400" dirty="0">
              <a:effectLst/>
              <a:latin typeface="+mn-ea"/>
              <a:cs typeface="Times New Roman" panose="02020603050405020304" pitchFamily="18" charset="0"/>
            </a:endParaRPr>
          </a:p>
          <a:p>
            <a:endParaRPr lang="en-US" sz="2400" dirty="0">
              <a:latin typeface="+mn-ea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effectLst/>
                <a:latin typeface="+mn-ea"/>
                <a:cs typeface="Times New Roman" panose="02020603050405020304" pitchFamily="18" charset="0"/>
              </a:rPr>
              <a:t>下棋思路：</a:t>
            </a:r>
            <a:r>
              <a:rPr lang="zh-CN" sz="2400" dirty="0">
                <a:effectLst/>
                <a:latin typeface="+mn-ea"/>
                <a:cs typeface="Times New Roman" panose="02020603050405020304" pitchFamily="18" charset="0"/>
              </a:rPr>
              <a:t>我方怎么形成冲四活三</a:t>
            </a:r>
            <a:r>
              <a:rPr lang="en-US" sz="2400" dirty="0">
                <a:effectLst/>
                <a:latin typeface="+mn-ea"/>
                <a:cs typeface="Times New Roman" panose="02020603050405020304" pitchFamily="18" charset="0"/>
              </a:rPr>
              <a:t>/</a:t>
            </a:r>
            <a:r>
              <a:rPr lang="zh-CN" sz="2400" dirty="0">
                <a:effectLst/>
                <a:latin typeface="+mn-ea"/>
                <a:cs typeface="Times New Roman" panose="02020603050405020304" pitchFamily="18" charset="0"/>
              </a:rPr>
              <a:t>怎么防止对方形成冲四活三</a:t>
            </a:r>
            <a:r>
              <a:rPr lang="en-US" sz="2400" dirty="0">
                <a:effectLst/>
                <a:latin typeface="+mn-ea"/>
              </a:rPr>
              <a:t> </a:t>
            </a:r>
          </a:p>
          <a:p>
            <a:endParaRPr lang="en-US" sz="2400" dirty="0">
              <a:latin typeface="+mn-ea"/>
            </a:endParaRPr>
          </a:p>
          <a:p>
            <a:r>
              <a:rPr lang="en-US" sz="2400" dirty="0" err="1">
                <a:effectLst/>
                <a:latin typeface="+mn-ea"/>
              </a:rPr>
              <a:t>特殊情况</a:t>
            </a:r>
            <a:r>
              <a:rPr lang="zh-CN" altLang="en-US" sz="2400" dirty="0">
                <a:effectLst/>
                <a:latin typeface="+mn-ea"/>
              </a:rPr>
              <a:t>：活二非常分散</a:t>
            </a:r>
            <a:r>
              <a:rPr lang="en-US" sz="2400" dirty="0">
                <a:effectLst/>
                <a:latin typeface="+mn-ea"/>
              </a:rPr>
              <a:t> </a:t>
            </a:r>
          </a:p>
          <a:p>
            <a:endParaRPr lang="en-US" sz="2400" dirty="0">
              <a:latin typeface="+mn-ea"/>
            </a:endParaRPr>
          </a:p>
          <a:p>
            <a:pPr algn="just"/>
            <a:r>
              <a:rPr lang="en-US" sz="2400" dirty="0" err="1">
                <a:latin typeface="+mn-ea"/>
              </a:rPr>
              <a:t>如何判断</a:t>
            </a:r>
            <a:r>
              <a:rPr lang="zh-CN" altLang="en-US" sz="2400" dirty="0">
                <a:latin typeface="+mn-ea"/>
              </a:rPr>
              <a:t>：</a:t>
            </a:r>
            <a:endParaRPr lang="en-US" altLang="zh-CN" sz="2400" dirty="0">
              <a:latin typeface="+mn-ea"/>
            </a:endParaRPr>
          </a:p>
          <a:p>
            <a:pPr algn="just"/>
            <a:r>
              <a:rPr lang="zh-CN" sz="1800" kern="100" dirty="0">
                <a:effectLst/>
                <a:latin typeface="+mn-ea"/>
                <a:cs typeface="Times New Roman" panose="02020603050405020304" pitchFamily="18" charset="0"/>
              </a:rPr>
              <a:t>是否可以连续冲四胜？</a:t>
            </a:r>
            <a:endParaRPr lang="en-US" sz="1800" kern="100" dirty="0">
              <a:effectLst/>
              <a:latin typeface="+mn-ea"/>
              <a:cs typeface="Times New Roman" panose="02020603050405020304" pitchFamily="18" charset="0"/>
            </a:endParaRPr>
          </a:p>
          <a:p>
            <a:pPr algn="just"/>
            <a:r>
              <a:rPr lang="zh-CN" sz="1800" kern="100" dirty="0">
                <a:effectLst/>
                <a:latin typeface="+mn-ea"/>
                <a:cs typeface="Times New Roman" panose="02020603050405020304" pitchFamily="18" charset="0"/>
              </a:rPr>
              <a:t>不同的连续冲四顺序？会影响输赢</a:t>
            </a:r>
            <a:endParaRPr lang="en-US" sz="1800" kern="100" dirty="0">
              <a:effectLst/>
              <a:latin typeface="+mn-ea"/>
              <a:cs typeface="Times New Roman" panose="02020603050405020304" pitchFamily="18" charset="0"/>
            </a:endParaRPr>
          </a:p>
          <a:p>
            <a:pPr algn="just"/>
            <a:r>
              <a:rPr lang="zh-CN" sz="1800" kern="100" dirty="0">
                <a:effectLst/>
                <a:latin typeface="+mn-ea"/>
                <a:cs typeface="Times New Roman" panose="02020603050405020304" pitchFamily="18" charset="0"/>
              </a:rPr>
              <a:t>对方在阻挡冲四时，是否会形成活三</a:t>
            </a:r>
            <a:r>
              <a:rPr lang="en-US" sz="1800" kern="100" dirty="0">
                <a:effectLst/>
                <a:latin typeface="+mn-ea"/>
                <a:cs typeface="Times New Roman" panose="02020603050405020304" pitchFamily="18" charset="0"/>
              </a:rPr>
              <a:t>/</a:t>
            </a:r>
            <a:r>
              <a:rPr lang="zh-CN" sz="1800" kern="100" dirty="0">
                <a:effectLst/>
                <a:latin typeface="+mn-ea"/>
                <a:cs typeface="Times New Roman" panose="02020603050405020304" pitchFamily="18" charset="0"/>
              </a:rPr>
              <a:t>冲四？</a:t>
            </a:r>
            <a:endParaRPr lang="en-US" sz="1800" kern="100" dirty="0">
              <a:effectLst/>
              <a:latin typeface="+mn-ea"/>
              <a:cs typeface="Times New Roman" panose="02020603050405020304" pitchFamily="18" charset="0"/>
            </a:endParaRPr>
          </a:p>
          <a:p>
            <a:endParaRPr lang="en-US" sz="2400" dirty="0">
              <a:latin typeface="+mn-e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+mn-ea"/>
              <a:cs typeface="+mn-cs"/>
            </a:endParaRPr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18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仅仅统计场上的活二数量是不够的</a:t>
            </a:r>
            <a:r>
              <a:rPr lang="en-US" dirty="0">
                <a:effectLst/>
              </a:rPr>
              <a:t> 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+mn-ea"/>
              <a:cs typeface="+mn-cs"/>
            </a:endParaRP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-8137" y="0"/>
            <a:ext cx="5646974" cy="6483075"/>
            <a:chOff x="-19221" y="0"/>
            <a:chExt cx="5646974" cy="6483075"/>
          </a:xfrm>
        </p:grpSpPr>
        <p:sp>
          <p:nvSpPr>
            <p:cNvPr id="13" name="Freeform: Shape 12"/>
            <p:cNvSpPr/>
            <p:nvPr/>
          </p:nvSpPr>
          <p:spPr>
            <a:xfrm>
              <a:off x="-19220" y="116610"/>
              <a:ext cx="5535001" cy="6250127"/>
            </a:xfrm>
            <a:custGeom>
              <a:avLst/>
              <a:gdLst>
                <a:gd name="connsiteX0" fmla="*/ 2510242 w 5535001"/>
                <a:gd name="connsiteY0" fmla="*/ 174 h 6250127"/>
                <a:gd name="connsiteX1" fmla="*/ 2550551 w 5535001"/>
                <a:gd name="connsiteY1" fmla="*/ 510 h 6250127"/>
                <a:gd name="connsiteX2" fmla="*/ 2629490 w 5535001"/>
                <a:gd name="connsiteY2" fmla="*/ 3757 h 6250127"/>
                <a:gd name="connsiteX3" fmla="*/ 2708317 w 5535001"/>
                <a:gd name="connsiteY3" fmla="*/ 7229 h 6250127"/>
                <a:gd name="connsiteX4" fmla="*/ 2787256 w 5535001"/>
                <a:gd name="connsiteY4" fmla="*/ 14619 h 6250127"/>
                <a:gd name="connsiteX5" fmla="*/ 3408467 w 5535001"/>
                <a:gd name="connsiteY5" fmla="*/ 145064 h 6250127"/>
                <a:gd name="connsiteX6" fmla="*/ 3557723 w 5535001"/>
                <a:gd name="connsiteY6" fmla="*/ 199593 h 6250127"/>
                <a:gd name="connsiteX7" fmla="*/ 3594337 w 5535001"/>
                <a:gd name="connsiteY7" fmla="*/ 214597 h 6250127"/>
                <a:gd name="connsiteX8" fmla="*/ 3630616 w 5535001"/>
                <a:gd name="connsiteY8" fmla="*/ 230385 h 6250127"/>
                <a:gd name="connsiteX9" fmla="*/ 3703172 w 5535001"/>
                <a:gd name="connsiteY9" fmla="*/ 262073 h 6250127"/>
                <a:gd name="connsiteX10" fmla="*/ 3739003 w 5535001"/>
                <a:gd name="connsiteY10" fmla="*/ 278756 h 6250127"/>
                <a:gd name="connsiteX11" fmla="*/ 3756806 w 5535001"/>
                <a:gd name="connsiteY11" fmla="*/ 287266 h 6250127"/>
                <a:gd name="connsiteX12" fmla="*/ 3773714 w 5535001"/>
                <a:gd name="connsiteY12" fmla="*/ 297567 h 6250127"/>
                <a:gd name="connsiteX13" fmla="*/ 3840784 w 5535001"/>
                <a:gd name="connsiteY13" fmla="*/ 339332 h 6250127"/>
                <a:gd name="connsiteX14" fmla="*/ 3873927 w 5535001"/>
                <a:gd name="connsiteY14" fmla="*/ 360495 h 6250127"/>
                <a:gd name="connsiteX15" fmla="*/ 3906062 w 5535001"/>
                <a:gd name="connsiteY15" fmla="*/ 383001 h 6250127"/>
                <a:gd name="connsiteX16" fmla="*/ 3969662 w 5535001"/>
                <a:gd name="connsiteY16" fmla="*/ 428572 h 6250127"/>
                <a:gd name="connsiteX17" fmla="*/ 4423029 w 5535001"/>
                <a:gd name="connsiteY17" fmla="*/ 837600 h 6250127"/>
                <a:gd name="connsiteX18" fmla="*/ 4474647 w 5535001"/>
                <a:gd name="connsiteY18" fmla="*/ 891569 h 6250127"/>
                <a:gd name="connsiteX19" fmla="*/ 4524250 w 5535001"/>
                <a:gd name="connsiteY19" fmla="*/ 946883 h 6250127"/>
                <a:gd name="connsiteX20" fmla="*/ 4573965 w 5535001"/>
                <a:gd name="connsiteY20" fmla="*/ 1001748 h 6250127"/>
                <a:gd name="connsiteX21" fmla="*/ 4622224 w 5535001"/>
                <a:gd name="connsiteY21" fmla="*/ 1057509 h 6250127"/>
                <a:gd name="connsiteX22" fmla="*/ 4717510 w 5535001"/>
                <a:gd name="connsiteY22" fmla="*/ 1169143 h 6250127"/>
                <a:gd name="connsiteX23" fmla="*/ 4764986 w 5535001"/>
                <a:gd name="connsiteY23" fmla="*/ 1224681 h 6250127"/>
                <a:gd name="connsiteX24" fmla="*/ 4813021 w 5535001"/>
                <a:gd name="connsiteY24" fmla="*/ 1279994 h 6250127"/>
                <a:gd name="connsiteX25" fmla="*/ 5001915 w 5535001"/>
                <a:gd name="connsiteY25" fmla="*/ 1506846 h 6250127"/>
                <a:gd name="connsiteX26" fmla="*/ 5170542 w 5535001"/>
                <a:gd name="connsiteY26" fmla="*/ 1751165 h 6250127"/>
                <a:gd name="connsiteX27" fmla="*/ 5428969 w 5535001"/>
                <a:gd name="connsiteY27" fmla="*/ 2293660 h 6250127"/>
                <a:gd name="connsiteX28" fmla="*/ 5534893 w 5535001"/>
                <a:gd name="connsiteY28" fmla="*/ 2899307 h 6250127"/>
                <a:gd name="connsiteX29" fmla="*/ 5508804 w 5535001"/>
                <a:gd name="connsiteY29" fmla="*/ 3211144 h 6250127"/>
                <a:gd name="connsiteX30" fmla="*/ 5426282 w 5535001"/>
                <a:gd name="connsiteY30" fmla="*/ 3513352 h 6250127"/>
                <a:gd name="connsiteX31" fmla="*/ 5248250 w 5535001"/>
                <a:gd name="connsiteY31" fmla="*/ 4030542 h 6250127"/>
                <a:gd name="connsiteX32" fmla="*/ 5208612 w 5535001"/>
                <a:gd name="connsiteY32" fmla="*/ 4161771 h 6250127"/>
                <a:gd name="connsiteX33" fmla="*/ 5170318 w 5535001"/>
                <a:gd name="connsiteY33" fmla="*/ 4294680 h 6250127"/>
                <a:gd name="connsiteX34" fmla="*/ 5132248 w 5535001"/>
                <a:gd name="connsiteY34" fmla="*/ 4430164 h 6250127"/>
                <a:gd name="connsiteX35" fmla="*/ 5112765 w 5535001"/>
                <a:gd name="connsiteY35" fmla="*/ 4498914 h 6250127"/>
                <a:gd name="connsiteX36" fmla="*/ 5091715 w 5535001"/>
                <a:gd name="connsiteY36" fmla="*/ 4569119 h 6250127"/>
                <a:gd name="connsiteX37" fmla="*/ 5068985 w 5535001"/>
                <a:gd name="connsiteY37" fmla="*/ 4640220 h 6250127"/>
                <a:gd name="connsiteX38" fmla="*/ 5043904 w 5535001"/>
                <a:gd name="connsiteY38" fmla="*/ 4712105 h 6250127"/>
                <a:gd name="connsiteX39" fmla="*/ 5015799 w 5535001"/>
                <a:gd name="connsiteY39" fmla="*/ 4784438 h 6250127"/>
                <a:gd name="connsiteX40" fmla="*/ 4982880 w 5535001"/>
                <a:gd name="connsiteY40" fmla="*/ 4856435 h 6250127"/>
                <a:gd name="connsiteX41" fmla="*/ 4817276 w 5535001"/>
                <a:gd name="connsiteY41" fmla="*/ 5125275 h 6250127"/>
                <a:gd name="connsiteX42" fmla="*/ 4618753 w 5535001"/>
                <a:gd name="connsiteY42" fmla="*/ 5355374 h 6250127"/>
                <a:gd name="connsiteX43" fmla="*/ 4566575 w 5535001"/>
                <a:gd name="connsiteY43" fmla="*/ 5408560 h 6250127"/>
                <a:gd name="connsiteX44" fmla="*/ 4513837 w 5535001"/>
                <a:gd name="connsiteY44" fmla="*/ 5461186 h 6250127"/>
                <a:gd name="connsiteX45" fmla="*/ 4459531 w 5535001"/>
                <a:gd name="connsiteY45" fmla="*/ 5512580 h 6250127"/>
                <a:gd name="connsiteX46" fmla="*/ 4404554 w 5535001"/>
                <a:gd name="connsiteY46" fmla="*/ 5563526 h 6250127"/>
                <a:gd name="connsiteX47" fmla="*/ 4348009 w 5535001"/>
                <a:gd name="connsiteY47" fmla="*/ 5613017 h 6250127"/>
                <a:gd name="connsiteX48" fmla="*/ 4290568 w 5535001"/>
                <a:gd name="connsiteY48" fmla="*/ 5661948 h 6250127"/>
                <a:gd name="connsiteX49" fmla="*/ 4276124 w 5535001"/>
                <a:gd name="connsiteY49" fmla="*/ 5674153 h 6250127"/>
                <a:gd name="connsiteX50" fmla="*/ 4261120 w 5535001"/>
                <a:gd name="connsiteY50" fmla="*/ 5685798 h 6250127"/>
                <a:gd name="connsiteX51" fmla="*/ 4231112 w 5535001"/>
                <a:gd name="connsiteY51" fmla="*/ 5708976 h 6250127"/>
                <a:gd name="connsiteX52" fmla="*/ 4170984 w 5535001"/>
                <a:gd name="connsiteY52" fmla="*/ 5755443 h 6250127"/>
                <a:gd name="connsiteX53" fmla="*/ 4046025 w 5535001"/>
                <a:gd name="connsiteY53" fmla="*/ 5843228 h 6250127"/>
                <a:gd name="connsiteX54" fmla="*/ 3915356 w 5535001"/>
                <a:gd name="connsiteY54" fmla="*/ 5923735 h 6250127"/>
                <a:gd name="connsiteX55" fmla="*/ 3346323 w 5535001"/>
                <a:gd name="connsiteY55" fmla="*/ 6158872 h 6250127"/>
                <a:gd name="connsiteX56" fmla="*/ 2743476 w 5535001"/>
                <a:gd name="connsiteY56" fmla="*/ 6247328 h 6250127"/>
                <a:gd name="connsiteX57" fmla="*/ 2668120 w 5535001"/>
                <a:gd name="connsiteY57" fmla="*/ 6249344 h 6250127"/>
                <a:gd name="connsiteX58" fmla="*/ 2630498 w 5535001"/>
                <a:gd name="connsiteY58" fmla="*/ 6250127 h 6250127"/>
                <a:gd name="connsiteX59" fmla="*/ 2592988 w 5535001"/>
                <a:gd name="connsiteY59" fmla="*/ 6249568 h 6250127"/>
                <a:gd name="connsiteX60" fmla="*/ 2518080 w 5535001"/>
                <a:gd name="connsiteY60" fmla="*/ 6247777 h 6250127"/>
                <a:gd name="connsiteX61" fmla="*/ 2442948 w 5535001"/>
                <a:gd name="connsiteY61" fmla="*/ 6244529 h 6250127"/>
                <a:gd name="connsiteX62" fmla="*/ 2291676 w 5535001"/>
                <a:gd name="connsiteY62" fmla="*/ 6232213 h 6250127"/>
                <a:gd name="connsiteX63" fmla="*/ 2141412 w 5535001"/>
                <a:gd name="connsiteY63" fmla="*/ 6212394 h 6250127"/>
                <a:gd name="connsiteX64" fmla="*/ 1992715 w 5535001"/>
                <a:gd name="connsiteY64" fmla="*/ 6184961 h 6250127"/>
                <a:gd name="connsiteX65" fmla="*/ 1845811 w 5535001"/>
                <a:gd name="connsiteY65" fmla="*/ 6151034 h 6250127"/>
                <a:gd name="connsiteX66" fmla="*/ 1701033 w 5535001"/>
                <a:gd name="connsiteY66" fmla="*/ 6110724 h 6250127"/>
                <a:gd name="connsiteX67" fmla="*/ 1629484 w 5535001"/>
                <a:gd name="connsiteY67" fmla="*/ 6088219 h 6250127"/>
                <a:gd name="connsiteX68" fmla="*/ 1558383 w 5535001"/>
                <a:gd name="connsiteY68" fmla="*/ 6064929 h 6250127"/>
                <a:gd name="connsiteX69" fmla="*/ 1011968 w 5535001"/>
                <a:gd name="connsiteY69" fmla="*/ 5828896 h 6250127"/>
                <a:gd name="connsiteX70" fmla="*/ 511237 w 5535001"/>
                <a:gd name="connsiteY70" fmla="*/ 5512356 h 6250127"/>
                <a:gd name="connsiteX71" fmla="*/ 395572 w 5535001"/>
                <a:gd name="connsiteY71" fmla="*/ 5419757 h 6250127"/>
                <a:gd name="connsiteX72" fmla="*/ 284722 w 5535001"/>
                <a:gd name="connsiteY72" fmla="*/ 5321559 h 6250127"/>
                <a:gd name="connsiteX73" fmla="*/ 257513 w 5535001"/>
                <a:gd name="connsiteY73" fmla="*/ 5296477 h 6250127"/>
                <a:gd name="connsiteX74" fmla="*/ 243853 w 5535001"/>
                <a:gd name="connsiteY74" fmla="*/ 5283937 h 6250127"/>
                <a:gd name="connsiteX75" fmla="*/ 230752 w 5535001"/>
                <a:gd name="connsiteY75" fmla="*/ 5270836 h 6250127"/>
                <a:gd name="connsiteX76" fmla="*/ 178574 w 5535001"/>
                <a:gd name="connsiteY76" fmla="*/ 5218322 h 6250127"/>
                <a:gd name="connsiteX77" fmla="*/ 126508 w 5535001"/>
                <a:gd name="connsiteY77" fmla="*/ 5165584 h 6250127"/>
                <a:gd name="connsiteX78" fmla="*/ 76345 w 5535001"/>
                <a:gd name="connsiteY78" fmla="*/ 5111167 h 6250127"/>
                <a:gd name="connsiteX79" fmla="*/ 26407 w 5535001"/>
                <a:gd name="connsiteY79" fmla="*/ 5056413 h 6250127"/>
                <a:gd name="connsiteX80" fmla="*/ 0 w 5535001"/>
                <a:gd name="connsiteY80" fmla="*/ 5024776 h 6250127"/>
                <a:gd name="connsiteX81" fmla="*/ 0 w 5535001"/>
                <a:gd name="connsiteY81" fmla="*/ 4492798 h 6250127"/>
                <a:gd name="connsiteX82" fmla="*/ 28534 w 5535001"/>
                <a:gd name="connsiteY82" fmla="*/ 4537879 h 6250127"/>
                <a:gd name="connsiteX83" fmla="*/ 66604 w 5535001"/>
                <a:gd name="connsiteY83" fmla="*/ 4592745 h 6250127"/>
                <a:gd name="connsiteX84" fmla="*/ 104114 w 5535001"/>
                <a:gd name="connsiteY84" fmla="*/ 4647834 h 6250127"/>
                <a:gd name="connsiteX85" fmla="*/ 143751 w 5535001"/>
                <a:gd name="connsiteY85" fmla="*/ 4701580 h 6250127"/>
                <a:gd name="connsiteX86" fmla="*/ 182717 w 5535001"/>
                <a:gd name="connsiteY86" fmla="*/ 4755773 h 6250127"/>
                <a:gd name="connsiteX87" fmla="*/ 223810 w 5535001"/>
                <a:gd name="connsiteY87" fmla="*/ 4808399 h 6250127"/>
                <a:gd name="connsiteX88" fmla="*/ 264679 w 5535001"/>
                <a:gd name="connsiteY88" fmla="*/ 4861249 h 6250127"/>
                <a:gd name="connsiteX89" fmla="*/ 307788 w 5535001"/>
                <a:gd name="connsiteY89" fmla="*/ 4912420 h 6250127"/>
                <a:gd name="connsiteX90" fmla="*/ 351232 w 5535001"/>
                <a:gd name="connsiteY90" fmla="*/ 4963254 h 6250127"/>
                <a:gd name="connsiteX91" fmla="*/ 397028 w 5535001"/>
                <a:gd name="connsiteY91" fmla="*/ 5012185 h 6250127"/>
                <a:gd name="connsiteX92" fmla="*/ 443496 w 5535001"/>
                <a:gd name="connsiteY92" fmla="*/ 5060444 h 6250127"/>
                <a:gd name="connsiteX93" fmla="*/ 455140 w 5535001"/>
                <a:gd name="connsiteY93" fmla="*/ 5072537 h 6250127"/>
                <a:gd name="connsiteX94" fmla="*/ 467345 w 5535001"/>
                <a:gd name="connsiteY94" fmla="*/ 5083958 h 6250127"/>
                <a:gd name="connsiteX95" fmla="*/ 491755 w 5535001"/>
                <a:gd name="connsiteY95" fmla="*/ 5106912 h 6250127"/>
                <a:gd name="connsiteX96" fmla="*/ 540686 w 5535001"/>
                <a:gd name="connsiteY96" fmla="*/ 5152819 h 6250127"/>
                <a:gd name="connsiteX97" fmla="*/ 552890 w 5535001"/>
                <a:gd name="connsiteY97" fmla="*/ 5164353 h 6250127"/>
                <a:gd name="connsiteX98" fmla="*/ 565655 w 5535001"/>
                <a:gd name="connsiteY98" fmla="*/ 5175214 h 6250127"/>
                <a:gd name="connsiteX99" fmla="*/ 591072 w 5535001"/>
                <a:gd name="connsiteY99" fmla="*/ 5197048 h 6250127"/>
                <a:gd name="connsiteX100" fmla="*/ 694197 w 5535001"/>
                <a:gd name="connsiteY100" fmla="*/ 5283041 h 6250127"/>
                <a:gd name="connsiteX101" fmla="*/ 1146221 w 5535001"/>
                <a:gd name="connsiteY101" fmla="*/ 5573716 h 6250127"/>
                <a:gd name="connsiteX102" fmla="*/ 1650982 w 5535001"/>
                <a:gd name="connsiteY102" fmla="*/ 5758130 h 6250127"/>
                <a:gd name="connsiteX103" fmla="*/ 1716485 w 5535001"/>
                <a:gd name="connsiteY103" fmla="*/ 5772798 h 6250127"/>
                <a:gd name="connsiteX104" fmla="*/ 1782211 w 5535001"/>
                <a:gd name="connsiteY104" fmla="*/ 5786235 h 6250127"/>
                <a:gd name="connsiteX105" fmla="*/ 1848386 w 5535001"/>
                <a:gd name="connsiteY105" fmla="*/ 5796984 h 6250127"/>
                <a:gd name="connsiteX106" fmla="*/ 1881417 w 5535001"/>
                <a:gd name="connsiteY106" fmla="*/ 5802359 h 6250127"/>
                <a:gd name="connsiteX107" fmla="*/ 1914560 w 5535001"/>
                <a:gd name="connsiteY107" fmla="*/ 5807061 h 6250127"/>
                <a:gd name="connsiteX108" fmla="*/ 2047469 w 5535001"/>
                <a:gd name="connsiteY108" fmla="*/ 5821282 h 6250127"/>
                <a:gd name="connsiteX109" fmla="*/ 2180601 w 5535001"/>
                <a:gd name="connsiteY109" fmla="*/ 5828896 h 6250127"/>
                <a:gd name="connsiteX110" fmla="*/ 2313622 w 5535001"/>
                <a:gd name="connsiteY110" fmla="*/ 5830463 h 6250127"/>
                <a:gd name="connsiteX111" fmla="*/ 2380021 w 5535001"/>
                <a:gd name="connsiteY111" fmla="*/ 5828448 h 6250127"/>
                <a:gd name="connsiteX112" fmla="*/ 2446195 w 5535001"/>
                <a:gd name="connsiteY112" fmla="*/ 5826433 h 6250127"/>
                <a:gd name="connsiteX113" fmla="*/ 2513041 w 5535001"/>
                <a:gd name="connsiteY113" fmla="*/ 5822737 h 6250127"/>
                <a:gd name="connsiteX114" fmla="*/ 2580111 w 5535001"/>
                <a:gd name="connsiteY114" fmla="*/ 5818258 h 6250127"/>
                <a:gd name="connsiteX115" fmla="*/ 2613590 w 5535001"/>
                <a:gd name="connsiteY115" fmla="*/ 5816355 h 6250127"/>
                <a:gd name="connsiteX116" fmla="*/ 2646845 w 5535001"/>
                <a:gd name="connsiteY116" fmla="*/ 5813108 h 6250127"/>
                <a:gd name="connsiteX117" fmla="*/ 2713244 w 5535001"/>
                <a:gd name="connsiteY117" fmla="*/ 5806838 h 6250127"/>
                <a:gd name="connsiteX118" fmla="*/ 3230882 w 5535001"/>
                <a:gd name="connsiteY118" fmla="*/ 5721292 h 6250127"/>
                <a:gd name="connsiteX119" fmla="*/ 3720416 w 5535001"/>
                <a:gd name="connsiteY119" fmla="*/ 5556472 h 6250127"/>
                <a:gd name="connsiteX120" fmla="*/ 3837425 w 5535001"/>
                <a:gd name="connsiteY120" fmla="*/ 5499927 h 6250127"/>
                <a:gd name="connsiteX121" fmla="*/ 3951634 w 5535001"/>
                <a:gd name="connsiteY121" fmla="*/ 5436552 h 6250127"/>
                <a:gd name="connsiteX122" fmla="*/ 4007284 w 5535001"/>
                <a:gd name="connsiteY122" fmla="*/ 5401841 h 6250127"/>
                <a:gd name="connsiteX123" fmla="*/ 4035164 w 5535001"/>
                <a:gd name="connsiteY123" fmla="*/ 5384374 h 6250127"/>
                <a:gd name="connsiteX124" fmla="*/ 4049049 w 5535001"/>
                <a:gd name="connsiteY124" fmla="*/ 5375640 h 6250127"/>
                <a:gd name="connsiteX125" fmla="*/ 4062485 w 5535001"/>
                <a:gd name="connsiteY125" fmla="*/ 5366123 h 6250127"/>
                <a:gd name="connsiteX126" fmla="*/ 4116567 w 5535001"/>
                <a:gd name="connsiteY126" fmla="*/ 5328277 h 6250127"/>
                <a:gd name="connsiteX127" fmla="*/ 4169976 w 5535001"/>
                <a:gd name="connsiteY127" fmla="*/ 5289199 h 6250127"/>
                <a:gd name="connsiteX128" fmla="*/ 4222042 w 5535001"/>
                <a:gd name="connsiteY128" fmla="*/ 5247994 h 6250127"/>
                <a:gd name="connsiteX129" fmla="*/ 4273213 w 5535001"/>
                <a:gd name="connsiteY129" fmla="*/ 5205558 h 6250127"/>
                <a:gd name="connsiteX130" fmla="*/ 4323151 w 5535001"/>
                <a:gd name="connsiteY130" fmla="*/ 5161329 h 6250127"/>
                <a:gd name="connsiteX131" fmla="*/ 4371971 w 5535001"/>
                <a:gd name="connsiteY131" fmla="*/ 5116093 h 6250127"/>
                <a:gd name="connsiteX132" fmla="*/ 4546868 w 5535001"/>
                <a:gd name="connsiteY132" fmla="*/ 4924400 h 6250127"/>
                <a:gd name="connsiteX133" fmla="*/ 4675634 w 5535001"/>
                <a:gd name="connsiteY133" fmla="*/ 4715352 h 6250127"/>
                <a:gd name="connsiteX134" fmla="*/ 4700155 w 5535001"/>
                <a:gd name="connsiteY134" fmla="*/ 4659255 h 6250127"/>
                <a:gd name="connsiteX135" fmla="*/ 4721206 w 5535001"/>
                <a:gd name="connsiteY135" fmla="*/ 4600135 h 6250127"/>
                <a:gd name="connsiteX136" fmla="*/ 4740465 w 5535001"/>
                <a:gd name="connsiteY136" fmla="*/ 4538887 h 6250127"/>
                <a:gd name="connsiteX137" fmla="*/ 4758492 w 5535001"/>
                <a:gd name="connsiteY137" fmla="*/ 4475848 h 6250127"/>
                <a:gd name="connsiteX138" fmla="*/ 4891288 w 5535001"/>
                <a:gd name="connsiteY138" fmla="*/ 3930329 h 6250127"/>
                <a:gd name="connsiteX139" fmla="*/ 5066298 w 5535001"/>
                <a:gd name="connsiteY139" fmla="*/ 3382235 h 6250127"/>
                <a:gd name="connsiteX140" fmla="*/ 5156994 w 5535001"/>
                <a:gd name="connsiteY140" fmla="*/ 2898635 h 6250127"/>
                <a:gd name="connsiteX141" fmla="*/ 5083317 w 5535001"/>
                <a:gd name="connsiteY141" fmla="*/ 2402047 h 6250127"/>
                <a:gd name="connsiteX142" fmla="*/ 4871022 w 5535001"/>
                <a:gd name="connsiteY142" fmla="*/ 1926958 h 6250127"/>
                <a:gd name="connsiteX143" fmla="*/ 4727028 w 5535001"/>
                <a:gd name="connsiteY143" fmla="*/ 1703577 h 6250127"/>
                <a:gd name="connsiteX144" fmla="*/ 4563776 w 5535001"/>
                <a:gd name="connsiteY144" fmla="*/ 1490834 h 6250127"/>
                <a:gd name="connsiteX145" fmla="*/ 4370291 w 5535001"/>
                <a:gd name="connsiteY145" fmla="*/ 1300596 h 6250127"/>
                <a:gd name="connsiteX146" fmla="*/ 4266046 w 5535001"/>
                <a:gd name="connsiteY146" fmla="*/ 1214491 h 6250127"/>
                <a:gd name="connsiteX147" fmla="*/ 4212973 w 5535001"/>
                <a:gd name="connsiteY147" fmla="*/ 1173062 h 6250127"/>
                <a:gd name="connsiteX148" fmla="*/ 4157995 w 5535001"/>
                <a:gd name="connsiteY148" fmla="*/ 1134545 h 6250127"/>
                <a:gd name="connsiteX149" fmla="*/ 3697126 w 5535001"/>
                <a:gd name="connsiteY149" fmla="*/ 881044 h 6250127"/>
                <a:gd name="connsiteX150" fmla="*/ 3637670 w 5535001"/>
                <a:gd name="connsiteY150" fmla="*/ 856747 h 6250127"/>
                <a:gd name="connsiteX151" fmla="*/ 3608222 w 5535001"/>
                <a:gd name="connsiteY151" fmla="*/ 844318 h 6250127"/>
                <a:gd name="connsiteX152" fmla="*/ 3578214 w 5535001"/>
                <a:gd name="connsiteY152" fmla="*/ 833457 h 6250127"/>
                <a:gd name="connsiteX153" fmla="*/ 3518309 w 5535001"/>
                <a:gd name="connsiteY153" fmla="*/ 812294 h 6250127"/>
                <a:gd name="connsiteX154" fmla="*/ 3503417 w 5535001"/>
                <a:gd name="connsiteY154" fmla="*/ 806920 h 6250127"/>
                <a:gd name="connsiteX155" fmla="*/ 3489533 w 5535001"/>
                <a:gd name="connsiteY155" fmla="*/ 799642 h 6250127"/>
                <a:gd name="connsiteX156" fmla="*/ 3460869 w 5535001"/>
                <a:gd name="connsiteY156" fmla="*/ 787101 h 6250127"/>
                <a:gd name="connsiteX157" fmla="*/ 3402980 w 5535001"/>
                <a:gd name="connsiteY157" fmla="*/ 763475 h 6250127"/>
                <a:gd name="connsiteX158" fmla="*/ 3374092 w 5535001"/>
                <a:gd name="connsiteY158" fmla="*/ 751606 h 6250127"/>
                <a:gd name="connsiteX159" fmla="*/ 3344980 w 5535001"/>
                <a:gd name="connsiteY159" fmla="*/ 740409 h 6250127"/>
                <a:gd name="connsiteX160" fmla="*/ 3226627 w 5535001"/>
                <a:gd name="connsiteY160" fmla="*/ 700772 h 6250127"/>
                <a:gd name="connsiteX161" fmla="*/ 2735750 w 5535001"/>
                <a:gd name="connsiteY161" fmla="*/ 614667 h 6250127"/>
                <a:gd name="connsiteX162" fmla="*/ 2673158 w 5535001"/>
                <a:gd name="connsiteY162" fmla="*/ 610412 h 6250127"/>
                <a:gd name="connsiteX163" fmla="*/ 2610119 w 5535001"/>
                <a:gd name="connsiteY163" fmla="*/ 609628 h 6250127"/>
                <a:gd name="connsiteX164" fmla="*/ 2547080 w 5535001"/>
                <a:gd name="connsiteY164" fmla="*/ 608620 h 6250127"/>
                <a:gd name="connsiteX165" fmla="*/ 2516400 w 5535001"/>
                <a:gd name="connsiteY165" fmla="*/ 608844 h 6250127"/>
                <a:gd name="connsiteX166" fmla="*/ 2486280 w 5535001"/>
                <a:gd name="connsiteY166" fmla="*/ 609740 h 6250127"/>
                <a:gd name="connsiteX167" fmla="*/ 2426376 w 5535001"/>
                <a:gd name="connsiteY167" fmla="*/ 613099 h 6250127"/>
                <a:gd name="connsiteX168" fmla="*/ 2366920 w 5535001"/>
                <a:gd name="connsiteY168" fmla="*/ 618474 h 6250127"/>
                <a:gd name="connsiteX169" fmla="*/ 2337248 w 5535001"/>
                <a:gd name="connsiteY169" fmla="*/ 621497 h 6250127"/>
                <a:gd name="connsiteX170" fmla="*/ 2307800 w 5535001"/>
                <a:gd name="connsiteY170" fmla="*/ 625528 h 6250127"/>
                <a:gd name="connsiteX171" fmla="*/ 2278351 w 5535001"/>
                <a:gd name="connsiteY171" fmla="*/ 629559 h 6250127"/>
                <a:gd name="connsiteX172" fmla="*/ 2249127 w 5535001"/>
                <a:gd name="connsiteY172" fmla="*/ 634710 h 6250127"/>
                <a:gd name="connsiteX173" fmla="*/ 1796096 w 5535001"/>
                <a:gd name="connsiteY173" fmla="*/ 781726 h 6250127"/>
                <a:gd name="connsiteX174" fmla="*/ 1370833 w 5535001"/>
                <a:gd name="connsiteY174" fmla="*/ 1048663 h 6250127"/>
                <a:gd name="connsiteX175" fmla="*/ 959790 w 5535001"/>
                <a:gd name="connsiteY175" fmla="*/ 1390844 h 6250127"/>
                <a:gd name="connsiteX176" fmla="*/ 749062 w 5535001"/>
                <a:gd name="connsiteY176" fmla="*/ 1577611 h 6250127"/>
                <a:gd name="connsiteX177" fmla="*/ 524786 w 5535001"/>
                <a:gd name="connsiteY177" fmla="*/ 1763145 h 6250127"/>
                <a:gd name="connsiteX178" fmla="*/ 84071 w 5535001"/>
                <a:gd name="connsiteY178" fmla="*/ 2098496 h 6250127"/>
                <a:gd name="connsiteX179" fmla="*/ 0 w 5535001"/>
                <a:gd name="connsiteY179" fmla="*/ 2168094 h 6250127"/>
                <a:gd name="connsiteX180" fmla="*/ 0 w 5535001"/>
                <a:gd name="connsiteY180" fmla="*/ 1576676 h 6250127"/>
                <a:gd name="connsiteX181" fmla="*/ 174655 w 5535001"/>
                <a:gd name="connsiteY181" fmla="*/ 1387597 h 6250127"/>
                <a:gd name="connsiteX182" fmla="*/ 363661 w 5535001"/>
                <a:gd name="connsiteY182" fmla="*/ 1188626 h 6250127"/>
                <a:gd name="connsiteX183" fmla="*/ 458052 w 5535001"/>
                <a:gd name="connsiteY183" fmla="*/ 1086397 h 6250127"/>
                <a:gd name="connsiteX184" fmla="*/ 557257 w 5535001"/>
                <a:gd name="connsiteY184" fmla="*/ 981593 h 6250127"/>
                <a:gd name="connsiteX185" fmla="*/ 994165 w 5535001"/>
                <a:gd name="connsiteY185" fmla="*/ 578389 h 6250127"/>
                <a:gd name="connsiteX186" fmla="*/ 1520873 w 5535001"/>
                <a:gd name="connsiteY186" fmla="*/ 237215 h 6250127"/>
                <a:gd name="connsiteX187" fmla="*/ 2141748 w 5535001"/>
                <a:gd name="connsiteY187" fmla="*/ 31190 h 6250127"/>
                <a:gd name="connsiteX188" fmla="*/ 2182505 w 5535001"/>
                <a:gd name="connsiteY188" fmla="*/ 24360 h 6250127"/>
                <a:gd name="connsiteX189" fmla="*/ 2223374 w 5535001"/>
                <a:gd name="connsiteY189" fmla="*/ 18873 h 6250127"/>
                <a:gd name="connsiteX190" fmla="*/ 2264355 w 5535001"/>
                <a:gd name="connsiteY190" fmla="*/ 13611 h 6250127"/>
                <a:gd name="connsiteX191" fmla="*/ 2305336 w 5535001"/>
                <a:gd name="connsiteY191" fmla="*/ 9580 h 6250127"/>
                <a:gd name="connsiteX192" fmla="*/ 2387410 w 5535001"/>
                <a:gd name="connsiteY192" fmla="*/ 3645 h 6250127"/>
                <a:gd name="connsiteX193" fmla="*/ 2469373 w 5535001"/>
                <a:gd name="connsiteY193" fmla="*/ 622 h 6250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5535001" h="6250127">
                  <a:moveTo>
                    <a:pt x="2510242" y="174"/>
                  </a:moveTo>
                  <a:cubicBezTo>
                    <a:pt x="2523902" y="-50"/>
                    <a:pt x="2537562" y="-162"/>
                    <a:pt x="2550551" y="510"/>
                  </a:cubicBezTo>
                  <a:lnTo>
                    <a:pt x="2629490" y="3757"/>
                  </a:lnTo>
                  <a:lnTo>
                    <a:pt x="2708317" y="7229"/>
                  </a:lnTo>
                  <a:cubicBezTo>
                    <a:pt x="2734630" y="8572"/>
                    <a:pt x="2760943" y="12155"/>
                    <a:pt x="2787256" y="14619"/>
                  </a:cubicBezTo>
                  <a:cubicBezTo>
                    <a:pt x="2997536" y="34885"/>
                    <a:pt x="3207144" y="77994"/>
                    <a:pt x="3408467" y="145064"/>
                  </a:cubicBezTo>
                  <a:lnTo>
                    <a:pt x="3557723" y="199593"/>
                  </a:lnTo>
                  <a:cubicBezTo>
                    <a:pt x="3570264" y="203848"/>
                    <a:pt x="3582245" y="209447"/>
                    <a:pt x="3594337" y="214597"/>
                  </a:cubicBezTo>
                  <a:lnTo>
                    <a:pt x="3630616" y="230385"/>
                  </a:lnTo>
                  <a:lnTo>
                    <a:pt x="3703172" y="262073"/>
                  </a:lnTo>
                  <a:cubicBezTo>
                    <a:pt x="3715265" y="267335"/>
                    <a:pt x="3727358" y="272598"/>
                    <a:pt x="3739003" y="278756"/>
                  </a:cubicBezTo>
                  <a:cubicBezTo>
                    <a:pt x="3744937" y="281667"/>
                    <a:pt x="3750984" y="284131"/>
                    <a:pt x="3756806" y="287266"/>
                  </a:cubicBezTo>
                  <a:cubicBezTo>
                    <a:pt x="3762517" y="290513"/>
                    <a:pt x="3768115" y="294208"/>
                    <a:pt x="3773714" y="297567"/>
                  </a:cubicBezTo>
                  <a:lnTo>
                    <a:pt x="3840784" y="339332"/>
                  </a:lnTo>
                  <a:cubicBezTo>
                    <a:pt x="3851869" y="346386"/>
                    <a:pt x="3863290" y="352881"/>
                    <a:pt x="3873927" y="360495"/>
                  </a:cubicBezTo>
                  <a:lnTo>
                    <a:pt x="3906062" y="383001"/>
                  </a:lnTo>
                  <a:lnTo>
                    <a:pt x="3969662" y="428572"/>
                  </a:lnTo>
                  <a:cubicBezTo>
                    <a:pt x="4137281" y="552188"/>
                    <a:pt x="4285417" y="693270"/>
                    <a:pt x="4423029" y="837600"/>
                  </a:cubicBezTo>
                  <a:cubicBezTo>
                    <a:pt x="4440160" y="855739"/>
                    <a:pt x="4457404" y="873766"/>
                    <a:pt x="4474647" y="891569"/>
                  </a:cubicBezTo>
                  <a:lnTo>
                    <a:pt x="4524250" y="946883"/>
                  </a:lnTo>
                  <a:lnTo>
                    <a:pt x="4573965" y="1001748"/>
                  </a:lnTo>
                  <a:cubicBezTo>
                    <a:pt x="4590760" y="1019887"/>
                    <a:pt x="4605988" y="1039146"/>
                    <a:pt x="4622224" y="1057509"/>
                  </a:cubicBezTo>
                  <a:cubicBezTo>
                    <a:pt x="4653911" y="1094907"/>
                    <a:pt x="4686831" y="1131409"/>
                    <a:pt x="4717510" y="1169143"/>
                  </a:cubicBezTo>
                  <a:cubicBezTo>
                    <a:pt x="4733186" y="1187730"/>
                    <a:pt x="4748862" y="1206430"/>
                    <a:pt x="4764986" y="1224681"/>
                  </a:cubicBezTo>
                  <a:cubicBezTo>
                    <a:pt x="4780886" y="1243044"/>
                    <a:pt x="4797233" y="1261071"/>
                    <a:pt x="4813021" y="1279994"/>
                  </a:cubicBezTo>
                  <a:cubicBezTo>
                    <a:pt x="4877292" y="1354230"/>
                    <a:pt x="4941339" y="1428914"/>
                    <a:pt x="5001915" y="1506846"/>
                  </a:cubicBezTo>
                  <a:cubicBezTo>
                    <a:pt x="5062603" y="1584665"/>
                    <a:pt x="5118252" y="1666739"/>
                    <a:pt x="5170542" y="1751165"/>
                  </a:cubicBezTo>
                  <a:cubicBezTo>
                    <a:pt x="5274898" y="1920240"/>
                    <a:pt x="5363579" y="2101295"/>
                    <a:pt x="5428969" y="2293660"/>
                  </a:cubicBezTo>
                  <a:cubicBezTo>
                    <a:pt x="5494136" y="2485801"/>
                    <a:pt x="5533102" y="2690819"/>
                    <a:pt x="5534893" y="2899307"/>
                  </a:cubicBezTo>
                  <a:cubicBezTo>
                    <a:pt x="5536124" y="3003439"/>
                    <a:pt x="5526831" y="3108132"/>
                    <a:pt x="5508804" y="3211144"/>
                  </a:cubicBezTo>
                  <a:cubicBezTo>
                    <a:pt x="5490441" y="3314157"/>
                    <a:pt x="5462336" y="3415490"/>
                    <a:pt x="5426282" y="3513352"/>
                  </a:cubicBezTo>
                  <a:cubicBezTo>
                    <a:pt x="5363355" y="3684890"/>
                    <a:pt x="5302219" y="3856428"/>
                    <a:pt x="5248250" y="4030542"/>
                  </a:cubicBezTo>
                  <a:lnTo>
                    <a:pt x="5208612" y="4161771"/>
                  </a:lnTo>
                  <a:lnTo>
                    <a:pt x="5170318" y="4294680"/>
                  </a:lnTo>
                  <a:lnTo>
                    <a:pt x="5132248" y="4430164"/>
                  </a:lnTo>
                  <a:lnTo>
                    <a:pt x="5112765" y="4498914"/>
                  </a:lnTo>
                  <a:lnTo>
                    <a:pt x="5091715" y="4569119"/>
                  </a:lnTo>
                  <a:cubicBezTo>
                    <a:pt x="5085221" y="4592297"/>
                    <a:pt x="5076823" y="4616482"/>
                    <a:pt x="5068985" y="4640220"/>
                  </a:cubicBezTo>
                  <a:cubicBezTo>
                    <a:pt x="5060699" y="4664182"/>
                    <a:pt x="5053981" y="4687807"/>
                    <a:pt x="5043904" y="4712105"/>
                  </a:cubicBezTo>
                  <a:lnTo>
                    <a:pt x="5015799" y="4784438"/>
                  </a:lnTo>
                  <a:cubicBezTo>
                    <a:pt x="5005274" y="4808511"/>
                    <a:pt x="4993965" y="4832473"/>
                    <a:pt x="4982880" y="4856435"/>
                  </a:cubicBezTo>
                  <a:cubicBezTo>
                    <a:pt x="4936524" y="4951273"/>
                    <a:pt x="4881099" y="5044096"/>
                    <a:pt x="4817276" y="5125275"/>
                  </a:cubicBezTo>
                  <a:cubicBezTo>
                    <a:pt x="4755244" y="5208805"/>
                    <a:pt x="4686943" y="5282817"/>
                    <a:pt x="4618753" y="5355374"/>
                  </a:cubicBezTo>
                  <a:cubicBezTo>
                    <a:pt x="4602069" y="5374073"/>
                    <a:pt x="4584154" y="5391092"/>
                    <a:pt x="4566575" y="5408560"/>
                  </a:cubicBezTo>
                  <a:lnTo>
                    <a:pt x="4513837" y="5461186"/>
                  </a:lnTo>
                  <a:cubicBezTo>
                    <a:pt x="4496593" y="5479101"/>
                    <a:pt x="4477894" y="5495560"/>
                    <a:pt x="4459531" y="5512580"/>
                  </a:cubicBezTo>
                  <a:lnTo>
                    <a:pt x="4404554" y="5563526"/>
                  </a:lnTo>
                  <a:cubicBezTo>
                    <a:pt x="4386527" y="5580770"/>
                    <a:pt x="4366932" y="5596670"/>
                    <a:pt x="4348009" y="5613017"/>
                  </a:cubicBezTo>
                  <a:lnTo>
                    <a:pt x="4290568" y="5661948"/>
                  </a:lnTo>
                  <a:lnTo>
                    <a:pt x="4276124" y="5674153"/>
                  </a:lnTo>
                  <a:lnTo>
                    <a:pt x="4261120" y="5685798"/>
                  </a:lnTo>
                  <a:lnTo>
                    <a:pt x="4231112" y="5708976"/>
                  </a:lnTo>
                  <a:lnTo>
                    <a:pt x="4170984" y="5755443"/>
                  </a:lnTo>
                  <a:cubicBezTo>
                    <a:pt x="4130227" y="5785563"/>
                    <a:pt x="4087790" y="5813892"/>
                    <a:pt x="4046025" y="5843228"/>
                  </a:cubicBezTo>
                  <a:cubicBezTo>
                    <a:pt x="4002917" y="5870437"/>
                    <a:pt x="3959248" y="5897309"/>
                    <a:pt x="3915356" y="5923735"/>
                  </a:cubicBezTo>
                  <a:cubicBezTo>
                    <a:pt x="3737659" y="6026299"/>
                    <a:pt x="3544847" y="6106022"/>
                    <a:pt x="3346323" y="6158872"/>
                  </a:cubicBezTo>
                  <a:cubicBezTo>
                    <a:pt x="3147800" y="6211946"/>
                    <a:pt x="2944462" y="6239714"/>
                    <a:pt x="2743476" y="6247328"/>
                  </a:cubicBezTo>
                  <a:lnTo>
                    <a:pt x="2668120" y="6249344"/>
                  </a:lnTo>
                  <a:lnTo>
                    <a:pt x="2630498" y="6250127"/>
                  </a:lnTo>
                  <a:lnTo>
                    <a:pt x="2592988" y="6249568"/>
                  </a:lnTo>
                  <a:lnTo>
                    <a:pt x="2518080" y="6247777"/>
                  </a:lnTo>
                  <a:cubicBezTo>
                    <a:pt x="2493110" y="6247105"/>
                    <a:pt x="2468365" y="6246881"/>
                    <a:pt x="2442948" y="6244529"/>
                  </a:cubicBezTo>
                  <a:cubicBezTo>
                    <a:pt x="2392337" y="6240722"/>
                    <a:pt x="2341950" y="6237699"/>
                    <a:pt x="2291676" y="6232213"/>
                  </a:cubicBezTo>
                  <a:lnTo>
                    <a:pt x="2141412" y="6212394"/>
                  </a:lnTo>
                  <a:lnTo>
                    <a:pt x="1992715" y="6184961"/>
                  </a:lnTo>
                  <a:cubicBezTo>
                    <a:pt x="1943561" y="6173988"/>
                    <a:pt x="1894630" y="6162231"/>
                    <a:pt x="1845811" y="6151034"/>
                  </a:cubicBezTo>
                  <a:cubicBezTo>
                    <a:pt x="1797215" y="6138829"/>
                    <a:pt x="1749180" y="6123938"/>
                    <a:pt x="1701033" y="6110724"/>
                  </a:cubicBezTo>
                  <a:cubicBezTo>
                    <a:pt x="1676847" y="6104566"/>
                    <a:pt x="1653334" y="6095833"/>
                    <a:pt x="1629484" y="6088219"/>
                  </a:cubicBezTo>
                  <a:lnTo>
                    <a:pt x="1558383" y="6064929"/>
                  </a:lnTo>
                  <a:cubicBezTo>
                    <a:pt x="1369713" y="6000210"/>
                    <a:pt x="1186978" y="5921271"/>
                    <a:pt x="1011968" y="5828896"/>
                  </a:cubicBezTo>
                  <a:cubicBezTo>
                    <a:pt x="837071" y="5736408"/>
                    <a:pt x="668556" y="5631940"/>
                    <a:pt x="511237" y="5512356"/>
                  </a:cubicBezTo>
                  <a:cubicBezTo>
                    <a:pt x="471152" y="5483468"/>
                    <a:pt x="433642" y="5451220"/>
                    <a:pt x="395572" y="5419757"/>
                  </a:cubicBezTo>
                  <a:cubicBezTo>
                    <a:pt x="356831" y="5388965"/>
                    <a:pt x="321112" y="5354926"/>
                    <a:pt x="284722" y="5321559"/>
                  </a:cubicBezTo>
                  <a:lnTo>
                    <a:pt x="257513" y="5296477"/>
                  </a:lnTo>
                  <a:lnTo>
                    <a:pt x="243853" y="5283937"/>
                  </a:lnTo>
                  <a:lnTo>
                    <a:pt x="230752" y="5270836"/>
                  </a:lnTo>
                  <a:lnTo>
                    <a:pt x="178574" y="5218322"/>
                  </a:lnTo>
                  <a:cubicBezTo>
                    <a:pt x="161331" y="5200631"/>
                    <a:pt x="143191" y="5183948"/>
                    <a:pt x="126508" y="5165584"/>
                  </a:cubicBezTo>
                  <a:lnTo>
                    <a:pt x="76345" y="5111167"/>
                  </a:lnTo>
                  <a:cubicBezTo>
                    <a:pt x="59774" y="5092916"/>
                    <a:pt x="42530" y="5075112"/>
                    <a:pt x="26407" y="5056413"/>
                  </a:cubicBezTo>
                  <a:lnTo>
                    <a:pt x="0" y="5024776"/>
                  </a:lnTo>
                  <a:lnTo>
                    <a:pt x="0" y="4492798"/>
                  </a:lnTo>
                  <a:lnTo>
                    <a:pt x="28534" y="4537879"/>
                  </a:lnTo>
                  <a:cubicBezTo>
                    <a:pt x="41299" y="4556130"/>
                    <a:pt x="54175" y="4574382"/>
                    <a:pt x="66604" y="4592745"/>
                  </a:cubicBezTo>
                  <a:lnTo>
                    <a:pt x="104114" y="4647834"/>
                  </a:lnTo>
                  <a:lnTo>
                    <a:pt x="143751" y="4701580"/>
                  </a:lnTo>
                  <a:cubicBezTo>
                    <a:pt x="156964" y="4719495"/>
                    <a:pt x="169728" y="4737746"/>
                    <a:pt x="182717" y="4755773"/>
                  </a:cubicBezTo>
                  <a:lnTo>
                    <a:pt x="223810" y="4808399"/>
                  </a:lnTo>
                  <a:lnTo>
                    <a:pt x="264679" y="4861249"/>
                  </a:lnTo>
                  <a:cubicBezTo>
                    <a:pt x="278563" y="4878717"/>
                    <a:pt x="293455" y="4895288"/>
                    <a:pt x="307788" y="4912420"/>
                  </a:cubicBezTo>
                  <a:lnTo>
                    <a:pt x="351232" y="4963254"/>
                  </a:lnTo>
                  <a:cubicBezTo>
                    <a:pt x="365788" y="4980162"/>
                    <a:pt x="381688" y="4995837"/>
                    <a:pt x="397028" y="5012185"/>
                  </a:cubicBezTo>
                  <a:lnTo>
                    <a:pt x="443496" y="5060444"/>
                  </a:lnTo>
                  <a:lnTo>
                    <a:pt x="455140" y="5072537"/>
                  </a:lnTo>
                  <a:lnTo>
                    <a:pt x="467345" y="5083958"/>
                  </a:lnTo>
                  <a:lnTo>
                    <a:pt x="491755" y="5106912"/>
                  </a:lnTo>
                  <a:lnTo>
                    <a:pt x="540686" y="5152819"/>
                  </a:lnTo>
                  <a:lnTo>
                    <a:pt x="552890" y="5164353"/>
                  </a:lnTo>
                  <a:lnTo>
                    <a:pt x="565655" y="5175214"/>
                  </a:lnTo>
                  <a:lnTo>
                    <a:pt x="591072" y="5197048"/>
                  </a:lnTo>
                  <a:cubicBezTo>
                    <a:pt x="624999" y="5226160"/>
                    <a:pt x="658366" y="5256056"/>
                    <a:pt x="694197" y="5283041"/>
                  </a:cubicBezTo>
                  <a:cubicBezTo>
                    <a:pt x="834272" y="5394675"/>
                    <a:pt x="985207" y="5493881"/>
                    <a:pt x="1146221" y="5573716"/>
                  </a:cubicBezTo>
                  <a:cubicBezTo>
                    <a:pt x="1307122" y="5653774"/>
                    <a:pt x="1476869" y="5715918"/>
                    <a:pt x="1650982" y="5758130"/>
                  </a:cubicBezTo>
                  <a:lnTo>
                    <a:pt x="1716485" y="5772798"/>
                  </a:lnTo>
                  <a:cubicBezTo>
                    <a:pt x="1738431" y="5777390"/>
                    <a:pt x="1759929" y="5783100"/>
                    <a:pt x="1782211" y="5786235"/>
                  </a:cubicBezTo>
                  <a:lnTo>
                    <a:pt x="1848386" y="5796984"/>
                  </a:lnTo>
                  <a:lnTo>
                    <a:pt x="1881417" y="5802359"/>
                  </a:lnTo>
                  <a:cubicBezTo>
                    <a:pt x="1892390" y="5804151"/>
                    <a:pt x="1903363" y="5806054"/>
                    <a:pt x="1914560" y="5807061"/>
                  </a:cubicBezTo>
                  <a:cubicBezTo>
                    <a:pt x="1959012" y="5811765"/>
                    <a:pt x="2003241" y="5817251"/>
                    <a:pt x="2047469" y="5821282"/>
                  </a:cubicBezTo>
                  <a:lnTo>
                    <a:pt x="2180601" y="5828896"/>
                  </a:lnTo>
                  <a:lnTo>
                    <a:pt x="2313622" y="5830463"/>
                  </a:lnTo>
                  <a:cubicBezTo>
                    <a:pt x="2335680" y="5830799"/>
                    <a:pt x="2357962" y="5829008"/>
                    <a:pt x="2380021" y="5828448"/>
                  </a:cubicBezTo>
                  <a:lnTo>
                    <a:pt x="2446195" y="5826433"/>
                  </a:lnTo>
                  <a:cubicBezTo>
                    <a:pt x="2468029" y="5826208"/>
                    <a:pt x="2490647" y="5824193"/>
                    <a:pt x="2513041" y="5822737"/>
                  </a:cubicBezTo>
                  <a:lnTo>
                    <a:pt x="2580111" y="5818258"/>
                  </a:lnTo>
                  <a:lnTo>
                    <a:pt x="2613590" y="5816355"/>
                  </a:lnTo>
                  <a:lnTo>
                    <a:pt x="2646845" y="5813108"/>
                  </a:lnTo>
                  <a:cubicBezTo>
                    <a:pt x="2669016" y="5810869"/>
                    <a:pt x="2691074" y="5808741"/>
                    <a:pt x="2713244" y="5806838"/>
                  </a:cubicBezTo>
                  <a:cubicBezTo>
                    <a:pt x="2889933" y="5789371"/>
                    <a:pt x="3062815" y="5762050"/>
                    <a:pt x="3230882" y="5721292"/>
                  </a:cubicBezTo>
                  <a:cubicBezTo>
                    <a:pt x="3398837" y="5680423"/>
                    <a:pt x="3562426" y="5626902"/>
                    <a:pt x="3720416" y="5556472"/>
                  </a:cubicBezTo>
                  <a:cubicBezTo>
                    <a:pt x="3759381" y="5537997"/>
                    <a:pt x="3798347" y="5518962"/>
                    <a:pt x="3837425" y="5499927"/>
                  </a:cubicBezTo>
                  <a:cubicBezTo>
                    <a:pt x="3875271" y="5478765"/>
                    <a:pt x="3913900" y="5458610"/>
                    <a:pt x="3951634" y="5436552"/>
                  </a:cubicBezTo>
                  <a:lnTo>
                    <a:pt x="4007284" y="5401841"/>
                  </a:lnTo>
                  <a:lnTo>
                    <a:pt x="4035164" y="5384374"/>
                  </a:lnTo>
                  <a:lnTo>
                    <a:pt x="4049049" y="5375640"/>
                  </a:lnTo>
                  <a:lnTo>
                    <a:pt x="4062485" y="5366123"/>
                  </a:lnTo>
                  <a:lnTo>
                    <a:pt x="4116567" y="5328277"/>
                  </a:lnTo>
                  <a:cubicBezTo>
                    <a:pt x="4134594" y="5315624"/>
                    <a:pt x="4152957" y="5303420"/>
                    <a:pt x="4169976" y="5289199"/>
                  </a:cubicBezTo>
                  <a:lnTo>
                    <a:pt x="4222042" y="5247994"/>
                  </a:lnTo>
                  <a:cubicBezTo>
                    <a:pt x="4239398" y="5234222"/>
                    <a:pt x="4256865" y="5220562"/>
                    <a:pt x="4273213" y="5205558"/>
                  </a:cubicBezTo>
                  <a:lnTo>
                    <a:pt x="4323151" y="5161329"/>
                  </a:lnTo>
                  <a:cubicBezTo>
                    <a:pt x="4339611" y="5146437"/>
                    <a:pt x="4356631" y="5131881"/>
                    <a:pt x="4371971" y="5116093"/>
                  </a:cubicBezTo>
                  <a:cubicBezTo>
                    <a:pt x="4435457" y="5054398"/>
                    <a:pt x="4496258" y="4991135"/>
                    <a:pt x="4546868" y="4924400"/>
                  </a:cubicBezTo>
                  <a:cubicBezTo>
                    <a:pt x="4600054" y="4858450"/>
                    <a:pt x="4640699" y="4788916"/>
                    <a:pt x="4675634" y="4715352"/>
                  </a:cubicBezTo>
                  <a:lnTo>
                    <a:pt x="4700155" y="4659255"/>
                  </a:lnTo>
                  <a:lnTo>
                    <a:pt x="4721206" y="4600135"/>
                  </a:lnTo>
                  <a:cubicBezTo>
                    <a:pt x="4728707" y="4580988"/>
                    <a:pt x="4733970" y="4559266"/>
                    <a:pt x="4740465" y="4538887"/>
                  </a:cubicBezTo>
                  <a:cubicBezTo>
                    <a:pt x="4746623" y="4518061"/>
                    <a:pt x="4753005" y="4497906"/>
                    <a:pt x="4758492" y="4475848"/>
                  </a:cubicBezTo>
                  <a:cubicBezTo>
                    <a:pt x="4803168" y="4303637"/>
                    <a:pt x="4840902" y="4115080"/>
                    <a:pt x="4891288" y="3930329"/>
                  </a:cubicBezTo>
                  <a:cubicBezTo>
                    <a:pt x="4940891" y="3744906"/>
                    <a:pt x="5000235" y="3562059"/>
                    <a:pt x="5066298" y="3382235"/>
                  </a:cubicBezTo>
                  <a:cubicBezTo>
                    <a:pt x="5124186" y="3226932"/>
                    <a:pt x="5154530" y="3064015"/>
                    <a:pt x="5156994" y="2898635"/>
                  </a:cubicBezTo>
                  <a:cubicBezTo>
                    <a:pt x="5159681" y="2733255"/>
                    <a:pt x="5132920" y="2565636"/>
                    <a:pt x="5083317" y="2402047"/>
                  </a:cubicBezTo>
                  <a:cubicBezTo>
                    <a:pt x="5033938" y="2238123"/>
                    <a:pt x="4960150" y="2079013"/>
                    <a:pt x="4871022" y="1926958"/>
                  </a:cubicBezTo>
                  <a:cubicBezTo>
                    <a:pt x="4826570" y="1850818"/>
                    <a:pt x="4777415" y="1776918"/>
                    <a:pt x="4727028" y="1703577"/>
                  </a:cubicBezTo>
                  <a:cubicBezTo>
                    <a:pt x="4676418" y="1630349"/>
                    <a:pt x="4622784" y="1558464"/>
                    <a:pt x="4563776" y="1490834"/>
                  </a:cubicBezTo>
                  <a:cubicBezTo>
                    <a:pt x="4503647" y="1423764"/>
                    <a:pt x="4439041" y="1359157"/>
                    <a:pt x="4370291" y="1300596"/>
                  </a:cubicBezTo>
                  <a:cubicBezTo>
                    <a:pt x="4336812" y="1270141"/>
                    <a:pt x="4301541" y="1242148"/>
                    <a:pt x="4266046" y="1214491"/>
                  </a:cubicBezTo>
                  <a:cubicBezTo>
                    <a:pt x="4248355" y="1200607"/>
                    <a:pt x="4230776" y="1186611"/>
                    <a:pt x="4212973" y="1173062"/>
                  </a:cubicBezTo>
                  <a:cubicBezTo>
                    <a:pt x="4194722" y="1160074"/>
                    <a:pt x="4176359" y="1147197"/>
                    <a:pt x="4157995" y="1134545"/>
                  </a:cubicBezTo>
                  <a:cubicBezTo>
                    <a:pt x="4011426" y="1031980"/>
                    <a:pt x="3855004" y="948562"/>
                    <a:pt x="3697126" y="881044"/>
                  </a:cubicBezTo>
                  <a:lnTo>
                    <a:pt x="3637670" y="856747"/>
                  </a:lnTo>
                  <a:lnTo>
                    <a:pt x="3608222" y="844318"/>
                  </a:lnTo>
                  <a:cubicBezTo>
                    <a:pt x="3598480" y="840063"/>
                    <a:pt x="3588179" y="837040"/>
                    <a:pt x="3578214" y="833457"/>
                  </a:cubicBezTo>
                  <a:lnTo>
                    <a:pt x="3518309" y="812294"/>
                  </a:lnTo>
                  <a:cubicBezTo>
                    <a:pt x="3513383" y="810503"/>
                    <a:pt x="3508344" y="808823"/>
                    <a:pt x="3503417" y="806920"/>
                  </a:cubicBezTo>
                  <a:cubicBezTo>
                    <a:pt x="3498603" y="804792"/>
                    <a:pt x="3494236" y="801993"/>
                    <a:pt x="3489533" y="799642"/>
                  </a:cubicBezTo>
                  <a:cubicBezTo>
                    <a:pt x="3480240" y="794827"/>
                    <a:pt x="3470498" y="791020"/>
                    <a:pt x="3460869" y="787101"/>
                  </a:cubicBezTo>
                  <a:lnTo>
                    <a:pt x="3402980" y="763475"/>
                  </a:lnTo>
                  <a:lnTo>
                    <a:pt x="3374092" y="751606"/>
                  </a:lnTo>
                  <a:cubicBezTo>
                    <a:pt x="3364462" y="747688"/>
                    <a:pt x="3354945" y="743433"/>
                    <a:pt x="3344980" y="740409"/>
                  </a:cubicBezTo>
                  <a:lnTo>
                    <a:pt x="3226627" y="700772"/>
                  </a:lnTo>
                  <a:cubicBezTo>
                    <a:pt x="3067405" y="652849"/>
                    <a:pt x="2902697" y="625192"/>
                    <a:pt x="2735750" y="614667"/>
                  </a:cubicBezTo>
                  <a:cubicBezTo>
                    <a:pt x="2714811" y="613435"/>
                    <a:pt x="2694209" y="610860"/>
                    <a:pt x="2673158" y="610412"/>
                  </a:cubicBezTo>
                  <a:lnTo>
                    <a:pt x="2610119" y="609628"/>
                  </a:lnTo>
                  <a:lnTo>
                    <a:pt x="2547080" y="608620"/>
                  </a:lnTo>
                  <a:cubicBezTo>
                    <a:pt x="2536443" y="608173"/>
                    <a:pt x="2526365" y="608397"/>
                    <a:pt x="2516400" y="608844"/>
                  </a:cubicBezTo>
                  <a:lnTo>
                    <a:pt x="2486280" y="609740"/>
                  </a:lnTo>
                  <a:cubicBezTo>
                    <a:pt x="2466125" y="609852"/>
                    <a:pt x="2446307" y="611868"/>
                    <a:pt x="2426376" y="613099"/>
                  </a:cubicBezTo>
                  <a:cubicBezTo>
                    <a:pt x="2406333" y="613995"/>
                    <a:pt x="2386627" y="616458"/>
                    <a:pt x="2366920" y="618474"/>
                  </a:cubicBezTo>
                  <a:cubicBezTo>
                    <a:pt x="2357066" y="619482"/>
                    <a:pt x="2347101" y="620153"/>
                    <a:pt x="2337248" y="621497"/>
                  </a:cubicBezTo>
                  <a:lnTo>
                    <a:pt x="2307800" y="625528"/>
                  </a:lnTo>
                  <a:lnTo>
                    <a:pt x="2278351" y="629559"/>
                  </a:lnTo>
                  <a:lnTo>
                    <a:pt x="2249127" y="634710"/>
                  </a:lnTo>
                  <a:cubicBezTo>
                    <a:pt x="2093377" y="661918"/>
                    <a:pt x="1942329" y="710849"/>
                    <a:pt x="1796096" y="781726"/>
                  </a:cubicBezTo>
                  <a:cubicBezTo>
                    <a:pt x="1649751" y="852268"/>
                    <a:pt x="1508892" y="944307"/>
                    <a:pt x="1370833" y="1048663"/>
                  </a:cubicBezTo>
                  <a:cubicBezTo>
                    <a:pt x="1232774" y="1153244"/>
                    <a:pt x="1097290" y="1269917"/>
                    <a:pt x="959790" y="1390844"/>
                  </a:cubicBezTo>
                  <a:lnTo>
                    <a:pt x="749062" y="1577611"/>
                  </a:lnTo>
                  <a:cubicBezTo>
                    <a:pt x="674602" y="1642329"/>
                    <a:pt x="599806" y="1704137"/>
                    <a:pt x="524786" y="1763145"/>
                  </a:cubicBezTo>
                  <a:cubicBezTo>
                    <a:pt x="374858" y="1881498"/>
                    <a:pt x="223810" y="1987422"/>
                    <a:pt x="84071" y="2098496"/>
                  </a:cubicBezTo>
                  <a:lnTo>
                    <a:pt x="0" y="2168094"/>
                  </a:lnTo>
                  <a:lnTo>
                    <a:pt x="0" y="1576676"/>
                  </a:lnTo>
                  <a:lnTo>
                    <a:pt x="174655" y="1387597"/>
                  </a:lnTo>
                  <a:cubicBezTo>
                    <a:pt x="238926" y="1320079"/>
                    <a:pt x="302749" y="1254577"/>
                    <a:pt x="363661" y="1188626"/>
                  </a:cubicBezTo>
                  <a:lnTo>
                    <a:pt x="458052" y="1086397"/>
                  </a:lnTo>
                  <a:cubicBezTo>
                    <a:pt x="490635" y="1051351"/>
                    <a:pt x="523666" y="1016416"/>
                    <a:pt x="557257" y="981593"/>
                  </a:cubicBezTo>
                  <a:cubicBezTo>
                    <a:pt x="691510" y="842414"/>
                    <a:pt x="835055" y="705699"/>
                    <a:pt x="994165" y="578389"/>
                  </a:cubicBezTo>
                  <a:cubicBezTo>
                    <a:pt x="1152939" y="451190"/>
                    <a:pt x="1328060" y="333398"/>
                    <a:pt x="1520873" y="237215"/>
                  </a:cubicBezTo>
                  <a:cubicBezTo>
                    <a:pt x="1713238" y="141033"/>
                    <a:pt x="1924302" y="68028"/>
                    <a:pt x="2141748" y="31190"/>
                  </a:cubicBezTo>
                  <a:lnTo>
                    <a:pt x="2182505" y="24360"/>
                  </a:lnTo>
                  <a:cubicBezTo>
                    <a:pt x="2196165" y="22344"/>
                    <a:pt x="2209826" y="20665"/>
                    <a:pt x="2223374" y="18873"/>
                  </a:cubicBezTo>
                  <a:lnTo>
                    <a:pt x="2264355" y="13611"/>
                  </a:lnTo>
                  <a:cubicBezTo>
                    <a:pt x="2278015" y="11931"/>
                    <a:pt x="2291676" y="10924"/>
                    <a:pt x="2305336" y="9580"/>
                  </a:cubicBezTo>
                  <a:cubicBezTo>
                    <a:pt x="2332657" y="7229"/>
                    <a:pt x="2360090" y="4653"/>
                    <a:pt x="2387410" y="3645"/>
                  </a:cubicBezTo>
                  <a:cubicBezTo>
                    <a:pt x="2414731" y="2414"/>
                    <a:pt x="2442164" y="510"/>
                    <a:pt x="2469373" y="622"/>
                  </a:cubicBezTo>
                  <a:close/>
                </a:path>
              </a:pathLst>
            </a:custGeom>
            <a:gradFill>
              <a:gsLst>
                <a:gs pos="37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4" name="Freeform: Shape 13"/>
            <p:cNvSpPr/>
            <p:nvPr/>
          </p:nvSpPr>
          <p:spPr>
            <a:xfrm>
              <a:off x="-19221" y="176241"/>
              <a:ext cx="5646908" cy="6130481"/>
            </a:xfrm>
            <a:custGeom>
              <a:avLst/>
              <a:gdLst>
                <a:gd name="connsiteX0" fmla="*/ 2616837 w 5646908"/>
                <a:gd name="connsiteY0" fmla="*/ 0 h 6130481"/>
                <a:gd name="connsiteX1" fmla="*/ 4918721 w 5646908"/>
                <a:gd name="connsiteY1" fmla="*/ 1134258 h 6130481"/>
                <a:gd name="connsiteX2" fmla="*/ 5539036 w 5646908"/>
                <a:gd name="connsiteY2" fmla="*/ 3362353 h 6130481"/>
                <a:gd name="connsiteX3" fmla="*/ 4712024 w 5646908"/>
                <a:gd name="connsiteY3" fmla="*/ 5293280 h 6130481"/>
                <a:gd name="connsiteX4" fmla="*/ 2547864 w 5646908"/>
                <a:gd name="connsiteY4" fmla="*/ 6130481 h 6130481"/>
                <a:gd name="connsiteX5" fmla="*/ 263223 w 5646908"/>
                <a:gd name="connsiteY5" fmla="*/ 5212325 h 6130481"/>
                <a:gd name="connsiteX6" fmla="*/ 49974 w 5646908"/>
                <a:gd name="connsiteY6" fmla="*/ 4985345 h 6130481"/>
                <a:gd name="connsiteX7" fmla="*/ 0 w 5646908"/>
                <a:gd name="connsiteY7" fmla="*/ 4920618 h 6130481"/>
                <a:gd name="connsiteX8" fmla="*/ 0 w 5646908"/>
                <a:gd name="connsiteY8" fmla="*/ 3760303 h 6130481"/>
                <a:gd name="connsiteX9" fmla="*/ 80488 w 5646908"/>
                <a:gd name="connsiteY9" fmla="*/ 3974159 h 6130481"/>
                <a:gd name="connsiteX10" fmla="*/ 664748 w 5646908"/>
                <a:gd name="connsiteY10" fmla="*/ 4813600 h 6130481"/>
                <a:gd name="connsiteX11" fmla="*/ 2548087 w 5646908"/>
                <a:gd name="connsiteY11" fmla="*/ 5570406 h 6130481"/>
                <a:gd name="connsiteX12" fmla="*/ 3536561 w 5646908"/>
                <a:gd name="connsiteY12" fmla="*/ 5407153 h 6130481"/>
                <a:gd name="connsiteX13" fmla="*/ 4308035 w 5646908"/>
                <a:gd name="connsiteY13" fmla="*/ 4897241 h 6130481"/>
                <a:gd name="connsiteX14" fmla="*/ 4569038 w 5646908"/>
                <a:gd name="connsiteY14" fmla="*/ 4564802 h 6130481"/>
                <a:gd name="connsiteX15" fmla="*/ 4699147 w 5646908"/>
                <a:gd name="connsiteY15" fmla="*/ 4149952 h 6130481"/>
                <a:gd name="connsiteX16" fmla="*/ 5003034 w 5646908"/>
                <a:gd name="connsiteY16" fmla="*/ 3168421 h 6130481"/>
                <a:gd name="connsiteX17" fmla="*/ 4994189 w 5646908"/>
                <a:gd name="connsiteY17" fmla="*/ 2321590 h 6130481"/>
                <a:gd name="connsiteX18" fmla="*/ 4487860 w 5646908"/>
                <a:gd name="connsiteY18" fmla="*/ 1501856 h 6130481"/>
                <a:gd name="connsiteX19" fmla="*/ 3640469 w 5646908"/>
                <a:gd name="connsiteY19" fmla="*/ 808425 h 6130481"/>
                <a:gd name="connsiteX20" fmla="*/ 2616837 w 5646908"/>
                <a:gd name="connsiteY20" fmla="*/ 559851 h 6130481"/>
                <a:gd name="connsiteX21" fmla="*/ 1762952 w 5646908"/>
                <a:gd name="connsiteY21" fmla="*/ 812008 h 6130481"/>
                <a:gd name="connsiteX22" fmla="*/ 939635 w 5646908"/>
                <a:gd name="connsiteY22" fmla="*/ 1502976 h 6130481"/>
                <a:gd name="connsiteX23" fmla="*/ 585250 w 5646908"/>
                <a:gd name="connsiteY23" fmla="*/ 1831049 h 6130481"/>
                <a:gd name="connsiteX24" fmla="*/ 40403 w 5646908"/>
                <a:gd name="connsiteY24" fmla="*/ 2389556 h 6130481"/>
                <a:gd name="connsiteX25" fmla="*/ 0 w 5646908"/>
                <a:gd name="connsiteY25" fmla="*/ 2456747 h 6130481"/>
                <a:gd name="connsiteX26" fmla="*/ 0 w 5646908"/>
                <a:gd name="connsiteY26" fmla="*/ 1601114 h 6130481"/>
                <a:gd name="connsiteX27" fmla="*/ 93200 w 5646908"/>
                <a:gd name="connsiteY27" fmla="*/ 1513741 h 6130481"/>
                <a:gd name="connsiteX28" fmla="*/ 535423 w 5646908"/>
                <a:gd name="connsiteY28" fmla="*/ 1107273 h 6130481"/>
                <a:gd name="connsiteX29" fmla="*/ 2616837 w 5646908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646908" h="6130481">
                  <a:moveTo>
                    <a:pt x="2616837" y="0"/>
                  </a:moveTo>
                  <a:cubicBezTo>
                    <a:pt x="3596241" y="0"/>
                    <a:pt x="4322479" y="463445"/>
                    <a:pt x="4918721" y="1134258"/>
                  </a:cubicBezTo>
                  <a:cubicBezTo>
                    <a:pt x="5416317" y="1694109"/>
                    <a:pt x="5857703" y="2516643"/>
                    <a:pt x="5539036" y="3362353"/>
                  </a:cubicBezTo>
                  <a:cubicBezTo>
                    <a:pt x="5111758" y="4496612"/>
                    <a:pt x="5300763" y="4716633"/>
                    <a:pt x="4712024" y="5293280"/>
                  </a:cubicBezTo>
                  <a:cubicBezTo>
                    <a:pt x="4123284" y="5869926"/>
                    <a:pt x="3446201" y="6130481"/>
                    <a:pt x="2547864" y="6130481"/>
                  </a:cubicBezTo>
                  <a:cubicBezTo>
                    <a:pt x="1657476" y="6130481"/>
                    <a:pt x="850619" y="5780127"/>
                    <a:pt x="263223" y="5212325"/>
                  </a:cubicBezTo>
                  <a:cubicBezTo>
                    <a:pt x="188497" y="5140091"/>
                    <a:pt x="117321" y="5064339"/>
                    <a:pt x="49974" y="4985345"/>
                  </a:cubicBezTo>
                  <a:lnTo>
                    <a:pt x="0" y="4920618"/>
                  </a:lnTo>
                  <a:lnTo>
                    <a:pt x="0" y="3760303"/>
                  </a:lnTo>
                  <a:lnTo>
                    <a:pt x="80488" y="3974159"/>
                  </a:lnTo>
                  <a:cubicBezTo>
                    <a:pt x="217875" y="4289243"/>
                    <a:pt x="414383" y="4571632"/>
                    <a:pt x="664748" y="4813600"/>
                  </a:cubicBezTo>
                  <a:cubicBezTo>
                    <a:pt x="1169734" y="5301566"/>
                    <a:pt x="1838644" y="5570406"/>
                    <a:pt x="2548087" y="5570406"/>
                  </a:cubicBezTo>
                  <a:cubicBezTo>
                    <a:pt x="2928786" y="5570406"/>
                    <a:pt x="3252156" y="5516996"/>
                    <a:pt x="3536561" y="5407153"/>
                  </a:cubicBezTo>
                  <a:cubicBezTo>
                    <a:pt x="3815366" y="5299438"/>
                    <a:pt x="4067747" y="5132603"/>
                    <a:pt x="4308035" y="4897241"/>
                  </a:cubicBezTo>
                  <a:cubicBezTo>
                    <a:pt x="4475095" y="4733653"/>
                    <a:pt x="4533767" y="4637358"/>
                    <a:pt x="4569038" y="4564802"/>
                  </a:cubicBezTo>
                  <a:cubicBezTo>
                    <a:pt x="4619313" y="4461453"/>
                    <a:pt x="4652792" y="4330784"/>
                    <a:pt x="4699147" y="4149952"/>
                  </a:cubicBezTo>
                  <a:cubicBezTo>
                    <a:pt x="4758491" y="3918846"/>
                    <a:pt x="4839558" y="3602194"/>
                    <a:pt x="5003034" y="3168421"/>
                  </a:cubicBezTo>
                  <a:cubicBezTo>
                    <a:pt x="5103024" y="2902940"/>
                    <a:pt x="5100112" y="2626037"/>
                    <a:pt x="4994189" y="2321590"/>
                  </a:cubicBezTo>
                  <a:cubicBezTo>
                    <a:pt x="4900470" y="2052526"/>
                    <a:pt x="4725460" y="1769129"/>
                    <a:pt x="4487860" y="1501856"/>
                  </a:cubicBezTo>
                  <a:cubicBezTo>
                    <a:pt x="4210285" y="1189683"/>
                    <a:pt x="3933047" y="962832"/>
                    <a:pt x="3640469" y="808425"/>
                  </a:cubicBezTo>
                  <a:cubicBezTo>
                    <a:pt x="3323369" y="641141"/>
                    <a:pt x="2988578" y="559851"/>
                    <a:pt x="2616837" y="559851"/>
                  </a:cubicBezTo>
                  <a:cubicBezTo>
                    <a:pt x="2315413" y="559851"/>
                    <a:pt x="2044110" y="640134"/>
                    <a:pt x="1762952" y="812008"/>
                  </a:cubicBezTo>
                  <a:cubicBezTo>
                    <a:pt x="1472838" y="989593"/>
                    <a:pt x="1197167" y="1250707"/>
                    <a:pt x="939635" y="1502976"/>
                  </a:cubicBezTo>
                  <a:cubicBezTo>
                    <a:pt x="819379" y="1620769"/>
                    <a:pt x="700355" y="1727700"/>
                    <a:pt x="585250" y="1831049"/>
                  </a:cubicBezTo>
                  <a:cubicBezTo>
                    <a:pt x="362317" y="2031140"/>
                    <a:pt x="169840" y="2204022"/>
                    <a:pt x="40403" y="2389556"/>
                  </a:cubicBezTo>
                  <a:lnTo>
                    <a:pt x="0" y="2456747"/>
                  </a:lnTo>
                  <a:lnTo>
                    <a:pt x="0" y="1601114"/>
                  </a:lnTo>
                  <a:lnTo>
                    <a:pt x="93200" y="1513741"/>
                  </a:lnTo>
                  <a:cubicBezTo>
                    <a:pt x="237107" y="1383294"/>
                    <a:pt x="388238" y="1251435"/>
                    <a:pt x="535423" y="1107273"/>
                  </a:cubicBezTo>
                  <a:cubicBezTo>
                    <a:pt x="1124050" y="530627"/>
                    <a:pt x="1718500" y="0"/>
                    <a:pt x="2616837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54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5" name="Freeform: Shape 14"/>
            <p:cNvSpPr/>
            <p:nvPr/>
          </p:nvSpPr>
          <p:spPr>
            <a:xfrm>
              <a:off x="-19221" y="176241"/>
              <a:ext cx="5517522" cy="6130481"/>
            </a:xfrm>
            <a:custGeom>
              <a:avLst/>
              <a:gdLst>
                <a:gd name="connsiteX0" fmla="*/ 2549095 w 5517522"/>
                <a:gd name="connsiteY0" fmla="*/ 0 h 6130481"/>
                <a:gd name="connsiteX1" fmla="*/ 4804175 w 5517522"/>
                <a:gd name="connsiteY1" fmla="*/ 1134258 h 6130481"/>
                <a:gd name="connsiteX2" fmla="*/ 5411838 w 5517522"/>
                <a:gd name="connsiteY2" fmla="*/ 3362353 h 6130481"/>
                <a:gd name="connsiteX3" fmla="*/ 4601621 w 5517522"/>
                <a:gd name="connsiteY3" fmla="*/ 5293280 h 6130481"/>
                <a:gd name="connsiteX4" fmla="*/ 2481577 w 5517522"/>
                <a:gd name="connsiteY4" fmla="*/ 6130481 h 6130481"/>
                <a:gd name="connsiteX5" fmla="*/ 243517 w 5517522"/>
                <a:gd name="connsiteY5" fmla="*/ 5212325 h 6130481"/>
                <a:gd name="connsiteX6" fmla="*/ 34587 w 5517522"/>
                <a:gd name="connsiteY6" fmla="*/ 4985345 h 6130481"/>
                <a:gd name="connsiteX7" fmla="*/ 0 w 5517522"/>
                <a:gd name="connsiteY7" fmla="*/ 4939620 h 6130481"/>
                <a:gd name="connsiteX8" fmla="*/ 0 w 5517522"/>
                <a:gd name="connsiteY8" fmla="*/ 3335329 h 6130481"/>
                <a:gd name="connsiteX9" fmla="*/ 17141 w 5517522"/>
                <a:gd name="connsiteY9" fmla="*/ 3448738 h 6130481"/>
                <a:gd name="connsiteX10" fmla="*/ 167489 w 5517522"/>
                <a:gd name="connsiteY10" fmla="*/ 3930490 h 6130481"/>
                <a:gd name="connsiteX11" fmla="*/ 715471 w 5517522"/>
                <a:gd name="connsiteY11" fmla="*/ 4734212 h 6130481"/>
                <a:gd name="connsiteX12" fmla="*/ 2481689 w 5517522"/>
                <a:gd name="connsiteY12" fmla="*/ 5458772 h 6130481"/>
                <a:gd name="connsiteX13" fmla="*/ 4126644 w 5517522"/>
                <a:gd name="connsiteY13" fmla="*/ 4818302 h 6130481"/>
                <a:gd name="connsiteX14" fmla="*/ 4360437 w 5517522"/>
                <a:gd name="connsiteY14" fmla="*/ 4516766 h 6130481"/>
                <a:gd name="connsiteX15" fmla="*/ 4480357 w 5517522"/>
                <a:gd name="connsiteY15" fmla="*/ 4122855 h 6130481"/>
                <a:gd name="connsiteX16" fmla="*/ 4781557 w 5517522"/>
                <a:gd name="connsiteY16" fmla="*/ 3129791 h 6130481"/>
                <a:gd name="connsiteX17" fmla="*/ 4771928 w 5517522"/>
                <a:gd name="connsiteY17" fmla="*/ 2357869 h 6130481"/>
                <a:gd name="connsiteX18" fmla="*/ 4297510 w 5517522"/>
                <a:gd name="connsiteY18" fmla="*/ 1575533 h 6130481"/>
                <a:gd name="connsiteX19" fmla="*/ 3498715 w 5517522"/>
                <a:gd name="connsiteY19" fmla="*/ 907071 h 6130481"/>
                <a:gd name="connsiteX20" fmla="*/ 2549095 w 5517522"/>
                <a:gd name="connsiteY20" fmla="*/ 671821 h 6130481"/>
                <a:gd name="connsiteX21" fmla="*/ 985319 w 5517522"/>
                <a:gd name="connsiteY21" fmla="*/ 1582475 h 6130481"/>
                <a:gd name="connsiteX22" fmla="*/ 634628 w 5517522"/>
                <a:gd name="connsiteY22" fmla="*/ 1913907 h 6130481"/>
                <a:gd name="connsiteX23" fmla="*/ 117662 w 5517522"/>
                <a:gd name="connsiteY23" fmla="*/ 2453044 h 6130481"/>
                <a:gd name="connsiteX24" fmla="*/ 2515 w 5517522"/>
                <a:gd name="connsiteY24" fmla="*/ 2685494 h 6130481"/>
                <a:gd name="connsiteX25" fmla="*/ 0 w 5517522"/>
                <a:gd name="connsiteY25" fmla="*/ 2696965 h 6130481"/>
                <a:gd name="connsiteX26" fmla="*/ 0 w 5517522"/>
                <a:gd name="connsiteY26" fmla="*/ 1587383 h 6130481"/>
                <a:gd name="connsiteX27" fmla="*/ 76951 w 5517522"/>
                <a:gd name="connsiteY27" fmla="*/ 1513741 h 6130481"/>
                <a:gd name="connsiteX28" fmla="*/ 510118 w 5517522"/>
                <a:gd name="connsiteY28" fmla="*/ 1107273 h 6130481"/>
                <a:gd name="connsiteX29" fmla="*/ 2549095 w 5517522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522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4011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335329"/>
                  </a:lnTo>
                  <a:lnTo>
                    <a:pt x="17141" y="3448738"/>
                  </a:lnTo>
                  <a:cubicBezTo>
                    <a:pt x="50676" y="3613558"/>
                    <a:pt x="100867" y="3774516"/>
                    <a:pt x="167489" y="3930490"/>
                  </a:cubicBezTo>
                  <a:cubicBezTo>
                    <a:pt x="296255" y="4232138"/>
                    <a:pt x="480670" y="4502546"/>
                    <a:pt x="715471" y="4734212"/>
                  </a:cubicBezTo>
                  <a:cubicBezTo>
                    <a:pt x="1188993" y="5201464"/>
                    <a:pt x="1816250" y="5458772"/>
                    <a:pt x="2481689" y="5458772"/>
                  </a:cubicBezTo>
                  <a:cubicBezTo>
                    <a:pt x="3185758" y="5458772"/>
                    <a:pt x="3677755" y="5267191"/>
                    <a:pt x="4126644" y="4818302"/>
                  </a:cubicBezTo>
                  <a:cubicBezTo>
                    <a:pt x="4278363" y="4666583"/>
                    <a:pt x="4329982" y="4580701"/>
                    <a:pt x="4360437" y="4516766"/>
                  </a:cubicBezTo>
                  <a:cubicBezTo>
                    <a:pt x="4404890" y="4423495"/>
                    <a:pt x="4436577" y="4297417"/>
                    <a:pt x="4480357" y="4122855"/>
                  </a:cubicBezTo>
                  <a:cubicBezTo>
                    <a:pt x="4539030" y="3889285"/>
                    <a:pt x="4619425" y="3569275"/>
                    <a:pt x="4781557" y="3129791"/>
                  </a:cubicBezTo>
                  <a:cubicBezTo>
                    <a:pt x="4870238" y="2889503"/>
                    <a:pt x="4867103" y="2637010"/>
                    <a:pt x="4771928" y="2357869"/>
                  </a:cubicBezTo>
                  <a:cubicBezTo>
                    <a:pt x="4684815" y="2102465"/>
                    <a:pt x="4520779" y="1831945"/>
                    <a:pt x="4297510" y="1575533"/>
                  </a:cubicBezTo>
                  <a:cubicBezTo>
                    <a:pt x="4034492" y="1273549"/>
                    <a:pt x="3773266" y="1054983"/>
                    <a:pt x="3498715" y="907071"/>
                  </a:cubicBezTo>
                  <a:cubicBezTo>
                    <a:pt x="3204905" y="748745"/>
                    <a:pt x="2894187" y="671821"/>
                    <a:pt x="2549095" y="671821"/>
                  </a:cubicBezTo>
                  <a:cubicBezTo>
                    <a:pt x="1942553" y="671821"/>
                    <a:pt x="1518298" y="1049273"/>
                    <a:pt x="985319" y="1582475"/>
                  </a:cubicBezTo>
                  <a:cubicBezTo>
                    <a:pt x="865735" y="1702059"/>
                    <a:pt x="748278" y="1809774"/>
                    <a:pt x="634628" y="1913907"/>
                  </a:cubicBezTo>
                  <a:cubicBezTo>
                    <a:pt x="421325" y="2109407"/>
                    <a:pt x="237134" y="2278146"/>
                    <a:pt x="117662" y="2453044"/>
                  </a:cubicBezTo>
                  <a:cubicBezTo>
                    <a:pt x="64756" y="2530415"/>
                    <a:pt x="27022" y="2605799"/>
                    <a:pt x="2515" y="2685494"/>
                  </a:cubicBezTo>
                  <a:lnTo>
                    <a:pt x="0" y="2696965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6" name="Freeform: Shape 15"/>
            <p:cNvSpPr/>
            <p:nvPr/>
          </p:nvSpPr>
          <p:spPr>
            <a:xfrm>
              <a:off x="-19220" y="176241"/>
              <a:ext cx="5517475" cy="6130481"/>
            </a:xfrm>
            <a:custGeom>
              <a:avLst/>
              <a:gdLst>
                <a:gd name="connsiteX0" fmla="*/ 2549095 w 5517475"/>
                <a:gd name="connsiteY0" fmla="*/ 0 h 6130481"/>
                <a:gd name="connsiteX1" fmla="*/ 4804175 w 5517475"/>
                <a:gd name="connsiteY1" fmla="*/ 1134258 h 6130481"/>
                <a:gd name="connsiteX2" fmla="*/ 5411838 w 5517475"/>
                <a:gd name="connsiteY2" fmla="*/ 3362353 h 6130481"/>
                <a:gd name="connsiteX3" fmla="*/ 4601621 w 5517475"/>
                <a:gd name="connsiteY3" fmla="*/ 5293280 h 6130481"/>
                <a:gd name="connsiteX4" fmla="*/ 2481577 w 5517475"/>
                <a:gd name="connsiteY4" fmla="*/ 6130481 h 6130481"/>
                <a:gd name="connsiteX5" fmla="*/ 243517 w 5517475"/>
                <a:gd name="connsiteY5" fmla="*/ 5212325 h 6130481"/>
                <a:gd name="connsiteX6" fmla="*/ 34587 w 5517475"/>
                <a:gd name="connsiteY6" fmla="*/ 4985345 h 6130481"/>
                <a:gd name="connsiteX7" fmla="*/ 0 w 5517475"/>
                <a:gd name="connsiteY7" fmla="*/ 4939620 h 6130481"/>
                <a:gd name="connsiteX8" fmla="*/ 0 w 5517475"/>
                <a:gd name="connsiteY8" fmla="*/ 3799573 h 6130481"/>
                <a:gd name="connsiteX9" fmla="*/ 64364 w 5517475"/>
                <a:gd name="connsiteY9" fmla="*/ 3974159 h 6130481"/>
                <a:gd name="connsiteX10" fmla="*/ 636644 w 5517475"/>
                <a:gd name="connsiteY10" fmla="*/ 4813600 h 6130481"/>
                <a:gd name="connsiteX11" fmla="*/ 2481577 w 5517475"/>
                <a:gd name="connsiteY11" fmla="*/ 5570406 h 6130481"/>
                <a:gd name="connsiteX12" fmla="*/ 3449896 w 5517475"/>
                <a:gd name="connsiteY12" fmla="*/ 5407153 h 6130481"/>
                <a:gd name="connsiteX13" fmla="*/ 4205695 w 5517475"/>
                <a:gd name="connsiteY13" fmla="*/ 4897241 h 6130481"/>
                <a:gd name="connsiteX14" fmla="*/ 4461434 w 5517475"/>
                <a:gd name="connsiteY14" fmla="*/ 4564802 h 6130481"/>
                <a:gd name="connsiteX15" fmla="*/ 4588969 w 5517475"/>
                <a:gd name="connsiteY15" fmla="*/ 4149952 h 6130481"/>
                <a:gd name="connsiteX16" fmla="*/ 4886585 w 5517475"/>
                <a:gd name="connsiteY16" fmla="*/ 3168421 h 6130481"/>
                <a:gd name="connsiteX17" fmla="*/ 4877964 w 5517475"/>
                <a:gd name="connsiteY17" fmla="*/ 2321590 h 6130481"/>
                <a:gd name="connsiteX18" fmla="*/ 4382048 w 5517475"/>
                <a:gd name="connsiteY18" fmla="*/ 1501856 h 6130481"/>
                <a:gd name="connsiteX19" fmla="*/ 3551900 w 5517475"/>
                <a:gd name="connsiteY19" fmla="*/ 808425 h 6130481"/>
                <a:gd name="connsiteX20" fmla="*/ 2549095 w 5517475"/>
                <a:gd name="connsiteY20" fmla="*/ 559851 h 6130481"/>
                <a:gd name="connsiteX21" fmla="*/ 1712566 w 5517475"/>
                <a:gd name="connsiteY21" fmla="*/ 812008 h 6130481"/>
                <a:gd name="connsiteX22" fmla="*/ 906044 w 5517475"/>
                <a:gd name="connsiteY22" fmla="*/ 1502976 h 6130481"/>
                <a:gd name="connsiteX23" fmla="*/ 558825 w 5517475"/>
                <a:gd name="connsiteY23" fmla="*/ 1831049 h 6130481"/>
                <a:gd name="connsiteX24" fmla="*/ 25063 w 5517475"/>
                <a:gd name="connsiteY24" fmla="*/ 2389556 h 6130481"/>
                <a:gd name="connsiteX25" fmla="*/ 0 w 5517475"/>
                <a:gd name="connsiteY25" fmla="*/ 2432109 h 6130481"/>
                <a:gd name="connsiteX26" fmla="*/ 0 w 5517475"/>
                <a:gd name="connsiteY26" fmla="*/ 1587383 h 6130481"/>
                <a:gd name="connsiteX27" fmla="*/ 76951 w 5517475"/>
                <a:gd name="connsiteY27" fmla="*/ 1513741 h 6130481"/>
                <a:gd name="connsiteX28" fmla="*/ 510118 w 5517475"/>
                <a:gd name="connsiteY28" fmla="*/ 1107273 h 6130481"/>
                <a:gd name="connsiteX29" fmla="*/ 2549095 w 5517475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475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3899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799573"/>
                  </a:lnTo>
                  <a:lnTo>
                    <a:pt x="64364" y="3974159"/>
                  </a:lnTo>
                  <a:cubicBezTo>
                    <a:pt x="198841" y="4289243"/>
                    <a:pt x="391429" y="4571632"/>
                    <a:pt x="636644" y="4813600"/>
                  </a:cubicBezTo>
                  <a:cubicBezTo>
                    <a:pt x="1131328" y="5301566"/>
                    <a:pt x="1786578" y="5570406"/>
                    <a:pt x="2481577" y="5570406"/>
                  </a:cubicBezTo>
                  <a:cubicBezTo>
                    <a:pt x="2854550" y="5570406"/>
                    <a:pt x="3171314" y="5516996"/>
                    <a:pt x="3449896" y="5407153"/>
                  </a:cubicBezTo>
                  <a:cubicBezTo>
                    <a:pt x="3723103" y="5299438"/>
                    <a:pt x="3970333" y="5132603"/>
                    <a:pt x="4205695" y="4897241"/>
                  </a:cubicBezTo>
                  <a:cubicBezTo>
                    <a:pt x="4369395" y="4733653"/>
                    <a:pt x="4426836" y="4637358"/>
                    <a:pt x="4461434" y="4564802"/>
                  </a:cubicBezTo>
                  <a:cubicBezTo>
                    <a:pt x="4510701" y="4461453"/>
                    <a:pt x="4543509" y="4330784"/>
                    <a:pt x="4588969" y="4149952"/>
                  </a:cubicBezTo>
                  <a:cubicBezTo>
                    <a:pt x="4646969" y="3918846"/>
                    <a:pt x="4726468" y="3602194"/>
                    <a:pt x="4886585" y="3168421"/>
                  </a:cubicBezTo>
                  <a:cubicBezTo>
                    <a:pt x="4984560" y="2902940"/>
                    <a:pt x="4981760" y="2626037"/>
                    <a:pt x="4877964" y="2321590"/>
                  </a:cubicBezTo>
                  <a:cubicBezTo>
                    <a:pt x="4786260" y="2052526"/>
                    <a:pt x="4614834" y="1769129"/>
                    <a:pt x="4382048" y="1501856"/>
                  </a:cubicBezTo>
                  <a:cubicBezTo>
                    <a:pt x="4110072" y="1189683"/>
                    <a:pt x="3838544" y="962832"/>
                    <a:pt x="3551900" y="808425"/>
                  </a:cubicBezTo>
                  <a:cubicBezTo>
                    <a:pt x="3241183" y="641141"/>
                    <a:pt x="2913222" y="559851"/>
                    <a:pt x="2549095" y="559851"/>
                  </a:cubicBezTo>
                  <a:cubicBezTo>
                    <a:pt x="2253830" y="559851"/>
                    <a:pt x="1988013" y="640134"/>
                    <a:pt x="1712566" y="812008"/>
                  </a:cubicBezTo>
                  <a:cubicBezTo>
                    <a:pt x="1428385" y="989593"/>
                    <a:pt x="1158313" y="1250707"/>
                    <a:pt x="906044" y="1502976"/>
                  </a:cubicBezTo>
                  <a:cubicBezTo>
                    <a:pt x="788140" y="1620769"/>
                    <a:pt x="671579" y="1727700"/>
                    <a:pt x="558825" y="1831049"/>
                  </a:cubicBezTo>
                  <a:cubicBezTo>
                    <a:pt x="340371" y="2031140"/>
                    <a:pt x="151813" y="2204022"/>
                    <a:pt x="25063" y="2389556"/>
                  </a:cubicBezTo>
                  <a:lnTo>
                    <a:pt x="0" y="2432109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7" name="Freeform: Shape 16"/>
            <p:cNvSpPr/>
            <p:nvPr/>
          </p:nvSpPr>
          <p:spPr>
            <a:xfrm>
              <a:off x="-19221" y="0"/>
              <a:ext cx="5646974" cy="6483075"/>
            </a:xfrm>
            <a:custGeom>
              <a:avLst/>
              <a:gdLst>
                <a:gd name="connsiteX0" fmla="*/ 2405773 w 5646974"/>
                <a:gd name="connsiteY0" fmla="*/ 0 h 6483075"/>
                <a:gd name="connsiteX1" fmla="*/ 5646974 w 5646974"/>
                <a:gd name="connsiteY1" fmla="*/ 3241538 h 6483075"/>
                <a:gd name="connsiteX2" fmla="*/ 2405773 w 5646974"/>
                <a:gd name="connsiteY2" fmla="*/ 6483075 h 6483075"/>
                <a:gd name="connsiteX3" fmla="*/ 113897 w 5646974"/>
                <a:gd name="connsiteY3" fmla="*/ 5533666 h 6483075"/>
                <a:gd name="connsiteX4" fmla="*/ 0 w 5646974"/>
                <a:gd name="connsiteY4" fmla="*/ 5408336 h 6483075"/>
                <a:gd name="connsiteX5" fmla="*/ 0 w 5646974"/>
                <a:gd name="connsiteY5" fmla="*/ 4983659 h 6483075"/>
                <a:gd name="connsiteX6" fmla="*/ 155731 w 5646974"/>
                <a:gd name="connsiteY6" fmla="*/ 5176047 h 6483075"/>
                <a:gd name="connsiteX7" fmla="*/ 1093706 w 5646974"/>
                <a:gd name="connsiteY7" fmla="*/ 5866903 h 6483075"/>
                <a:gd name="connsiteX8" fmla="*/ 1639673 w 5646974"/>
                <a:gd name="connsiteY8" fmla="*/ 6059940 h 6483075"/>
                <a:gd name="connsiteX9" fmla="*/ 1709990 w 5646974"/>
                <a:gd name="connsiteY9" fmla="*/ 6076287 h 6483075"/>
                <a:gd name="connsiteX10" fmla="*/ 1780307 w 5646974"/>
                <a:gd name="connsiteY10" fmla="*/ 6091963 h 6483075"/>
                <a:gd name="connsiteX11" fmla="*/ 1851072 w 5646974"/>
                <a:gd name="connsiteY11" fmla="*/ 6105176 h 6483075"/>
                <a:gd name="connsiteX12" fmla="*/ 1886455 w 5646974"/>
                <a:gd name="connsiteY12" fmla="*/ 6111782 h 6483075"/>
                <a:gd name="connsiteX13" fmla="*/ 1921949 w 5646974"/>
                <a:gd name="connsiteY13" fmla="*/ 6117716 h 6483075"/>
                <a:gd name="connsiteX14" fmla="*/ 2064152 w 5646974"/>
                <a:gd name="connsiteY14" fmla="*/ 6137647 h 6483075"/>
                <a:gd name="connsiteX15" fmla="*/ 2206914 w 5646974"/>
                <a:gd name="connsiteY15" fmla="*/ 6151195 h 6483075"/>
                <a:gd name="connsiteX16" fmla="*/ 2350011 w 5646974"/>
                <a:gd name="connsiteY16" fmla="*/ 6158250 h 6483075"/>
                <a:gd name="connsiteX17" fmla="*/ 2493109 w 5646974"/>
                <a:gd name="connsiteY17" fmla="*/ 6159705 h 6483075"/>
                <a:gd name="connsiteX18" fmla="*/ 2781321 w 5646974"/>
                <a:gd name="connsiteY18" fmla="*/ 6147277 h 6483075"/>
                <a:gd name="connsiteX19" fmla="*/ 3345091 w 5646974"/>
                <a:gd name="connsiteY19" fmla="*/ 6060276 h 6483075"/>
                <a:gd name="connsiteX20" fmla="*/ 3878853 w 5646974"/>
                <a:gd name="connsiteY20" fmla="*/ 5871718 h 6483075"/>
                <a:gd name="connsiteX21" fmla="*/ 4367267 w 5646974"/>
                <a:gd name="connsiteY21" fmla="*/ 5573093 h 6483075"/>
                <a:gd name="connsiteX22" fmla="*/ 4424484 w 5646974"/>
                <a:gd name="connsiteY22" fmla="*/ 5528529 h 6483075"/>
                <a:gd name="connsiteX23" fmla="*/ 4481252 w 5646974"/>
                <a:gd name="connsiteY23" fmla="*/ 5483069 h 6483075"/>
                <a:gd name="connsiteX24" fmla="*/ 4536790 w 5646974"/>
                <a:gd name="connsiteY24" fmla="*/ 5435818 h 6483075"/>
                <a:gd name="connsiteX25" fmla="*/ 4591543 w 5646974"/>
                <a:gd name="connsiteY25" fmla="*/ 5387671 h 6483075"/>
                <a:gd name="connsiteX26" fmla="*/ 4794209 w 5646974"/>
                <a:gd name="connsiteY26" fmla="*/ 5181198 h 6483075"/>
                <a:gd name="connsiteX27" fmla="*/ 4956678 w 5646974"/>
                <a:gd name="connsiteY27" fmla="*/ 4945836 h 6483075"/>
                <a:gd name="connsiteX28" fmla="*/ 4989262 w 5646974"/>
                <a:gd name="connsiteY28" fmla="*/ 4881453 h 6483075"/>
                <a:gd name="connsiteX29" fmla="*/ 5017814 w 5646974"/>
                <a:gd name="connsiteY29" fmla="*/ 4814607 h 6483075"/>
                <a:gd name="connsiteX30" fmla="*/ 5044127 w 5646974"/>
                <a:gd name="connsiteY30" fmla="*/ 4746193 h 6483075"/>
                <a:gd name="connsiteX31" fmla="*/ 5068425 w 5646974"/>
                <a:gd name="connsiteY31" fmla="*/ 4676436 h 6483075"/>
                <a:gd name="connsiteX32" fmla="*/ 5154641 w 5646974"/>
                <a:gd name="connsiteY32" fmla="*/ 4390352 h 6483075"/>
                <a:gd name="connsiteX33" fmla="*/ 5196854 w 5646974"/>
                <a:gd name="connsiteY33" fmla="*/ 4246134 h 6483075"/>
                <a:gd name="connsiteX34" fmla="*/ 5240299 w 5646974"/>
                <a:gd name="connsiteY34" fmla="*/ 4102140 h 6483075"/>
                <a:gd name="connsiteX35" fmla="*/ 5432440 w 5646974"/>
                <a:gd name="connsiteY35" fmla="*/ 3532884 h 6483075"/>
                <a:gd name="connsiteX36" fmla="*/ 5528846 w 5646974"/>
                <a:gd name="connsiteY36" fmla="*/ 2951647 h 6483075"/>
                <a:gd name="connsiteX37" fmla="*/ 5495927 w 5646974"/>
                <a:gd name="connsiteY37" fmla="*/ 2658733 h 6483075"/>
                <a:gd name="connsiteX38" fmla="*/ 5480027 w 5646974"/>
                <a:gd name="connsiteY38" fmla="*/ 2586848 h 6483075"/>
                <a:gd name="connsiteX39" fmla="*/ 5461328 w 5646974"/>
                <a:gd name="connsiteY39" fmla="*/ 2515635 h 6483075"/>
                <a:gd name="connsiteX40" fmla="*/ 5439605 w 5646974"/>
                <a:gd name="connsiteY40" fmla="*/ 2445317 h 6483075"/>
                <a:gd name="connsiteX41" fmla="*/ 5415532 w 5646974"/>
                <a:gd name="connsiteY41" fmla="*/ 2375896 h 6483075"/>
                <a:gd name="connsiteX42" fmla="*/ 5144564 w 5646974"/>
                <a:gd name="connsiteY42" fmla="*/ 1857138 h 6483075"/>
                <a:gd name="connsiteX43" fmla="*/ 4774838 w 5646974"/>
                <a:gd name="connsiteY43" fmla="*/ 1405450 h 6483075"/>
                <a:gd name="connsiteX44" fmla="*/ 4345769 w 5646974"/>
                <a:gd name="connsiteY44" fmla="*/ 1012323 h 6483075"/>
                <a:gd name="connsiteX45" fmla="*/ 4115334 w 5646974"/>
                <a:gd name="connsiteY45" fmla="*/ 841344 h 6483075"/>
                <a:gd name="connsiteX46" fmla="*/ 3874038 w 5646974"/>
                <a:gd name="connsiteY46" fmla="*/ 691528 h 6483075"/>
                <a:gd name="connsiteX47" fmla="*/ 3359535 w 5646974"/>
                <a:gd name="connsiteY47" fmla="*/ 468819 h 6483075"/>
                <a:gd name="connsiteX48" fmla="*/ 2811105 w 5646974"/>
                <a:gd name="connsiteY48" fmla="*/ 366031 h 6483075"/>
                <a:gd name="connsiteX49" fmla="*/ 2741124 w 5646974"/>
                <a:gd name="connsiteY49" fmla="*/ 361440 h 6483075"/>
                <a:gd name="connsiteX50" fmla="*/ 2671030 w 5646974"/>
                <a:gd name="connsiteY50" fmla="*/ 358417 h 6483075"/>
                <a:gd name="connsiteX51" fmla="*/ 2600713 w 5646974"/>
                <a:gd name="connsiteY51" fmla="*/ 357521 h 6483075"/>
                <a:gd name="connsiteX52" fmla="*/ 2531739 w 5646974"/>
                <a:gd name="connsiteY52" fmla="*/ 358529 h 6483075"/>
                <a:gd name="connsiteX53" fmla="*/ 2259988 w 5646974"/>
                <a:gd name="connsiteY53" fmla="*/ 385289 h 6483075"/>
                <a:gd name="connsiteX54" fmla="*/ 1740670 w 5646974"/>
                <a:gd name="connsiteY54" fmla="*/ 553917 h 6483075"/>
                <a:gd name="connsiteX55" fmla="*/ 1264124 w 5646974"/>
                <a:gd name="connsiteY55" fmla="*/ 853549 h 6483075"/>
                <a:gd name="connsiteX56" fmla="*/ 823074 w 5646974"/>
                <a:gd name="connsiteY56" fmla="*/ 1234136 h 6483075"/>
                <a:gd name="connsiteX57" fmla="*/ 715694 w 5646974"/>
                <a:gd name="connsiteY57" fmla="*/ 1336252 h 6483075"/>
                <a:gd name="connsiteX58" fmla="*/ 606859 w 5646974"/>
                <a:gd name="connsiteY58" fmla="*/ 1440945 h 6483075"/>
                <a:gd name="connsiteX59" fmla="*/ 382023 w 5646974"/>
                <a:gd name="connsiteY59" fmla="*/ 1646074 h 6483075"/>
                <a:gd name="connsiteX60" fmla="*/ 158531 w 5646974"/>
                <a:gd name="connsiteY60" fmla="*/ 1843813 h 6483075"/>
                <a:gd name="connsiteX61" fmla="*/ 0 w 5646974"/>
                <a:gd name="connsiteY61" fmla="*/ 1991775 h 6483075"/>
                <a:gd name="connsiteX62" fmla="*/ 0 w 5646974"/>
                <a:gd name="connsiteY62" fmla="*/ 1074740 h 6483075"/>
                <a:gd name="connsiteX63" fmla="*/ 113897 w 5646974"/>
                <a:gd name="connsiteY63" fmla="*/ 949410 h 6483075"/>
                <a:gd name="connsiteX64" fmla="*/ 2405773 w 5646974"/>
                <a:gd name="connsiteY64" fmla="*/ 0 h 648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646974" h="6483075">
                  <a:moveTo>
                    <a:pt x="2405773" y="0"/>
                  </a:moveTo>
                  <a:cubicBezTo>
                    <a:pt x="4195841" y="0"/>
                    <a:pt x="5646974" y="1451246"/>
                    <a:pt x="5646974" y="3241538"/>
                  </a:cubicBezTo>
                  <a:cubicBezTo>
                    <a:pt x="5646974" y="5031830"/>
                    <a:pt x="4195841" y="6483075"/>
                    <a:pt x="2405773" y="6483075"/>
                  </a:cubicBezTo>
                  <a:cubicBezTo>
                    <a:pt x="1510739" y="6483075"/>
                    <a:pt x="700439" y="6120264"/>
                    <a:pt x="113897" y="5533666"/>
                  </a:cubicBezTo>
                  <a:lnTo>
                    <a:pt x="0" y="5408336"/>
                  </a:lnTo>
                  <a:lnTo>
                    <a:pt x="0" y="4983659"/>
                  </a:lnTo>
                  <a:lnTo>
                    <a:pt x="155731" y="5176047"/>
                  </a:lnTo>
                  <a:cubicBezTo>
                    <a:pt x="417742" y="5469073"/>
                    <a:pt x="741224" y="5704211"/>
                    <a:pt x="1093706" y="5866903"/>
                  </a:cubicBezTo>
                  <a:cubicBezTo>
                    <a:pt x="1269947" y="5948418"/>
                    <a:pt x="1453018" y="6013137"/>
                    <a:pt x="1639673" y="6059940"/>
                  </a:cubicBezTo>
                  <a:lnTo>
                    <a:pt x="1709990" y="6076287"/>
                  </a:lnTo>
                  <a:cubicBezTo>
                    <a:pt x="1733504" y="6081550"/>
                    <a:pt x="1756570" y="6088156"/>
                    <a:pt x="1780307" y="6091963"/>
                  </a:cubicBezTo>
                  <a:lnTo>
                    <a:pt x="1851072" y="6105176"/>
                  </a:lnTo>
                  <a:lnTo>
                    <a:pt x="1886455" y="6111782"/>
                  </a:lnTo>
                  <a:cubicBezTo>
                    <a:pt x="1898212" y="6114021"/>
                    <a:pt x="1909969" y="6116373"/>
                    <a:pt x="1921949" y="6117716"/>
                  </a:cubicBezTo>
                  <a:cubicBezTo>
                    <a:pt x="1969425" y="6124323"/>
                    <a:pt x="2016676" y="6131489"/>
                    <a:pt x="2064152" y="6137647"/>
                  </a:cubicBezTo>
                  <a:cubicBezTo>
                    <a:pt x="2111851" y="6141790"/>
                    <a:pt x="2159438" y="6146381"/>
                    <a:pt x="2206914" y="6151195"/>
                  </a:cubicBezTo>
                  <a:lnTo>
                    <a:pt x="2350011" y="6158250"/>
                  </a:lnTo>
                  <a:cubicBezTo>
                    <a:pt x="2397711" y="6159593"/>
                    <a:pt x="2445410" y="6159146"/>
                    <a:pt x="2493109" y="6159705"/>
                  </a:cubicBezTo>
                  <a:cubicBezTo>
                    <a:pt x="2589068" y="6158137"/>
                    <a:pt x="2685922" y="6154666"/>
                    <a:pt x="2781321" y="6147277"/>
                  </a:cubicBezTo>
                  <a:cubicBezTo>
                    <a:pt x="2972566" y="6132944"/>
                    <a:pt x="3161348" y="6105288"/>
                    <a:pt x="3345091" y="6060276"/>
                  </a:cubicBezTo>
                  <a:cubicBezTo>
                    <a:pt x="3528834" y="6015375"/>
                    <a:pt x="3707539" y="5952785"/>
                    <a:pt x="3878853" y="5871718"/>
                  </a:cubicBezTo>
                  <a:cubicBezTo>
                    <a:pt x="4050167" y="5790428"/>
                    <a:pt x="4213084" y="5689318"/>
                    <a:pt x="4367267" y="5573093"/>
                  </a:cubicBezTo>
                  <a:lnTo>
                    <a:pt x="4424484" y="5528529"/>
                  </a:lnTo>
                  <a:cubicBezTo>
                    <a:pt x="4443631" y="5513637"/>
                    <a:pt x="4463113" y="5499193"/>
                    <a:pt x="4481252" y="5483069"/>
                  </a:cubicBezTo>
                  <a:lnTo>
                    <a:pt x="4536790" y="5435818"/>
                  </a:lnTo>
                  <a:cubicBezTo>
                    <a:pt x="4555265" y="5419918"/>
                    <a:pt x="4574188" y="5404466"/>
                    <a:pt x="4591543" y="5387671"/>
                  </a:cubicBezTo>
                  <a:cubicBezTo>
                    <a:pt x="4662980" y="5321944"/>
                    <a:pt x="4733074" y="5254650"/>
                    <a:pt x="4794209" y="5181198"/>
                  </a:cubicBezTo>
                  <a:cubicBezTo>
                    <a:pt x="4857808" y="5109089"/>
                    <a:pt x="4910434" y="5029926"/>
                    <a:pt x="4956678" y="4945836"/>
                  </a:cubicBezTo>
                  <a:cubicBezTo>
                    <a:pt x="4967651" y="4924450"/>
                    <a:pt x="4978624" y="4903064"/>
                    <a:pt x="4989262" y="4881453"/>
                  </a:cubicBezTo>
                  <a:lnTo>
                    <a:pt x="5017814" y="4814607"/>
                  </a:lnTo>
                  <a:cubicBezTo>
                    <a:pt x="5027891" y="4792549"/>
                    <a:pt x="5035393" y="4769035"/>
                    <a:pt x="5044127" y="4746193"/>
                  </a:cubicBezTo>
                  <a:cubicBezTo>
                    <a:pt x="5052636" y="4723128"/>
                    <a:pt x="5061146" y="4700174"/>
                    <a:pt x="5068425" y="4676436"/>
                  </a:cubicBezTo>
                  <a:cubicBezTo>
                    <a:pt x="5099552" y="4582717"/>
                    <a:pt x="5126985" y="4486422"/>
                    <a:pt x="5154641" y="4390352"/>
                  </a:cubicBezTo>
                  <a:lnTo>
                    <a:pt x="5196854" y="4246134"/>
                  </a:lnTo>
                  <a:lnTo>
                    <a:pt x="5240299" y="4102140"/>
                  </a:lnTo>
                  <a:cubicBezTo>
                    <a:pt x="5299195" y="3910560"/>
                    <a:pt x="5364697" y="3721330"/>
                    <a:pt x="5432440" y="3532884"/>
                  </a:cubicBezTo>
                  <a:cubicBezTo>
                    <a:pt x="5500294" y="3346902"/>
                    <a:pt x="5533549" y="3148714"/>
                    <a:pt x="5528846" y="2951647"/>
                  </a:cubicBezTo>
                  <a:cubicBezTo>
                    <a:pt x="5526831" y="2853113"/>
                    <a:pt x="5515409" y="2755027"/>
                    <a:pt x="5495927" y="2658733"/>
                  </a:cubicBezTo>
                  <a:cubicBezTo>
                    <a:pt x="5491112" y="2634659"/>
                    <a:pt x="5486297" y="2610585"/>
                    <a:pt x="5480027" y="2586848"/>
                  </a:cubicBezTo>
                  <a:cubicBezTo>
                    <a:pt x="5474205" y="2562998"/>
                    <a:pt x="5468718" y="2539036"/>
                    <a:pt x="5461328" y="2515635"/>
                  </a:cubicBezTo>
                  <a:cubicBezTo>
                    <a:pt x="5454386" y="2492009"/>
                    <a:pt x="5447668" y="2468495"/>
                    <a:pt x="5439605" y="2445317"/>
                  </a:cubicBezTo>
                  <a:cubicBezTo>
                    <a:pt x="5431879" y="2422028"/>
                    <a:pt x="5424378" y="2398738"/>
                    <a:pt x="5415532" y="2375896"/>
                  </a:cubicBezTo>
                  <a:cubicBezTo>
                    <a:pt x="5347790" y="2191817"/>
                    <a:pt x="5254071" y="2018599"/>
                    <a:pt x="5144564" y="1857138"/>
                  </a:cubicBezTo>
                  <a:cubicBezTo>
                    <a:pt x="5034946" y="1695565"/>
                    <a:pt x="4909762" y="1545301"/>
                    <a:pt x="4774838" y="1405450"/>
                  </a:cubicBezTo>
                  <a:cubicBezTo>
                    <a:pt x="4638907" y="1265040"/>
                    <a:pt x="4496145" y="1132131"/>
                    <a:pt x="4345769" y="1012323"/>
                  </a:cubicBezTo>
                  <a:cubicBezTo>
                    <a:pt x="4270749" y="952195"/>
                    <a:pt x="4194273" y="894642"/>
                    <a:pt x="4115334" y="841344"/>
                  </a:cubicBezTo>
                  <a:cubicBezTo>
                    <a:pt x="4037067" y="787263"/>
                    <a:pt x="3956336" y="737548"/>
                    <a:pt x="3874038" y="691528"/>
                  </a:cubicBezTo>
                  <a:cubicBezTo>
                    <a:pt x="3709554" y="599712"/>
                    <a:pt x="3537792" y="523349"/>
                    <a:pt x="3359535" y="468819"/>
                  </a:cubicBezTo>
                  <a:cubicBezTo>
                    <a:pt x="3181278" y="414514"/>
                    <a:pt x="2997311" y="380699"/>
                    <a:pt x="2811105" y="366031"/>
                  </a:cubicBezTo>
                  <a:cubicBezTo>
                    <a:pt x="2787703" y="364575"/>
                    <a:pt x="2764525" y="362448"/>
                    <a:pt x="2741124" y="361440"/>
                  </a:cubicBezTo>
                  <a:lnTo>
                    <a:pt x="2671030" y="358417"/>
                  </a:lnTo>
                  <a:lnTo>
                    <a:pt x="2600713" y="357521"/>
                  </a:lnTo>
                  <a:cubicBezTo>
                    <a:pt x="2577087" y="356961"/>
                    <a:pt x="2554805" y="358305"/>
                    <a:pt x="2531739" y="358529"/>
                  </a:cubicBezTo>
                  <a:cubicBezTo>
                    <a:pt x="2440259" y="360992"/>
                    <a:pt x="2349564" y="370285"/>
                    <a:pt x="2259988" y="385289"/>
                  </a:cubicBezTo>
                  <a:cubicBezTo>
                    <a:pt x="2080723" y="415521"/>
                    <a:pt x="1906945" y="473634"/>
                    <a:pt x="1740670" y="553917"/>
                  </a:cubicBezTo>
                  <a:cubicBezTo>
                    <a:pt x="1574506" y="634647"/>
                    <a:pt x="1415844" y="737100"/>
                    <a:pt x="1264124" y="853549"/>
                  </a:cubicBezTo>
                  <a:cubicBezTo>
                    <a:pt x="1112181" y="969886"/>
                    <a:pt x="966508" y="1099212"/>
                    <a:pt x="823074" y="1234136"/>
                  </a:cubicBezTo>
                  <a:cubicBezTo>
                    <a:pt x="787131" y="1267951"/>
                    <a:pt x="751413" y="1301990"/>
                    <a:pt x="715694" y="1336252"/>
                  </a:cubicBezTo>
                  <a:lnTo>
                    <a:pt x="606859" y="1440945"/>
                  </a:lnTo>
                  <a:cubicBezTo>
                    <a:pt x="532623" y="1511374"/>
                    <a:pt x="457267" y="1579452"/>
                    <a:pt x="382023" y="1646074"/>
                  </a:cubicBezTo>
                  <a:lnTo>
                    <a:pt x="158531" y="1843813"/>
                  </a:lnTo>
                  <a:lnTo>
                    <a:pt x="0" y="1991775"/>
                  </a:lnTo>
                  <a:lnTo>
                    <a:pt x="0" y="1074740"/>
                  </a:lnTo>
                  <a:lnTo>
                    <a:pt x="113897" y="949410"/>
                  </a:lnTo>
                  <a:cubicBezTo>
                    <a:pt x="700439" y="362812"/>
                    <a:pt x="1510739" y="0"/>
                    <a:pt x="2405773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74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157654" y="1971040"/>
            <a:ext cx="4960883" cy="2760345"/>
          </a:xfrm>
        </p:spPr>
        <p:txBody>
          <a:bodyPr>
            <a:normAutofit/>
          </a:bodyPr>
          <a:lstStyle/>
          <a:p>
            <a:pPr algn="ctr"/>
            <a:r>
              <a:rPr lang="zh-CN" altLang="en-US" dirty="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rPr>
              <a:t>总体实现思路</a:t>
            </a:r>
            <a:endParaRPr lang="en-US" altLang="zh-CN" dirty="0">
              <a:solidFill>
                <a:schemeClr val="tx2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EF19F8-4E15-A79E-1353-5A0604711C74}"/>
              </a:ext>
            </a:extLst>
          </p:cNvPr>
          <p:cNvSpPr txBox="1"/>
          <p:nvPr/>
        </p:nvSpPr>
        <p:spPr>
          <a:xfrm>
            <a:off x="5585892" y="1264998"/>
            <a:ext cx="6448453" cy="40626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sz="2400" kern="100" dirty="0">
                <a:effectLst/>
                <a:latin typeface="+mn-ea"/>
                <a:cs typeface="Times New Roman" panose="02020603050405020304" pitchFamily="18" charset="0"/>
              </a:rPr>
              <a:t>总体思路：让程序像</a:t>
            </a:r>
            <a:r>
              <a:rPr lang="zh-CN" altLang="en-US" sz="2400" kern="100" dirty="0">
                <a:effectLst/>
                <a:latin typeface="+mn-ea"/>
                <a:cs typeface="Times New Roman" panose="02020603050405020304" pitchFamily="18" charset="0"/>
              </a:rPr>
              <a:t>我</a:t>
            </a:r>
            <a:r>
              <a:rPr lang="zh-CN" sz="2400" kern="100" dirty="0">
                <a:effectLst/>
                <a:latin typeface="+mn-ea"/>
                <a:cs typeface="Times New Roman" panose="02020603050405020304" pitchFamily="18" charset="0"/>
              </a:rPr>
              <a:t>一样思考去下棋</a:t>
            </a:r>
            <a:endParaRPr lang="en-US" sz="2400" kern="100" dirty="0">
              <a:effectLst/>
              <a:latin typeface="+mn-ea"/>
              <a:cs typeface="Times New Roman" panose="02020603050405020304" pitchFamily="18" charset="0"/>
            </a:endParaRPr>
          </a:p>
          <a:p>
            <a:pPr algn="just"/>
            <a:endParaRPr lang="en-US" sz="1800" kern="100" dirty="0">
              <a:effectLst/>
              <a:latin typeface="+mn-ea"/>
              <a:cs typeface="Times New Roman" panose="02020603050405020304" pitchFamily="18" charset="0"/>
            </a:endParaRPr>
          </a:p>
          <a:p>
            <a:pPr algn="just"/>
            <a:r>
              <a:rPr lang="en-US" sz="1800" kern="100" dirty="0">
                <a:effectLst/>
                <a:latin typeface="+mn-ea"/>
                <a:cs typeface="Times New Roman" panose="02020603050405020304" pitchFamily="18" charset="0"/>
              </a:rPr>
              <a:t>1</a:t>
            </a:r>
            <a:r>
              <a:rPr lang="en-US" kern="100" dirty="0">
                <a:latin typeface="+mn-ea"/>
                <a:cs typeface="Times New Roman" panose="02020603050405020304" pitchFamily="18" charset="0"/>
              </a:rPr>
              <a:t>. </a:t>
            </a:r>
            <a:r>
              <a:rPr lang="zh-CN" sz="1800" kern="100" dirty="0">
                <a:effectLst/>
                <a:latin typeface="+mn-ea"/>
                <a:cs typeface="Times New Roman" panose="02020603050405020304" pitchFamily="18" charset="0"/>
              </a:rPr>
              <a:t>判断是否能立刻胜利（自己活四、跳四）</a:t>
            </a:r>
            <a:endParaRPr lang="en-US" sz="1800" kern="100" dirty="0">
              <a:effectLst/>
              <a:latin typeface="+mn-ea"/>
              <a:cs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rabicPeriod" startAt="2"/>
            </a:pPr>
            <a:r>
              <a:rPr lang="zh-CN" sz="1800" kern="100" dirty="0">
                <a:effectLst/>
                <a:latin typeface="+mn-ea"/>
                <a:cs typeface="Times New Roman" panose="02020603050405020304" pitchFamily="18" charset="0"/>
              </a:rPr>
              <a:t>判断自己是否能胜利（自己已经有活三、跳三、冲四活三点）</a:t>
            </a:r>
            <a:endParaRPr lang="en-US" sz="1800" kern="100" dirty="0">
              <a:effectLst/>
              <a:latin typeface="+mn-ea"/>
              <a:cs typeface="Times New Roman" panose="02020603050405020304" pitchFamily="18" charset="0"/>
            </a:endParaRPr>
          </a:p>
          <a:p>
            <a:pPr algn="just"/>
            <a:r>
              <a:rPr lang="en-US" sz="1800" kern="100" dirty="0">
                <a:effectLst/>
                <a:latin typeface="+mn-ea"/>
                <a:cs typeface="Times New Roman" panose="02020603050405020304" pitchFamily="18" charset="0"/>
              </a:rPr>
              <a:t>3. </a:t>
            </a:r>
            <a:r>
              <a:rPr lang="zh-CN" sz="1800" kern="100" dirty="0">
                <a:effectLst/>
                <a:latin typeface="+mn-ea"/>
                <a:cs typeface="Times New Roman" panose="02020603050405020304" pitchFamily="18" charset="0"/>
              </a:rPr>
              <a:t>小作弊：把花月开局写死</a:t>
            </a:r>
            <a:endParaRPr lang="en-US" sz="1800" kern="100" dirty="0">
              <a:effectLst/>
              <a:latin typeface="+mn-ea"/>
              <a:cs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rabicPeriod" startAt="4"/>
            </a:pPr>
            <a:r>
              <a:rPr lang="zh-CN" sz="1800" kern="100" dirty="0">
                <a:effectLst/>
                <a:latin typeface="+mn-ea"/>
                <a:cs typeface="Times New Roman" panose="02020603050405020304" pitchFamily="18" charset="0"/>
              </a:rPr>
              <a:t>反向思考：判断对方能否胜利（对方活三、冲四、可冲四活三），对方要赢的点就是我方要防的点</a:t>
            </a:r>
            <a:endParaRPr lang="en-US" sz="1800" kern="100" dirty="0">
              <a:effectLst/>
              <a:latin typeface="+mn-ea"/>
              <a:cs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rabicPeriod" startAt="4"/>
            </a:pPr>
            <a:r>
              <a:rPr lang="zh-CN" sz="1800" kern="100" dirty="0">
                <a:effectLst/>
                <a:latin typeface="+mn-ea"/>
                <a:cs typeface="Times New Roman" panose="02020603050405020304" pitchFamily="18" charset="0"/>
              </a:rPr>
              <a:t>剪枝：找到自己做活三</a:t>
            </a:r>
            <a:r>
              <a:rPr lang="en-US" sz="1800" kern="100" dirty="0">
                <a:effectLst/>
                <a:latin typeface="+mn-ea"/>
                <a:cs typeface="Times New Roman" panose="02020603050405020304" pitchFamily="18" charset="0"/>
              </a:rPr>
              <a:t>/</a:t>
            </a:r>
            <a:r>
              <a:rPr lang="zh-CN" sz="1800" kern="100" dirty="0">
                <a:effectLst/>
                <a:latin typeface="+mn-ea"/>
                <a:cs typeface="Times New Roman" panose="02020603050405020304" pitchFamily="18" charset="0"/>
              </a:rPr>
              <a:t>跳二</a:t>
            </a:r>
            <a:r>
              <a:rPr lang="en-US" sz="1800" kern="100" dirty="0">
                <a:effectLst/>
                <a:latin typeface="+mn-ea"/>
                <a:cs typeface="Times New Roman" panose="02020603050405020304" pitchFamily="18" charset="0"/>
              </a:rPr>
              <a:t>/</a:t>
            </a:r>
            <a:r>
              <a:rPr lang="zh-CN" sz="1800" kern="100" dirty="0">
                <a:effectLst/>
                <a:latin typeface="+mn-ea"/>
                <a:cs typeface="Times New Roman" panose="02020603050405020304" pitchFamily="18" charset="0"/>
              </a:rPr>
              <a:t>眠四等等的点</a:t>
            </a:r>
            <a:endParaRPr lang="en-US" sz="1800" kern="100" dirty="0">
              <a:effectLst/>
              <a:latin typeface="+mn-ea"/>
              <a:cs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rabicPeriod" startAt="4"/>
            </a:pPr>
            <a:r>
              <a:rPr lang="zh-CN" sz="1800" kern="100" dirty="0">
                <a:effectLst/>
                <a:latin typeface="+mn-ea"/>
                <a:cs typeface="Times New Roman" panose="02020603050405020304" pitchFamily="18" charset="0"/>
              </a:rPr>
              <a:t>为点赋分：</a:t>
            </a:r>
            <a:endParaRPr lang="en-US" sz="1800" kern="100" dirty="0">
              <a:effectLst/>
              <a:latin typeface="+mn-ea"/>
              <a:cs typeface="Times New Roman" panose="02020603050405020304" pitchFamily="18" charset="0"/>
            </a:endParaRPr>
          </a:p>
          <a:p>
            <a:pPr marL="228600" indent="266700" algn="just"/>
            <a:r>
              <a:rPr lang="zh-CN" sz="1800" kern="100" dirty="0">
                <a:effectLst/>
                <a:latin typeface="+mn-ea"/>
                <a:cs typeface="Times New Roman" panose="02020603050405020304" pitchFamily="18" charset="0"/>
              </a:rPr>
              <a:t>调参：为跳二、跳三赋不同的分数</a:t>
            </a:r>
            <a:endParaRPr lang="en-US" sz="1800" kern="100" dirty="0">
              <a:effectLst/>
              <a:latin typeface="+mn-ea"/>
              <a:cs typeface="Times New Roman" panose="02020603050405020304" pitchFamily="18" charset="0"/>
            </a:endParaRPr>
          </a:p>
          <a:p>
            <a:pPr marL="228600" indent="266700" algn="just"/>
            <a:r>
              <a:rPr lang="zh-CN" sz="1800" kern="100" dirty="0">
                <a:effectLst/>
                <a:latin typeface="+mn-ea"/>
                <a:cs typeface="Times New Roman" panose="02020603050405020304" pitchFamily="18" charset="0"/>
              </a:rPr>
              <a:t>鼓励冲四活三、不鼓励单独冲四（尽量抢占先手，但不要浪费眠三）</a:t>
            </a:r>
            <a:endParaRPr lang="en-US" sz="1800" kern="100" dirty="0">
              <a:effectLst/>
              <a:latin typeface="+mn-ea"/>
              <a:cs typeface="Times New Roman" panose="02020603050405020304" pitchFamily="18" charset="0"/>
            </a:endParaRPr>
          </a:p>
          <a:p>
            <a:pPr algn="just"/>
            <a:r>
              <a:rPr lang="en-US" sz="1800" kern="100" dirty="0">
                <a:effectLst/>
                <a:latin typeface="+mn-ea"/>
                <a:cs typeface="Times New Roman" panose="02020603050405020304" pitchFamily="18" charset="0"/>
              </a:rPr>
              <a:t>7</a:t>
            </a:r>
            <a:r>
              <a:rPr lang="zh-CN" sz="1800" kern="100" dirty="0">
                <a:effectLst/>
                <a:latin typeface="+mn-ea"/>
                <a:cs typeface="Times New Roman" panose="02020603050405020304" pitchFamily="18" charset="0"/>
              </a:rPr>
              <a:t>）觉得自己已经输了的时候：不要放弃，挑一个好的点下</a:t>
            </a:r>
            <a:endParaRPr lang="en-US" sz="1800" kern="100" dirty="0">
              <a:effectLst/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32560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35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7759" y="3364544"/>
            <a:ext cx="3596610" cy="1325880"/>
          </a:xfrm>
        </p:spPr>
        <p:txBody>
          <a:bodyPr anchor="b">
            <a:normAutofit/>
          </a:bodyPr>
          <a:lstStyle/>
          <a:p>
            <a:pPr algn="ctr"/>
            <a:r>
              <a:rPr lang="zh-CN" altLang="en-US" sz="6000" dirty="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rPr>
              <a:t>谢谢大家</a:t>
            </a:r>
          </a:p>
        </p:txBody>
      </p:sp>
      <p:grpSp>
        <p:nvGrpSpPr>
          <p:cNvPr id="25" name="Group 12"/>
          <p:cNvGrpSpPr>
            <a:grpSpLocks noGrp="1" noUngrp="1" noRot="1" noChangeAspect="1" noMove="1" noResize="1"/>
          </p:cNvGrpSpPr>
          <p:nvPr/>
        </p:nvGrpSpPr>
        <p:grpSpPr>
          <a:xfrm>
            <a:off x="-305" y="-1"/>
            <a:ext cx="3362070" cy="2522849"/>
            <a:chOff x="-305" y="-1"/>
            <a:chExt cx="3832880" cy="2876136"/>
          </a:xfrm>
        </p:grpSpPr>
        <p:sp>
          <p:nvSpPr>
            <p:cNvPr id="14" name="Freeform: Shape 13"/>
            <p:cNvSpPr/>
            <p:nvPr/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15" name="Freeform: Shape 14"/>
            <p:cNvSpPr/>
            <p:nvPr/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16" name="Freeform: Shape 15"/>
            <p:cNvSpPr/>
            <p:nvPr/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17" name="Freeform: Shape 16"/>
            <p:cNvSpPr/>
            <p:nvPr/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9" name="Group 18"/>
          <p:cNvGrpSpPr>
            <a:grpSpLocks noGrp="1" noUngrp="1" noRot="1" noChangeAspect="1" noMove="1" noResize="1"/>
          </p:cNvGrpSpPr>
          <p:nvPr/>
        </p:nvGrpSpPr>
        <p:grpSpPr>
          <a:xfrm rot="5400000" flipH="1">
            <a:off x="10185732" y="4852038"/>
            <a:ext cx="2151670" cy="1860256"/>
            <a:chOff x="-305" y="-4155"/>
            <a:chExt cx="2514948" cy="2174333"/>
          </a:xfrm>
        </p:grpSpPr>
        <p:sp>
          <p:nvSpPr>
            <p:cNvPr id="20" name="Freeform: Shape 19"/>
            <p:cNvSpPr/>
            <p:nvPr/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21" name="Freeform: Shape 20"/>
            <p:cNvSpPr/>
            <p:nvPr/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22" name="Freeform: Shape 21"/>
            <p:cNvSpPr/>
            <p:nvPr/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>
                <a:cs typeface="+mn-ea"/>
                <a:sym typeface="+mn-lt"/>
              </a:endParaRPr>
            </a:p>
          </p:txBody>
        </p:sp>
        <p:sp>
          <p:nvSpPr>
            <p:cNvPr id="23" name="Freeform: Shape 22"/>
            <p:cNvSpPr/>
            <p:nvPr/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cs typeface="+mn-ea"/>
                <a:sym typeface="+mn-lt"/>
              </a:endParaRP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4027" y="2837712"/>
            <a:ext cx="3225395" cy="321733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4472" y="264589"/>
            <a:ext cx="9829800" cy="1325880"/>
          </a:xfrm>
        </p:spPr>
        <p:txBody>
          <a:bodyPr anchor="b">
            <a:normAutofit/>
          </a:bodyPr>
          <a:lstStyle/>
          <a:p>
            <a:pPr algn="ctr"/>
            <a:r>
              <a:rPr lang="zh-CN" altLang="en-US" dirty="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rPr>
              <a:t>游戏介绍</a:t>
            </a:r>
          </a:p>
        </p:txBody>
      </p:sp>
      <p:grpSp>
        <p:nvGrpSpPr>
          <p:cNvPr id="14" name="Group 13"/>
          <p:cNvGrpSpPr>
            <a:grpSpLocks noGrp="1" noUngrp="1" noRot="1" noChangeAspect="1" noMove="1" noResize="1"/>
          </p:cNvGrpSpPr>
          <p:nvPr/>
        </p:nvGrpSpPr>
        <p:grpSpPr>
          <a:xfrm>
            <a:off x="-305" y="-1"/>
            <a:ext cx="3362070" cy="2522849"/>
            <a:chOff x="-305" y="-1"/>
            <a:chExt cx="3832880" cy="2876136"/>
          </a:xfrm>
        </p:grpSpPr>
        <p:sp>
          <p:nvSpPr>
            <p:cNvPr id="15" name="Freeform: Shape 14"/>
            <p:cNvSpPr/>
            <p:nvPr/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16" name="Freeform: Shape 15"/>
            <p:cNvSpPr/>
            <p:nvPr/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17" name="Freeform: Shape 16"/>
            <p:cNvSpPr/>
            <p:nvPr/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18" name="Freeform: Shape 17"/>
            <p:cNvSpPr/>
            <p:nvPr/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20" name="Group 19"/>
          <p:cNvGrpSpPr>
            <a:grpSpLocks noGrp="1" noUngrp="1" noRot="1" noChangeAspect="1" noMove="1" noResize="1"/>
          </p:cNvGrpSpPr>
          <p:nvPr/>
        </p:nvGrpSpPr>
        <p:grpSpPr>
          <a:xfrm rot="5400000" flipH="1">
            <a:off x="10185732" y="4852038"/>
            <a:ext cx="2151670" cy="1860256"/>
            <a:chOff x="-305" y="-4155"/>
            <a:chExt cx="2514948" cy="2174333"/>
          </a:xfrm>
        </p:grpSpPr>
        <p:sp>
          <p:nvSpPr>
            <p:cNvPr id="21" name="Freeform: Shape 20"/>
            <p:cNvSpPr/>
            <p:nvPr/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22" name="Freeform: Shape 21"/>
            <p:cNvSpPr/>
            <p:nvPr/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23" name="Freeform: Shape 22"/>
            <p:cNvSpPr/>
            <p:nvPr/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>
                <a:cs typeface="+mn-ea"/>
                <a:sym typeface="+mn-lt"/>
              </a:endParaRPr>
            </a:p>
          </p:txBody>
        </p:sp>
        <p:sp>
          <p:nvSpPr>
            <p:cNvPr id="24" name="Freeform: Shape 23"/>
            <p:cNvSpPr/>
            <p:nvPr/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cs typeface="+mn-ea"/>
                <a:sym typeface="+mn-lt"/>
              </a:endParaRPr>
            </a:p>
          </p:txBody>
        </p:sp>
      </p:grpSp>
      <p:pic>
        <p:nvPicPr>
          <p:cNvPr id="4" name="图片 1" descr="图1">
            <a:extLst>
              <a:ext uri="{FF2B5EF4-FFF2-40B4-BE49-F238E27FC236}">
                <a16:creationId xmlns:a16="http://schemas.microsoft.com/office/drawing/2014/main" id="{B89D4E77-EC72-1FBD-63BC-3CEE98F266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0845" y="1991931"/>
            <a:ext cx="7190310" cy="200986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52DD4E2-C15A-92D9-B045-FBD7C7461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2399" y="3429182"/>
            <a:ext cx="5126896" cy="3227626"/>
          </a:xfrm>
        </p:spPr>
        <p:txBody>
          <a:bodyPr anchor="ctr">
            <a:normAutofit/>
          </a:bodyPr>
          <a:lstStyle/>
          <a:p>
            <a:pPr marL="0" indent="0" algn="just">
              <a:buNone/>
            </a:pPr>
            <a:r>
              <a:rPr lang="zh-CN" sz="1800" kern="100" dirty="0">
                <a:solidFill>
                  <a:srgbClr val="4D4D4D"/>
                </a:solidFill>
                <a:effectLst/>
                <a:latin typeface="+mn-ea"/>
                <a:cs typeface="Arial" panose="020B0604020202020204" pitchFamily="34" charset="0"/>
              </a:rPr>
              <a:t>五子棋是一种两人对弈的棋类游戏，目标是在棋盘上先放下连续的五颗棋子，横、竖、斜线都可以。双方没有共同目标，</a:t>
            </a:r>
            <a:r>
              <a:rPr lang="zh-CN" sz="1800" b="1" kern="100" dirty="0">
                <a:solidFill>
                  <a:srgbClr val="4D4D4D"/>
                </a:solidFill>
                <a:effectLst/>
                <a:latin typeface="+mn-ea"/>
                <a:cs typeface="Arial" panose="020B0604020202020204" pitchFamily="34" charset="0"/>
              </a:rPr>
              <a:t>局势对一方有利则对另一方不利</a:t>
            </a:r>
            <a:r>
              <a:rPr lang="zh-CN" sz="1800" kern="100" dirty="0">
                <a:solidFill>
                  <a:srgbClr val="4D4D4D"/>
                </a:solidFill>
                <a:effectLst/>
                <a:latin typeface="+mn-ea"/>
                <a:cs typeface="Arial" panose="020B0604020202020204" pitchFamily="34" charset="0"/>
              </a:rPr>
              <a:t>。五子棋中全部四种</a:t>
            </a:r>
            <a:r>
              <a:rPr lang="en-US" sz="1800" kern="100" dirty="0">
                <a:solidFill>
                  <a:srgbClr val="4D4D4D"/>
                </a:solidFill>
                <a:effectLst/>
                <a:latin typeface="+mn-ea"/>
                <a:cs typeface="Times New Roman" panose="02020603050405020304" pitchFamily="18" charset="0"/>
              </a:rPr>
              <a:t>“</a:t>
            </a:r>
            <a:r>
              <a:rPr lang="zh-CN" sz="1800" kern="100" dirty="0">
                <a:solidFill>
                  <a:srgbClr val="4D4D4D"/>
                </a:solidFill>
                <a:effectLst/>
                <a:latin typeface="+mn-ea"/>
                <a:cs typeface="Arial" panose="020B0604020202020204" pitchFamily="34" charset="0"/>
              </a:rPr>
              <a:t>五子连线</a:t>
            </a:r>
            <a:r>
              <a:rPr lang="en-US" sz="1800" kern="100" dirty="0">
                <a:solidFill>
                  <a:srgbClr val="4D4D4D"/>
                </a:solidFill>
                <a:effectLst/>
                <a:latin typeface="+mn-ea"/>
                <a:cs typeface="Times New Roman" panose="02020603050405020304" pitchFamily="18" charset="0"/>
              </a:rPr>
              <a:t>”</a:t>
            </a:r>
            <a:r>
              <a:rPr lang="zh-CN" sz="1800" kern="100" dirty="0">
                <a:solidFill>
                  <a:srgbClr val="4D4D4D"/>
                </a:solidFill>
                <a:effectLst/>
                <a:latin typeface="+mn-ea"/>
                <a:cs typeface="Arial" panose="020B0604020202020204" pitchFamily="34" charset="0"/>
              </a:rPr>
              <a:t>的形态，分别是横向五子连线、竖向五子连线和两种对角线五子连线。</a:t>
            </a:r>
            <a:endParaRPr lang="en-US" sz="1800" kern="100" dirty="0">
              <a:effectLst/>
              <a:latin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866906" y="848892"/>
            <a:ext cx="9829800" cy="1325880"/>
          </a:xfrm>
        </p:spPr>
        <p:txBody>
          <a:bodyPr anchor="b">
            <a:normAutofit/>
          </a:bodyPr>
          <a:lstStyle/>
          <a:p>
            <a:pPr algn="ctr"/>
            <a:r>
              <a:rPr lang="zh-CN" altLang="en-US" dirty="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rPr>
              <a:t>基本流程</a:t>
            </a:r>
          </a:p>
        </p:txBody>
      </p:sp>
      <p:grpSp>
        <p:nvGrpSpPr>
          <p:cNvPr id="14" name="Group 13"/>
          <p:cNvGrpSpPr>
            <a:grpSpLocks noGrp="1" noUngrp="1" noRot="1" noChangeAspect="1" noMove="1" noResize="1"/>
          </p:cNvGrpSpPr>
          <p:nvPr/>
        </p:nvGrpSpPr>
        <p:grpSpPr>
          <a:xfrm>
            <a:off x="-305" y="-1"/>
            <a:ext cx="3362070" cy="2522849"/>
            <a:chOff x="-305" y="-1"/>
            <a:chExt cx="3832880" cy="2876136"/>
          </a:xfrm>
        </p:grpSpPr>
        <p:sp>
          <p:nvSpPr>
            <p:cNvPr id="15" name="Freeform: Shape 14"/>
            <p:cNvSpPr/>
            <p:nvPr/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16" name="Freeform: Shape 15"/>
            <p:cNvSpPr/>
            <p:nvPr/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17" name="Freeform: Shape 16"/>
            <p:cNvSpPr/>
            <p:nvPr/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18" name="Freeform: Shape 17"/>
            <p:cNvSpPr/>
            <p:nvPr/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11264" y="1433110"/>
            <a:ext cx="5967560" cy="3991779"/>
          </a:xfrm>
        </p:spPr>
        <p:txBody>
          <a:bodyPr anchor="ctr">
            <a:normAutofit/>
          </a:bodyPr>
          <a:lstStyle/>
          <a:p>
            <a:pPr algn="just"/>
            <a:r>
              <a:rPr lang="zh-CN" sz="2000" kern="100" dirty="0">
                <a:solidFill>
                  <a:srgbClr val="4D4D4D"/>
                </a:solidFill>
                <a:effectLst/>
                <a:latin typeface="+mn-ea"/>
                <a:cs typeface="Arial" panose="020B0604020202020204" pitchFamily="34" charset="0"/>
              </a:rPr>
              <a:t>（</a:t>
            </a:r>
            <a:r>
              <a:rPr lang="en-US" sz="2000" kern="100" dirty="0">
                <a:solidFill>
                  <a:srgbClr val="4D4D4D"/>
                </a:solidFill>
                <a:effectLst/>
                <a:latin typeface="+mn-ea"/>
                <a:cs typeface="Times New Roman" panose="02020603050405020304" pitchFamily="18" charset="0"/>
              </a:rPr>
              <a:t>1</a:t>
            </a:r>
            <a:r>
              <a:rPr lang="zh-CN" sz="2000" kern="100" dirty="0">
                <a:solidFill>
                  <a:srgbClr val="4D4D4D"/>
                </a:solidFill>
                <a:effectLst/>
                <a:latin typeface="+mn-ea"/>
                <a:cs typeface="Arial" panose="020B0604020202020204" pitchFamily="34" charset="0"/>
              </a:rPr>
              <a:t>）开局前，双方确定执子颜色；</a:t>
            </a:r>
            <a:endParaRPr lang="en-US" sz="2000" kern="100" dirty="0">
              <a:effectLst/>
              <a:latin typeface="+mn-ea"/>
              <a:cs typeface="Times New Roman" panose="02020603050405020304" pitchFamily="18" charset="0"/>
            </a:endParaRPr>
          </a:p>
          <a:p>
            <a:pPr algn="just"/>
            <a:r>
              <a:rPr lang="zh-CN" sz="2000" kern="100" dirty="0">
                <a:solidFill>
                  <a:srgbClr val="4D4D4D"/>
                </a:solidFill>
                <a:effectLst/>
                <a:latin typeface="+mn-ea"/>
                <a:cs typeface="Arial" panose="020B0604020202020204" pitchFamily="34" charset="0"/>
              </a:rPr>
              <a:t>（</a:t>
            </a:r>
            <a:r>
              <a:rPr lang="en-US" sz="2000" kern="100" dirty="0">
                <a:solidFill>
                  <a:srgbClr val="4D4D4D"/>
                </a:solidFill>
                <a:effectLst/>
                <a:latin typeface="+mn-ea"/>
                <a:cs typeface="Times New Roman" panose="02020603050405020304" pitchFamily="18" charset="0"/>
              </a:rPr>
              <a:t>2</a:t>
            </a:r>
            <a:r>
              <a:rPr lang="zh-CN" sz="2000" kern="100" dirty="0">
                <a:solidFill>
                  <a:srgbClr val="4D4D4D"/>
                </a:solidFill>
                <a:effectLst/>
                <a:latin typeface="+mn-ea"/>
                <a:cs typeface="Arial" panose="020B0604020202020204" pitchFamily="34" charset="0"/>
              </a:rPr>
              <a:t>）空棋盘开局；</a:t>
            </a:r>
            <a:endParaRPr lang="en-US" sz="2000" kern="100" dirty="0">
              <a:effectLst/>
              <a:latin typeface="+mn-ea"/>
              <a:cs typeface="Times New Roman" panose="02020603050405020304" pitchFamily="18" charset="0"/>
            </a:endParaRPr>
          </a:p>
          <a:p>
            <a:pPr algn="just"/>
            <a:r>
              <a:rPr lang="zh-CN" sz="2000" kern="100" dirty="0">
                <a:solidFill>
                  <a:srgbClr val="4D4D4D"/>
                </a:solidFill>
                <a:effectLst/>
                <a:latin typeface="+mn-ea"/>
                <a:cs typeface="Arial" panose="020B0604020202020204" pitchFamily="34" charset="0"/>
              </a:rPr>
              <a:t>（</a:t>
            </a:r>
            <a:r>
              <a:rPr lang="en-US" sz="2000" kern="100" dirty="0">
                <a:solidFill>
                  <a:srgbClr val="4D4D4D"/>
                </a:solidFill>
                <a:effectLst/>
                <a:latin typeface="+mn-ea"/>
                <a:cs typeface="Times New Roman" panose="02020603050405020304" pitchFamily="18" charset="0"/>
              </a:rPr>
              <a:t>3</a:t>
            </a:r>
            <a:r>
              <a:rPr lang="zh-CN" sz="2000" kern="100" dirty="0">
                <a:solidFill>
                  <a:srgbClr val="4D4D4D"/>
                </a:solidFill>
                <a:effectLst/>
                <a:latin typeface="+mn-ea"/>
                <a:cs typeface="Arial" panose="020B0604020202020204" pitchFamily="34" charset="0"/>
              </a:rPr>
              <a:t>）黑子先手；</a:t>
            </a:r>
            <a:endParaRPr lang="en-US" sz="2000" kern="100" dirty="0">
              <a:effectLst/>
              <a:latin typeface="+mn-ea"/>
              <a:cs typeface="Times New Roman" panose="02020603050405020304" pitchFamily="18" charset="0"/>
            </a:endParaRPr>
          </a:p>
          <a:p>
            <a:pPr algn="just"/>
            <a:r>
              <a:rPr lang="zh-CN" sz="2000" kern="100" dirty="0">
                <a:solidFill>
                  <a:srgbClr val="4D4D4D"/>
                </a:solidFill>
                <a:effectLst/>
                <a:latin typeface="+mn-ea"/>
                <a:cs typeface="Arial" panose="020B0604020202020204" pitchFamily="34" charset="0"/>
              </a:rPr>
              <a:t>（</a:t>
            </a:r>
            <a:r>
              <a:rPr lang="en-US" sz="2000" kern="100" dirty="0">
                <a:solidFill>
                  <a:srgbClr val="4D4D4D"/>
                </a:solidFill>
                <a:effectLst/>
                <a:latin typeface="+mn-ea"/>
                <a:cs typeface="Times New Roman" panose="02020603050405020304" pitchFamily="18" charset="0"/>
              </a:rPr>
              <a:t>4</a:t>
            </a:r>
            <a:r>
              <a:rPr lang="zh-CN" sz="2000" kern="100" dirty="0">
                <a:solidFill>
                  <a:srgbClr val="4D4D4D"/>
                </a:solidFill>
                <a:effectLst/>
                <a:latin typeface="+mn-ea"/>
                <a:cs typeface="Arial" panose="020B0604020202020204" pitchFamily="34" charset="0"/>
              </a:rPr>
              <a:t>）黑白交替下子，每次下一子，只能下在空白的交叉点处；</a:t>
            </a:r>
            <a:endParaRPr lang="en-US" sz="2000" kern="100" dirty="0">
              <a:effectLst/>
              <a:latin typeface="+mn-ea"/>
              <a:cs typeface="Times New Roman" panose="02020603050405020304" pitchFamily="18" charset="0"/>
            </a:endParaRPr>
          </a:p>
          <a:p>
            <a:pPr algn="just"/>
            <a:r>
              <a:rPr lang="zh-CN" sz="2000" kern="100" dirty="0">
                <a:solidFill>
                  <a:srgbClr val="4D4D4D"/>
                </a:solidFill>
                <a:effectLst/>
                <a:latin typeface="+mn-ea"/>
                <a:cs typeface="Arial" panose="020B0604020202020204" pitchFamily="34" charset="0"/>
              </a:rPr>
              <a:t>（</a:t>
            </a:r>
            <a:r>
              <a:rPr lang="en-US" sz="2000" kern="100" dirty="0">
                <a:solidFill>
                  <a:srgbClr val="4D4D4D"/>
                </a:solidFill>
                <a:effectLst/>
                <a:latin typeface="+mn-ea"/>
                <a:cs typeface="Times New Roman" panose="02020603050405020304" pitchFamily="18" charset="0"/>
              </a:rPr>
              <a:t>5</a:t>
            </a:r>
            <a:r>
              <a:rPr lang="zh-CN" sz="2000" kern="100" dirty="0">
                <a:solidFill>
                  <a:srgbClr val="4D4D4D"/>
                </a:solidFill>
                <a:effectLst/>
                <a:latin typeface="+mn-ea"/>
                <a:cs typeface="Arial" panose="020B0604020202020204" pitchFamily="34" charset="0"/>
              </a:rPr>
              <a:t>）下子后不能悔棋，也不能移动任何棋子；</a:t>
            </a:r>
            <a:endParaRPr lang="en-US" sz="2000" kern="100" dirty="0">
              <a:effectLst/>
              <a:latin typeface="+mn-ea"/>
              <a:cs typeface="Times New Roman" panose="02020603050405020304" pitchFamily="18" charset="0"/>
            </a:endParaRPr>
          </a:p>
          <a:p>
            <a:pPr algn="just"/>
            <a:r>
              <a:rPr lang="zh-CN" sz="2000" kern="100" dirty="0">
                <a:solidFill>
                  <a:srgbClr val="4D4D4D"/>
                </a:solidFill>
                <a:effectLst/>
                <a:latin typeface="+mn-ea"/>
                <a:cs typeface="Arial" panose="020B0604020202020204" pitchFamily="34" charset="0"/>
              </a:rPr>
              <a:t>（</a:t>
            </a:r>
            <a:r>
              <a:rPr lang="en-US" sz="2000" kern="100" dirty="0">
                <a:solidFill>
                  <a:srgbClr val="4D4D4D"/>
                </a:solidFill>
                <a:effectLst/>
                <a:latin typeface="+mn-ea"/>
                <a:cs typeface="Times New Roman" panose="02020603050405020304" pitchFamily="18" charset="0"/>
              </a:rPr>
              <a:t>6</a:t>
            </a:r>
            <a:r>
              <a:rPr lang="zh-CN" sz="2000" kern="100" dirty="0">
                <a:solidFill>
                  <a:srgbClr val="4D4D4D"/>
                </a:solidFill>
                <a:effectLst/>
                <a:latin typeface="+mn-ea"/>
                <a:cs typeface="Arial" panose="020B0604020202020204" pitchFamily="34" charset="0"/>
              </a:rPr>
              <a:t>）某方达成</a:t>
            </a:r>
            <a:r>
              <a:rPr lang="en-US" sz="2000" kern="100" dirty="0">
                <a:solidFill>
                  <a:srgbClr val="4D4D4D"/>
                </a:solidFill>
                <a:effectLst/>
                <a:latin typeface="+mn-ea"/>
                <a:cs typeface="Times New Roman" panose="02020603050405020304" pitchFamily="18" charset="0"/>
              </a:rPr>
              <a:t>“</a:t>
            </a:r>
            <a:r>
              <a:rPr lang="zh-CN" sz="2000" kern="100" dirty="0">
                <a:solidFill>
                  <a:srgbClr val="4D4D4D"/>
                </a:solidFill>
                <a:effectLst/>
                <a:latin typeface="+mn-ea"/>
                <a:cs typeface="Arial" panose="020B0604020202020204" pitchFamily="34" charset="0"/>
              </a:rPr>
              <a:t>五子连线</a:t>
            </a:r>
            <a:r>
              <a:rPr lang="en-US" sz="2000" kern="100" dirty="0">
                <a:solidFill>
                  <a:srgbClr val="4D4D4D"/>
                </a:solidFill>
                <a:effectLst/>
                <a:latin typeface="+mn-ea"/>
                <a:cs typeface="Times New Roman" panose="02020603050405020304" pitchFamily="18" charset="0"/>
              </a:rPr>
              <a:t>”</a:t>
            </a:r>
            <a:r>
              <a:rPr lang="zh-CN" sz="2000" kern="100" dirty="0">
                <a:solidFill>
                  <a:srgbClr val="4D4D4D"/>
                </a:solidFill>
                <a:effectLst/>
                <a:latin typeface="+mn-ea"/>
                <a:cs typeface="Arial" panose="020B0604020202020204" pitchFamily="34" charset="0"/>
              </a:rPr>
              <a:t>，则该方获胜，游戏结束；</a:t>
            </a:r>
            <a:endParaRPr lang="en-US" sz="2000" kern="100" dirty="0">
              <a:effectLst/>
              <a:latin typeface="+mn-ea"/>
              <a:cs typeface="Times New Roman" panose="02020603050405020304" pitchFamily="18" charset="0"/>
            </a:endParaRPr>
          </a:p>
          <a:p>
            <a:r>
              <a:rPr lang="zh-CN" sz="2000" dirty="0">
                <a:solidFill>
                  <a:srgbClr val="4D4D4D"/>
                </a:solidFill>
                <a:effectLst/>
                <a:latin typeface="+mn-ea"/>
                <a:cs typeface="Arial" panose="020B0604020202020204" pitchFamily="34" charset="0"/>
              </a:rPr>
              <a:t>（</a:t>
            </a:r>
            <a:r>
              <a:rPr lang="en-US" sz="2000" dirty="0">
                <a:solidFill>
                  <a:srgbClr val="4D4D4D"/>
                </a:solidFill>
                <a:effectLst/>
                <a:latin typeface="+mn-ea"/>
              </a:rPr>
              <a:t>7</a:t>
            </a:r>
            <a:r>
              <a:rPr lang="zh-CN" sz="2000" dirty="0">
                <a:solidFill>
                  <a:srgbClr val="4D4D4D"/>
                </a:solidFill>
                <a:effectLst/>
                <a:latin typeface="+mn-ea"/>
                <a:cs typeface="Arial" panose="020B0604020202020204" pitchFamily="34" charset="0"/>
              </a:rPr>
              <a:t>）棋盘上没有落子点，且双方均没有</a:t>
            </a:r>
            <a:r>
              <a:rPr lang="en-US" sz="2000" dirty="0">
                <a:solidFill>
                  <a:srgbClr val="4D4D4D"/>
                </a:solidFill>
                <a:effectLst/>
                <a:latin typeface="+mn-ea"/>
              </a:rPr>
              <a:t>“</a:t>
            </a:r>
            <a:r>
              <a:rPr lang="zh-CN" sz="2000" dirty="0">
                <a:solidFill>
                  <a:srgbClr val="4D4D4D"/>
                </a:solidFill>
                <a:effectLst/>
                <a:latin typeface="+mn-ea"/>
                <a:cs typeface="Arial" panose="020B0604020202020204" pitchFamily="34" charset="0"/>
              </a:rPr>
              <a:t>五子连线</a:t>
            </a:r>
            <a:r>
              <a:rPr lang="en-US" sz="2000" dirty="0">
                <a:solidFill>
                  <a:srgbClr val="4D4D4D"/>
                </a:solidFill>
                <a:effectLst/>
                <a:latin typeface="+mn-ea"/>
              </a:rPr>
              <a:t>”</a:t>
            </a:r>
            <a:r>
              <a:rPr lang="zh-CN" sz="2000" dirty="0">
                <a:solidFill>
                  <a:srgbClr val="4D4D4D"/>
                </a:solidFill>
                <a:effectLst/>
                <a:latin typeface="+mn-ea"/>
                <a:cs typeface="Arial" panose="020B0604020202020204" pitchFamily="34" charset="0"/>
              </a:rPr>
              <a:t>，则平局，游戏结束；</a:t>
            </a:r>
            <a:r>
              <a:rPr lang="en-US" sz="3200" dirty="0">
                <a:effectLst/>
                <a:latin typeface="+mn-ea"/>
              </a:rPr>
              <a:t> </a:t>
            </a:r>
            <a:endParaRPr lang="zh-CN" altLang="en-US" sz="3200" dirty="0">
              <a:solidFill>
                <a:schemeClr val="tx2"/>
              </a:solidFill>
              <a:latin typeface="+mn-ea"/>
              <a:cs typeface="+mn-ea"/>
              <a:sym typeface="+mn-lt"/>
            </a:endParaRPr>
          </a:p>
        </p:txBody>
      </p:sp>
      <p:grpSp>
        <p:nvGrpSpPr>
          <p:cNvPr id="20" name="Group 19"/>
          <p:cNvGrpSpPr>
            <a:grpSpLocks noGrp="1" noUngrp="1" noRot="1" noChangeAspect="1" noMove="1" noResize="1"/>
          </p:cNvGrpSpPr>
          <p:nvPr/>
        </p:nvGrpSpPr>
        <p:grpSpPr>
          <a:xfrm rot="5400000" flipH="1">
            <a:off x="10185732" y="4852038"/>
            <a:ext cx="2151670" cy="1860256"/>
            <a:chOff x="-305" y="-4155"/>
            <a:chExt cx="2514948" cy="2174333"/>
          </a:xfrm>
        </p:grpSpPr>
        <p:sp>
          <p:nvSpPr>
            <p:cNvPr id="21" name="Freeform: Shape 20"/>
            <p:cNvSpPr/>
            <p:nvPr/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22" name="Freeform: Shape 21"/>
            <p:cNvSpPr/>
            <p:nvPr/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23" name="Freeform: Shape 22"/>
            <p:cNvSpPr/>
            <p:nvPr/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>
                <a:cs typeface="+mn-ea"/>
                <a:sym typeface="+mn-lt"/>
              </a:endParaRPr>
            </a:p>
          </p:txBody>
        </p:sp>
        <p:sp>
          <p:nvSpPr>
            <p:cNvPr id="24" name="Freeform: Shape 23"/>
            <p:cNvSpPr/>
            <p:nvPr/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cs typeface="+mn-ea"/>
                <a:sym typeface="+mn-lt"/>
              </a:endParaRPr>
            </a:p>
          </p:txBody>
        </p:sp>
      </p:grpSp>
      <p:pic>
        <p:nvPicPr>
          <p:cNvPr id="1026" name="Picture 2" descr="五子棋开局到底有多重要-同城游">
            <a:extLst>
              <a:ext uri="{FF2B5EF4-FFF2-40B4-BE49-F238E27FC236}">
                <a16:creationId xmlns:a16="http://schemas.microsoft.com/office/drawing/2014/main" id="{B92F1F0C-A0C2-DC65-BA17-F8C32E40F7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508" y="3159959"/>
            <a:ext cx="3511973" cy="2208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605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0947" y="1040086"/>
            <a:ext cx="9829800" cy="1325880"/>
          </a:xfrm>
        </p:spPr>
        <p:txBody>
          <a:bodyPr anchor="b">
            <a:normAutofit/>
          </a:bodyPr>
          <a:lstStyle/>
          <a:p>
            <a:pPr algn="ctr"/>
            <a:r>
              <a:rPr lang="zh-CN" altLang="en-US" dirty="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rPr>
              <a:t>因此，我们需要知道：</a:t>
            </a:r>
          </a:p>
        </p:txBody>
      </p:sp>
      <p:grpSp>
        <p:nvGrpSpPr>
          <p:cNvPr id="14" name="Group 13"/>
          <p:cNvGrpSpPr>
            <a:grpSpLocks noGrp="1" noUngrp="1" noRot="1" noChangeAspect="1" noMove="1" noResize="1"/>
          </p:cNvGrpSpPr>
          <p:nvPr/>
        </p:nvGrpSpPr>
        <p:grpSpPr>
          <a:xfrm>
            <a:off x="-305" y="-1"/>
            <a:ext cx="3362070" cy="2522849"/>
            <a:chOff x="-305" y="-1"/>
            <a:chExt cx="3832880" cy="2876136"/>
          </a:xfrm>
        </p:grpSpPr>
        <p:sp>
          <p:nvSpPr>
            <p:cNvPr id="15" name="Freeform: Shape 14"/>
            <p:cNvSpPr/>
            <p:nvPr/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16" name="Freeform: Shape 15"/>
            <p:cNvSpPr/>
            <p:nvPr/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17" name="Freeform: Shape 16"/>
            <p:cNvSpPr/>
            <p:nvPr/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18" name="Freeform: Shape 17"/>
            <p:cNvSpPr/>
            <p:nvPr/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0997" y="2151670"/>
            <a:ext cx="8887963" cy="3991779"/>
          </a:xfrm>
        </p:spPr>
        <p:txBody>
          <a:bodyPr anchor="ctr">
            <a:normAutofit/>
          </a:bodyPr>
          <a:lstStyle/>
          <a:p>
            <a:pPr marL="342900" lvl="0" indent="-342900" algn="ctr">
              <a:buFont typeface="+mj-lt"/>
              <a:buAutoNum type="arabicPeriod"/>
            </a:pPr>
            <a:r>
              <a:rPr lang="zh-CN" sz="3600" b="1" kern="100" dirty="0">
                <a:solidFill>
                  <a:schemeClr val="accent4">
                    <a:lumMod val="75000"/>
                  </a:schemeClr>
                </a:solidFill>
                <a:effectLst/>
                <a:latin typeface="+mn-ea"/>
                <a:cs typeface="Arial" panose="020B0604020202020204" pitchFamily="34" charset="0"/>
              </a:rPr>
              <a:t>开局时执黑执白？</a:t>
            </a:r>
            <a:endParaRPr lang="en-US" sz="3600" b="1" kern="100" dirty="0">
              <a:solidFill>
                <a:schemeClr val="accent4">
                  <a:lumMod val="75000"/>
                </a:schemeClr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marL="342900" lvl="0" indent="-342900" algn="ctr">
              <a:buFont typeface="+mj-lt"/>
              <a:buAutoNum type="arabicPeriod"/>
            </a:pPr>
            <a:r>
              <a:rPr lang="zh-CN" sz="3600" b="1" kern="100" dirty="0">
                <a:solidFill>
                  <a:schemeClr val="accent5">
                    <a:lumMod val="75000"/>
                  </a:schemeClr>
                </a:solidFill>
                <a:effectLst/>
                <a:latin typeface="+mn-ea"/>
                <a:cs typeface="Arial" panose="020B0604020202020204" pitchFamily="34" charset="0"/>
              </a:rPr>
              <a:t>当前局面是怎样的？</a:t>
            </a:r>
            <a:r>
              <a:rPr lang="zh-CN" sz="3600" b="1" kern="100" dirty="0">
                <a:solidFill>
                  <a:schemeClr val="accent5">
                    <a:lumMod val="75000"/>
                  </a:schemeClr>
                </a:solidFill>
                <a:effectLst/>
                <a:latin typeface="+mn-ea"/>
                <a:cs typeface="Times New Roman" panose="02020603050405020304" pitchFamily="18" charset="0"/>
              </a:rPr>
              <a:t> </a:t>
            </a:r>
            <a:endParaRPr lang="en-US" sz="3600" b="1" kern="100" dirty="0">
              <a:solidFill>
                <a:schemeClr val="accent5">
                  <a:lumMod val="75000"/>
                </a:schemeClr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marL="342900" lvl="0" indent="-342900" algn="ctr">
              <a:buFont typeface="+mj-lt"/>
              <a:buAutoNum type="arabicPeriod"/>
            </a:pPr>
            <a:r>
              <a:rPr lang="zh-CN" sz="3600" b="1" kern="100" dirty="0">
                <a:solidFill>
                  <a:srgbClr val="C00000"/>
                </a:solidFill>
                <a:effectLst/>
                <a:latin typeface="+mn-ea"/>
                <a:cs typeface="Arial" panose="020B0604020202020204" pitchFamily="34" charset="0"/>
              </a:rPr>
              <a:t>我下一步应该在何处落子？之后局面的变化如何？是否对我有利？</a:t>
            </a:r>
            <a:r>
              <a:rPr lang="zh-CN" altLang="en-US" sz="3600" b="1" kern="100" dirty="0">
                <a:solidFill>
                  <a:srgbClr val="C00000"/>
                </a:solidFill>
                <a:effectLst/>
                <a:latin typeface="+mn-ea"/>
                <a:cs typeface="Arial" panose="020B0604020202020204" pitchFamily="34" charset="0"/>
              </a:rPr>
              <a:t>（最重要）</a:t>
            </a:r>
            <a:endParaRPr lang="en-US" sz="3600" b="1" kern="100" dirty="0">
              <a:solidFill>
                <a:srgbClr val="C00000"/>
              </a:solidFill>
              <a:effectLst/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20" name="Group 19"/>
          <p:cNvGrpSpPr>
            <a:grpSpLocks noGrp="1" noUngrp="1" noRot="1" noChangeAspect="1" noMove="1" noResize="1"/>
          </p:cNvGrpSpPr>
          <p:nvPr/>
        </p:nvGrpSpPr>
        <p:grpSpPr>
          <a:xfrm rot="5400000" flipH="1">
            <a:off x="10185732" y="4852038"/>
            <a:ext cx="2151670" cy="1860256"/>
            <a:chOff x="-305" y="-4155"/>
            <a:chExt cx="2514948" cy="2174333"/>
          </a:xfrm>
        </p:grpSpPr>
        <p:sp>
          <p:nvSpPr>
            <p:cNvPr id="21" name="Freeform: Shape 20"/>
            <p:cNvSpPr/>
            <p:nvPr/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22" name="Freeform: Shape 21"/>
            <p:cNvSpPr/>
            <p:nvPr/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23" name="Freeform: Shape 22"/>
            <p:cNvSpPr/>
            <p:nvPr/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>
                <a:cs typeface="+mn-ea"/>
                <a:sym typeface="+mn-lt"/>
              </a:endParaRPr>
            </a:p>
          </p:txBody>
        </p:sp>
        <p:sp>
          <p:nvSpPr>
            <p:cNvPr id="24" name="Freeform: Shape 23"/>
            <p:cNvSpPr/>
            <p:nvPr/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60081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>
            <a:grpSpLocks noGrp="1" noUngrp="1" noRot="1" noChangeAspect="1" noMove="1" noResize="1"/>
          </p:cNvGrpSpPr>
          <p:nvPr/>
        </p:nvGrpSpPr>
        <p:grpSpPr>
          <a:xfrm>
            <a:off x="-305" y="-1"/>
            <a:ext cx="3362070" cy="2522849"/>
            <a:chOff x="-305" y="-1"/>
            <a:chExt cx="3832880" cy="2876136"/>
          </a:xfrm>
        </p:grpSpPr>
        <p:sp>
          <p:nvSpPr>
            <p:cNvPr id="15" name="Freeform: Shape 14"/>
            <p:cNvSpPr/>
            <p:nvPr/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16" name="Freeform: Shape 15"/>
            <p:cNvSpPr/>
            <p:nvPr/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17" name="Freeform: Shape 16"/>
            <p:cNvSpPr/>
            <p:nvPr/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18" name="Freeform: Shape 17"/>
            <p:cNvSpPr/>
            <p:nvPr/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7618" y="1163849"/>
            <a:ext cx="9992172" cy="3991779"/>
          </a:xfrm>
        </p:spPr>
        <p:txBody>
          <a:bodyPr anchor="ctr">
            <a:normAutofit fontScale="85000" lnSpcReduction="20000"/>
          </a:bodyPr>
          <a:lstStyle/>
          <a:p>
            <a:pPr marL="0" lvl="0" indent="0" algn="ctr">
              <a:buNone/>
            </a:pPr>
            <a:r>
              <a:rPr lang="zh-CN" sz="3600" b="1" kern="100" dirty="0">
                <a:solidFill>
                  <a:schemeClr val="accent4">
                    <a:lumMod val="75000"/>
                  </a:schemeClr>
                </a:solidFill>
                <a:effectLst/>
                <a:latin typeface="+mn-ea"/>
                <a:cs typeface="Arial" panose="020B0604020202020204" pitchFamily="34" charset="0"/>
              </a:rPr>
              <a:t>开局时执黑执白</a:t>
            </a:r>
            <a:r>
              <a:rPr lang="en-US" altLang="zh-CN" sz="3600" b="1" kern="100" dirty="0">
                <a:solidFill>
                  <a:schemeClr val="accent4">
                    <a:lumMod val="75000"/>
                  </a:schemeClr>
                </a:solidFill>
                <a:latin typeface="+mn-ea"/>
                <a:cs typeface="Arial" panose="020B0604020202020204" pitchFamily="34" charset="0"/>
              </a:rPr>
              <a:t>——</a:t>
            </a:r>
            <a:endParaRPr lang="en-US" altLang="zh-CN" sz="3600" b="1" kern="100" dirty="0">
              <a:solidFill>
                <a:schemeClr val="accent4">
                  <a:lumMod val="75000"/>
                </a:schemeClr>
              </a:solidFill>
              <a:effectLst/>
              <a:latin typeface="+mn-ea"/>
              <a:cs typeface="Arial" panose="020B0604020202020204" pitchFamily="34" charset="0"/>
            </a:endParaRPr>
          </a:p>
          <a:p>
            <a:pPr marL="342900" lvl="0" indent="-342900" algn="ctr">
              <a:buFont typeface="+mj-lt"/>
              <a:buAutoNum type="arabicPeriod"/>
            </a:pPr>
            <a:endParaRPr lang="en-US" altLang="zh-CN" sz="3600" b="1" kern="100" dirty="0">
              <a:solidFill>
                <a:schemeClr val="accent4">
                  <a:lumMod val="75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 marL="342900" lvl="0" indent="-342900" algn="ctr">
              <a:buFont typeface="+mj-lt"/>
              <a:buAutoNum type="arabicPeriod"/>
            </a:pPr>
            <a:endParaRPr lang="en-US" altLang="zh-CN" sz="3600" b="1" kern="100" dirty="0">
              <a:solidFill>
                <a:schemeClr val="accent4">
                  <a:lumMod val="75000"/>
                </a:schemeClr>
              </a:solidFill>
              <a:effectLst/>
              <a:latin typeface="+mn-ea"/>
              <a:cs typeface="Arial" panose="020B0604020202020204" pitchFamily="34" charset="0"/>
            </a:endParaRPr>
          </a:p>
          <a:p>
            <a:pPr marL="0" lvl="0" indent="0" algn="ctr">
              <a:buNone/>
            </a:pPr>
            <a:r>
              <a:rPr lang="zh-CN" sz="3600" b="1" kern="100" dirty="0">
                <a:solidFill>
                  <a:schemeClr val="accent5">
                    <a:lumMod val="75000"/>
                  </a:schemeClr>
                </a:solidFill>
                <a:effectLst/>
                <a:latin typeface="+mn-ea"/>
                <a:cs typeface="Arial" panose="020B0604020202020204" pitchFamily="34" charset="0"/>
              </a:rPr>
              <a:t>当前局面是怎样的</a:t>
            </a:r>
            <a:r>
              <a:rPr lang="en-US" altLang="zh-CN" sz="3600" b="1" kern="100" dirty="0">
                <a:solidFill>
                  <a:schemeClr val="accent5">
                    <a:lumMod val="75000"/>
                  </a:schemeClr>
                </a:solidFill>
                <a:latin typeface="+mn-ea"/>
                <a:cs typeface="Arial" panose="020B0604020202020204" pitchFamily="34" charset="0"/>
              </a:rPr>
              <a:t>——</a:t>
            </a:r>
            <a:endParaRPr lang="en-US" altLang="zh-CN" sz="3600" b="1" kern="100" dirty="0">
              <a:solidFill>
                <a:schemeClr val="accent5">
                  <a:lumMod val="75000"/>
                </a:schemeClr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marL="342900" lvl="0" indent="-342900" algn="ctr">
              <a:buFont typeface="+mj-lt"/>
              <a:buAutoNum type="arabicPeriod"/>
            </a:pPr>
            <a:endParaRPr lang="en-US" sz="3600" b="1" kern="100" dirty="0">
              <a:solidFill>
                <a:schemeClr val="accent5">
                  <a:lumMod val="75000"/>
                </a:schemeClr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marL="342900" lvl="0" indent="-342900" algn="ctr">
              <a:buFont typeface="+mj-lt"/>
              <a:buAutoNum type="arabicPeriod"/>
            </a:pPr>
            <a:endParaRPr lang="en-US" sz="3600" b="1" kern="100" dirty="0">
              <a:solidFill>
                <a:schemeClr val="accent5">
                  <a:lumMod val="75000"/>
                </a:schemeClr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marL="342900" lvl="0" indent="-342900" algn="ctr">
              <a:buFont typeface="+mj-lt"/>
              <a:buAutoNum type="arabicPeriod"/>
            </a:pPr>
            <a:endParaRPr lang="en-US" sz="3600" b="1" kern="100" dirty="0">
              <a:solidFill>
                <a:schemeClr val="accent5">
                  <a:lumMod val="75000"/>
                </a:schemeClr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marL="0" lvl="0" indent="0" algn="ctr">
              <a:buNone/>
            </a:pPr>
            <a:r>
              <a:rPr lang="zh-CN" sz="3600" b="1" kern="100" dirty="0">
                <a:solidFill>
                  <a:srgbClr val="C00000"/>
                </a:solidFill>
                <a:effectLst/>
                <a:latin typeface="+mn-ea"/>
                <a:cs typeface="Arial" panose="020B0604020202020204" pitchFamily="34" charset="0"/>
              </a:rPr>
              <a:t>下一步应该在何处落子</a:t>
            </a:r>
            <a:r>
              <a:rPr lang="zh-CN" altLang="en-US" sz="3600" b="1" kern="100" dirty="0">
                <a:solidFill>
                  <a:srgbClr val="C00000"/>
                </a:solidFill>
                <a:latin typeface="+mn-ea"/>
                <a:cs typeface="Arial" panose="020B0604020202020204" pitchFamily="34" charset="0"/>
              </a:rPr>
              <a:t>，</a:t>
            </a:r>
            <a:r>
              <a:rPr lang="zh-CN" sz="3600" b="1" kern="100" dirty="0">
                <a:solidFill>
                  <a:srgbClr val="C00000"/>
                </a:solidFill>
                <a:effectLst/>
                <a:latin typeface="+mn-ea"/>
                <a:cs typeface="Arial" panose="020B0604020202020204" pitchFamily="34" charset="0"/>
              </a:rPr>
              <a:t>之后局面的变化如何</a:t>
            </a:r>
            <a:r>
              <a:rPr lang="en-US" altLang="zh-CN" sz="3600" b="1" kern="100" dirty="0">
                <a:solidFill>
                  <a:srgbClr val="C00000"/>
                </a:solidFill>
                <a:effectLst/>
                <a:latin typeface="+mn-ea"/>
                <a:cs typeface="Arial" panose="020B0604020202020204" pitchFamily="34" charset="0"/>
              </a:rPr>
              <a:t>——</a:t>
            </a:r>
            <a:endParaRPr lang="en-US" sz="3600" b="1" kern="100" dirty="0">
              <a:solidFill>
                <a:srgbClr val="C00000"/>
              </a:solidFill>
              <a:effectLst/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20" name="Group 19"/>
          <p:cNvGrpSpPr>
            <a:grpSpLocks noGrp="1" noUngrp="1" noRot="1" noChangeAspect="1" noMove="1" noResize="1"/>
          </p:cNvGrpSpPr>
          <p:nvPr/>
        </p:nvGrpSpPr>
        <p:grpSpPr>
          <a:xfrm rot="5400000" flipH="1">
            <a:off x="10185732" y="4852038"/>
            <a:ext cx="2151670" cy="1860256"/>
            <a:chOff x="-305" y="-4155"/>
            <a:chExt cx="2514948" cy="2174333"/>
          </a:xfrm>
        </p:grpSpPr>
        <p:sp>
          <p:nvSpPr>
            <p:cNvPr id="21" name="Freeform: Shape 20"/>
            <p:cNvSpPr/>
            <p:nvPr/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22" name="Freeform: Shape 21"/>
            <p:cNvSpPr/>
            <p:nvPr/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23" name="Freeform: Shape 22"/>
            <p:cNvSpPr/>
            <p:nvPr/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>
                <a:cs typeface="+mn-ea"/>
                <a:sym typeface="+mn-lt"/>
              </a:endParaRPr>
            </a:p>
          </p:txBody>
        </p:sp>
        <p:sp>
          <p:nvSpPr>
            <p:cNvPr id="24" name="Freeform: Shape 23"/>
            <p:cNvSpPr/>
            <p:nvPr/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cs typeface="+mn-ea"/>
                <a:sym typeface="+mn-lt"/>
              </a:endParaRPr>
            </a:p>
          </p:txBody>
        </p:sp>
      </p:grp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F894BA2-2760-AAE5-2ED0-140B99272D10}"/>
              </a:ext>
            </a:extLst>
          </p:cNvPr>
          <p:cNvSpPr txBox="1">
            <a:spLocks/>
          </p:cNvSpPr>
          <p:nvPr/>
        </p:nvSpPr>
        <p:spPr>
          <a:xfrm>
            <a:off x="5335353" y="1689233"/>
            <a:ext cx="1856702" cy="8844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zh-CN" altLang="en-US" sz="2000" kern="100" dirty="0">
                <a:solidFill>
                  <a:srgbClr val="4D4D4D"/>
                </a:solidFill>
                <a:latin typeface="+mn-ea"/>
                <a:cs typeface="Arial" panose="020B0604020202020204" pitchFamily="34" charset="0"/>
                <a:sym typeface="+mn-lt"/>
              </a:rPr>
              <a:t>规则既定</a:t>
            </a:r>
            <a:endParaRPr lang="zh-CN" altLang="en-US" sz="3200" dirty="0">
              <a:solidFill>
                <a:schemeClr val="tx2"/>
              </a:solidFill>
              <a:latin typeface="+mn-ea"/>
              <a:cs typeface="+mn-ea"/>
              <a:sym typeface="+mn-lt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BA76E9C-36F6-E198-FBE1-34DE3D75B0BC}"/>
              </a:ext>
            </a:extLst>
          </p:cNvPr>
          <p:cNvSpPr txBox="1">
            <a:spLocks/>
          </p:cNvSpPr>
          <p:nvPr/>
        </p:nvSpPr>
        <p:spPr>
          <a:xfrm>
            <a:off x="4874630" y="3169509"/>
            <a:ext cx="1856702" cy="8844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zh-CN" altLang="en-US" sz="3200" dirty="0">
              <a:solidFill>
                <a:schemeClr val="tx2"/>
              </a:solidFill>
              <a:latin typeface="+mn-ea"/>
              <a:cs typeface="+mn-ea"/>
              <a:sym typeface="+mn-lt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65A081D-BFC1-6817-0602-2D733CC793CA}"/>
              </a:ext>
            </a:extLst>
          </p:cNvPr>
          <p:cNvSpPr txBox="1">
            <a:spLocks/>
          </p:cNvSpPr>
          <p:nvPr/>
        </p:nvSpPr>
        <p:spPr>
          <a:xfrm>
            <a:off x="5335200" y="3367577"/>
            <a:ext cx="1856702" cy="1537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zh-CN" altLang="en-US" sz="2000" kern="100" dirty="0">
                <a:solidFill>
                  <a:srgbClr val="4D4D4D"/>
                </a:solidFill>
                <a:latin typeface="+mn-ea"/>
                <a:cs typeface="Arial" panose="020B0604020202020204" pitchFamily="34" charset="0"/>
                <a:sym typeface="+mn-lt"/>
              </a:rPr>
              <a:t>存储方式</a:t>
            </a:r>
            <a:endParaRPr lang="en-US" altLang="zh-CN" sz="2000" kern="100" dirty="0">
              <a:solidFill>
                <a:srgbClr val="4D4D4D"/>
              </a:solidFill>
              <a:latin typeface="+mn-ea"/>
              <a:cs typeface="Arial" panose="020B0604020202020204" pitchFamily="34" charset="0"/>
              <a:sym typeface="+mn-lt"/>
            </a:endParaRPr>
          </a:p>
          <a:p>
            <a:pPr algn="just"/>
            <a:r>
              <a:rPr lang="zh-CN" altLang="en-US" sz="2000" kern="100" dirty="0">
                <a:solidFill>
                  <a:srgbClr val="4D4D4D"/>
                </a:solidFill>
                <a:latin typeface="+mn-ea"/>
                <a:cs typeface="Arial" panose="020B0604020202020204" pitchFamily="34" charset="0"/>
                <a:sym typeface="+mn-lt"/>
              </a:rPr>
              <a:t>边界问题</a:t>
            </a:r>
            <a:endParaRPr lang="en-US" altLang="zh-CN" sz="3200" kern="100" dirty="0">
              <a:solidFill>
                <a:schemeClr val="tx2"/>
              </a:solidFill>
              <a:latin typeface="+mn-ea"/>
              <a:cs typeface="+mn-ea"/>
              <a:sym typeface="+mn-lt"/>
            </a:endParaRPr>
          </a:p>
          <a:p>
            <a:pPr algn="just"/>
            <a:endParaRPr lang="en-US" altLang="zh-CN" sz="3200" kern="100" dirty="0">
              <a:solidFill>
                <a:schemeClr val="tx2"/>
              </a:solidFill>
              <a:latin typeface="+mn-ea"/>
              <a:cs typeface="+mn-ea"/>
              <a:sym typeface="+mn-lt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DBBC224-3F20-7487-79A2-BF428FCF0316}"/>
              </a:ext>
            </a:extLst>
          </p:cNvPr>
          <p:cNvSpPr txBox="1">
            <a:spLocks/>
          </p:cNvSpPr>
          <p:nvPr/>
        </p:nvSpPr>
        <p:spPr>
          <a:xfrm>
            <a:off x="5335200" y="4690477"/>
            <a:ext cx="1856702" cy="1537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zh-CN" altLang="en-US" sz="2000" kern="100" dirty="0">
                <a:solidFill>
                  <a:srgbClr val="4D4D4D"/>
                </a:solidFill>
                <a:latin typeface="+mn-ea"/>
                <a:cs typeface="Arial" panose="020B0604020202020204" pitchFamily="34" charset="0"/>
                <a:sym typeface="+mn-lt"/>
              </a:rPr>
              <a:t>人的考虑</a:t>
            </a:r>
            <a:endParaRPr lang="en-US" altLang="zh-CN" sz="2000" kern="100" dirty="0">
              <a:solidFill>
                <a:srgbClr val="4D4D4D"/>
              </a:solidFill>
              <a:latin typeface="+mn-ea"/>
              <a:cs typeface="Arial" panose="020B0604020202020204" pitchFamily="34" charset="0"/>
              <a:sym typeface="+mn-lt"/>
            </a:endParaRPr>
          </a:p>
          <a:p>
            <a:pPr algn="just"/>
            <a:r>
              <a:rPr lang="zh-CN" altLang="en-US" sz="2000" kern="100" dirty="0">
                <a:solidFill>
                  <a:srgbClr val="4D4D4D"/>
                </a:solidFill>
                <a:latin typeface="+mn-ea"/>
                <a:cs typeface="Arial" panose="020B0604020202020204" pitchFamily="34" charset="0"/>
                <a:sym typeface="+mn-lt"/>
              </a:rPr>
              <a:t>博弈系统</a:t>
            </a:r>
            <a:endParaRPr lang="en-US" altLang="zh-CN" sz="2000" kern="100" dirty="0">
              <a:solidFill>
                <a:srgbClr val="4D4D4D"/>
              </a:solidFill>
              <a:latin typeface="+mn-ea"/>
              <a:cs typeface="Arial" panose="020B0604020202020204" pitchFamily="34" charset="0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37783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>
            <a:grpSpLocks noGrp="1" noUngrp="1" noRot="1" noChangeAspect="1" noMove="1" noResize="1"/>
          </p:cNvGrpSpPr>
          <p:nvPr/>
        </p:nvGrpSpPr>
        <p:grpSpPr>
          <a:xfrm>
            <a:off x="-305" y="-1"/>
            <a:ext cx="3362070" cy="2522849"/>
            <a:chOff x="-305" y="-1"/>
            <a:chExt cx="3832880" cy="2876136"/>
          </a:xfrm>
        </p:grpSpPr>
        <p:sp>
          <p:nvSpPr>
            <p:cNvPr id="15" name="Freeform: Shape 14"/>
            <p:cNvSpPr/>
            <p:nvPr/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16" name="Freeform: Shape 15"/>
            <p:cNvSpPr/>
            <p:nvPr/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17" name="Freeform: Shape 16"/>
            <p:cNvSpPr/>
            <p:nvPr/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18" name="Freeform: Shape 17"/>
            <p:cNvSpPr/>
            <p:nvPr/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20" name="Group 19"/>
          <p:cNvGrpSpPr>
            <a:grpSpLocks noGrp="1" noUngrp="1" noRot="1" noChangeAspect="1" noMove="1" noResize="1"/>
          </p:cNvGrpSpPr>
          <p:nvPr/>
        </p:nvGrpSpPr>
        <p:grpSpPr>
          <a:xfrm rot="5400000" flipH="1">
            <a:off x="10185732" y="4852038"/>
            <a:ext cx="2151670" cy="1860256"/>
            <a:chOff x="-305" y="-4155"/>
            <a:chExt cx="2514948" cy="2174333"/>
          </a:xfrm>
        </p:grpSpPr>
        <p:sp>
          <p:nvSpPr>
            <p:cNvPr id="21" name="Freeform: Shape 20"/>
            <p:cNvSpPr/>
            <p:nvPr/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22" name="Freeform: Shape 21"/>
            <p:cNvSpPr/>
            <p:nvPr/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23" name="Freeform: Shape 22"/>
            <p:cNvSpPr/>
            <p:nvPr/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>
                <a:cs typeface="+mn-ea"/>
                <a:sym typeface="+mn-lt"/>
              </a:endParaRPr>
            </a:p>
          </p:txBody>
        </p:sp>
        <p:sp>
          <p:nvSpPr>
            <p:cNvPr id="24" name="Freeform: Shape 23"/>
            <p:cNvSpPr/>
            <p:nvPr/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cs typeface="+mn-ea"/>
                <a:sym typeface="+mn-lt"/>
              </a:endParaRPr>
            </a:p>
          </p:txBody>
        </p:sp>
      </p:grp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BA76E9C-36F6-E198-FBE1-34DE3D75B0BC}"/>
              </a:ext>
            </a:extLst>
          </p:cNvPr>
          <p:cNvSpPr txBox="1">
            <a:spLocks/>
          </p:cNvSpPr>
          <p:nvPr/>
        </p:nvSpPr>
        <p:spPr>
          <a:xfrm>
            <a:off x="4874630" y="3169509"/>
            <a:ext cx="1856702" cy="8844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zh-CN" altLang="en-US" sz="3200" dirty="0">
              <a:solidFill>
                <a:schemeClr val="tx2"/>
              </a:solidFill>
              <a:latin typeface="+mn-ea"/>
              <a:cs typeface="+mn-ea"/>
              <a:sym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E5D9D-FDE7-33AE-A4F7-20B9E0E38309}"/>
              </a:ext>
            </a:extLst>
          </p:cNvPr>
          <p:cNvSpPr txBox="1">
            <a:spLocks/>
          </p:cNvSpPr>
          <p:nvPr/>
        </p:nvSpPr>
        <p:spPr>
          <a:xfrm>
            <a:off x="1347864" y="962774"/>
            <a:ext cx="10528825" cy="52978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zh-CN" altLang="en-US" sz="3200" kern="100" dirty="0">
                <a:solidFill>
                  <a:srgbClr val="4D4D4D"/>
                </a:solidFill>
                <a:latin typeface="+mn-ea"/>
                <a:cs typeface="Arial" panose="020B0604020202020204" pitchFamily="34" charset="0"/>
                <a:sym typeface="+mn-lt"/>
              </a:rPr>
              <a:t>局势好坏    转换为数值        </a:t>
            </a:r>
            <a:r>
              <a:rPr lang="zh-CN" altLang="en-US" sz="3200" b="1" kern="100" dirty="0">
                <a:solidFill>
                  <a:schemeClr val="accent1"/>
                </a:solidFill>
                <a:latin typeface="+mn-ea"/>
                <a:cs typeface="Arial" panose="020B0604020202020204" pitchFamily="34" charset="0"/>
                <a:sym typeface="+mn-lt"/>
              </a:rPr>
              <a:t>估值函数</a:t>
            </a:r>
            <a:endParaRPr lang="en-US" altLang="zh-CN" sz="3200" b="1" kern="100" dirty="0">
              <a:solidFill>
                <a:schemeClr val="accent1"/>
              </a:solidFill>
              <a:latin typeface="+mn-ea"/>
              <a:cs typeface="Arial" panose="020B0604020202020204" pitchFamily="34" charset="0"/>
              <a:sym typeface="+mn-lt"/>
            </a:endParaRPr>
          </a:p>
          <a:p>
            <a:pPr algn="just"/>
            <a:endParaRPr lang="en-US" altLang="zh-CN" sz="3200" kern="100" dirty="0">
              <a:solidFill>
                <a:srgbClr val="4D4D4D"/>
              </a:solidFill>
              <a:latin typeface="+mn-ea"/>
              <a:cs typeface="Arial" panose="020B0604020202020204" pitchFamily="34" charset="0"/>
              <a:sym typeface="+mn-lt"/>
            </a:endParaRPr>
          </a:p>
          <a:p>
            <a:pPr algn="just"/>
            <a:endParaRPr lang="en-US" altLang="zh-CN" sz="3200" kern="100" dirty="0">
              <a:solidFill>
                <a:srgbClr val="4D4D4D"/>
              </a:solidFill>
              <a:latin typeface="+mn-ea"/>
              <a:cs typeface="Arial" panose="020B0604020202020204" pitchFamily="34" charset="0"/>
              <a:sym typeface="+mn-lt"/>
            </a:endParaRPr>
          </a:p>
          <a:p>
            <a:pPr algn="just"/>
            <a:endParaRPr lang="en-US" altLang="zh-CN" sz="3200" kern="100" dirty="0">
              <a:solidFill>
                <a:srgbClr val="4D4D4D"/>
              </a:solidFill>
              <a:latin typeface="+mn-ea"/>
              <a:cs typeface="Arial" panose="020B0604020202020204" pitchFamily="34" charset="0"/>
              <a:sym typeface="+mn-lt"/>
            </a:endParaRPr>
          </a:p>
          <a:p>
            <a:pPr algn="just"/>
            <a:endParaRPr lang="en-US" altLang="zh-CN" sz="4400" kern="100" dirty="0">
              <a:solidFill>
                <a:schemeClr val="tx2"/>
              </a:solidFill>
              <a:latin typeface="+mn-ea"/>
              <a:cs typeface="+mn-ea"/>
              <a:sym typeface="+mn-lt"/>
            </a:endParaRPr>
          </a:p>
          <a:p>
            <a:pPr algn="just"/>
            <a:r>
              <a:rPr lang="zh-CN" altLang="en-US" sz="3200" kern="100" dirty="0">
                <a:solidFill>
                  <a:srgbClr val="4D4D4D"/>
                </a:solidFill>
                <a:latin typeface="+mn-ea"/>
                <a:cs typeface="Arial" panose="020B0604020202020204" pitchFamily="34" charset="0"/>
                <a:sym typeface="+mn-lt"/>
              </a:rPr>
              <a:t>选择位置    往后推算，预测未来        </a:t>
            </a:r>
            <a:r>
              <a:rPr lang="zh-CN" altLang="en-US" sz="3200" b="1" kern="100" dirty="0">
                <a:solidFill>
                  <a:schemeClr val="accent6"/>
                </a:solidFill>
                <a:latin typeface="+mn-ea"/>
                <a:cs typeface="Arial" panose="020B0604020202020204" pitchFamily="34" charset="0"/>
                <a:sym typeface="+mn-lt"/>
              </a:rPr>
              <a:t>搜索算法</a:t>
            </a:r>
            <a:endParaRPr lang="en-US" altLang="zh-CN" sz="3200" b="1" kern="100" dirty="0">
              <a:solidFill>
                <a:schemeClr val="accent6"/>
              </a:solidFill>
              <a:latin typeface="+mn-ea"/>
              <a:cs typeface="Arial" panose="020B0604020202020204" pitchFamily="34" charset="0"/>
              <a:sym typeface="+mn-lt"/>
            </a:endParaRPr>
          </a:p>
          <a:p>
            <a:pPr algn="just"/>
            <a:endParaRPr lang="en-US" altLang="zh-CN" sz="1800" kern="100" dirty="0">
              <a:solidFill>
                <a:srgbClr val="4D4D4D"/>
              </a:solidFill>
              <a:latin typeface="+mn-ea"/>
              <a:cs typeface="Arial" panose="020B0604020202020204" pitchFamily="34" charset="0"/>
              <a:sym typeface="+mn-lt"/>
            </a:endParaRPr>
          </a:p>
          <a:p>
            <a:pPr algn="just"/>
            <a:endParaRPr lang="en-US" altLang="zh-CN" sz="1800" kern="100" dirty="0">
              <a:solidFill>
                <a:srgbClr val="4D4D4D"/>
              </a:solidFill>
              <a:latin typeface="+mn-ea"/>
              <a:cs typeface="Arial" panose="020B0604020202020204" pitchFamily="34" charset="0"/>
              <a:sym typeface="+mn-lt"/>
            </a:endParaRPr>
          </a:p>
        </p:txBody>
      </p:sp>
      <p:pic>
        <p:nvPicPr>
          <p:cNvPr id="13" name="图片 2" descr="图2">
            <a:extLst>
              <a:ext uri="{FF2B5EF4-FFF2-40B4-BE49-F238E27FC236}">
                <a16:creationId xmlns:a16="http://schemas.microsoft.com/office/drawing/2014/main" id="{E621FBA0-4079-8BB2-AB0D-7A8678E7E8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703" y="2173714"/>
            <a:ext cx="4014026" cy="213083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Right Arrow 18">
            <a:extLst>
              <a:ext uri="{FF2B5EF4-FFF2-40B4-BE49-F238E27FC236}">
                <a16:creationId xmlns:a16="http://schemas.microsoft.com/office/drawing/2014/main" id="{C83E9F0A-7559-FE23-B5A5-1F7979EDDCC7}"/>
              </a:ext>
            </a:extLst>
          </p:cNvPr>
          <p:cNvSpPr/>
          <p:nvPr/>
        </p:nvSpPr>
        <p:spPr>
          <a:xfrm>
            <a:off x="3315048" y="1596855"/>
            <a:ext cx="699537" cy="23402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>
            <a:extLst>
              <a:ext uri="{FF2B5EF4-FFF2-40B4-BE49-F238E27FC236}">
                <a16:creationId xmlns:a16="http://schemas.microsoft.com/office/drawing/2014/main" id="{EEACD0FC-9433-C6A8-827D-79207FB171F2}"/>
              </a:ext>
            </a:extLst>
          </p:cNvPr>
          <p:cNvSpPr/>
          <p:nvPr/>
        </p:nvSpPr>
        <p:spPr>
          <a:xfrm>
            <a:off x="3315048" y="4620725"/>
            <a:ext cx="699537" cy="234027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76E06917-4666-883C-E627-70619CF2718E}"/>
              </a:ext>
            </a:extLst>
          </p:cNvPr>
          <p:cNvSpPr/>
          <p:nvPr/>
        </p:nvSpPr>
        <p:spPr>
          <a:xfrm>
            <a:off x="6398911" y="1460938"/>
            <a:ext cx="1126265" cy="49713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>
            <a:extLst>
              <a:ext uri="{FF2B5EF4-FFF2-40B4-BE49-F238E27FC236}">
                <a16:creationId xmlns:a16="http://schemas.microsoft.com/office/drawing/2014/main" id="{9E6BA8BD-EEED-7575-99DD-A145B2ED4D16}"/>
              </a:ext>
            </a:extLst>
          </p:cNvPr>
          <p:cNvSpPr/>
          <p:nvPr/>
        </p:nvSpPr>
        <p:spPr>
          <a:xfrm>
            <a:off x="7968262" y="4457764"/>
            <a:ext cx="1126265" cy="497131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182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 flipH="1">
            <a:off x="-52475" y="1"/>
            <a:ext cx="4262009" cy="2602764"/>
            <a:chOff x="6867015" y="-1"/>
            <a:chExt cx="5324985" cy="3251912"/>
          </a:xfrm>
          <a:solidFill>
            <a:schemeClr val="accent5">
              <a:alpha val="5000"/>
            </a:schemeClr>
          </a:solidFill>
        </p:grpSpPr>
        <p:sp>
          <p:nvSpPr>
            <p:cNvPr id="13" name="Freeform: Shape 12"/>
            <p:cNvSpPr/>
            <p:nvPr/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14" name="Freeform: Shape 13"/>
            <p:cNvSpPr/>
            <p:nvPr/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15" name="Freeform: Shape 14"/>
            <p:cNvSpPr/>
            <p:nvPr/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16" name="Freeform: Shape 15"/>
            <p:cNvSpPr/>
            <p:nvPr/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8" name="Group 17"/>
          <p:cNvGrpSpPr>
            <a:grpSpLocks noGrp="1" noUngrp="1" noRot="1" noChangeAspect="1" noMove="1" noResize="1"/>
          </p:cNvGrpSpPr>
          <p:nvPr/>
        </p:nvGrpSpPr>
        <p:grpSpPr>
          <a:xfrm>
            <a:off x="6160995" y="62352"/>
            <a:ext cx="6028697" cy="6795648"/>
            <a:chOff x="6160995" y="62352"/>
            <a:chExt cx="6028697" cy="6795648"/>
          </a:xfrm>
        </p:grpSpPr>
        <p:sp>
          <p:nvSpPr>
            <p:cNvPr id="19" name="Freeform: Shape 18"/>
            <p:cNvSpPr/>
            <p:nvPr/>
          </p:nvSpPr>
          <p:spPr>
            <a:xfrm>
              <a:off x="6182080" y="81632"/>
              <a:ext cx="6007612" cy="6776368"/>
            </a:xfrm>
            <a:custGeom>
              <a:avLst/>
              <a:gdLst>
                <a:gd name="connsiteX0" fmla="*/ 4493599 w 6007612"/>
                <a:gd name="connsiteY0" fmla="*/ 0 h 6797829"/>
                <a:gd name="connsiteX1" fmla="*/ 5981837 w 6007612"/>
                <a:gd name="connsiteY1" fmla="*/ 314220 h 6797829"/>
                <a:gd name="connsiteX2" fmla="*/ 6007612 w 6007612"/>
                <a:gd name="connsiteY2" fmla="*/ 327088 h 6797829"/>
                <a:gd name="connsiteX3" fmla="*/ 6007612 w 6007612"/>
                <a:gd name="connsiteY3" fmla="*/ 1316637 h 6797829"/>
                <a:gd name="connsiteX4" fmla="*/ 5852405 w 6007612"/>
                <a:gd name="connsiteY4" fmla="*/ 1209899 h 6797829"/>
                <a:gd name="connsiteX5" fmla="*/ 5622498 w 6007612"/>
                <a:gd name="connsiteY5" fmla="*/ 1086619 h 6797829"/>
                <a:gd name="connsiteX6" fmla="*/ 4493032 w 6007612"/>
                <a:gd name="connsiteY6" fmla="*/ 851533 h 6797829"/>
                <a:gd name="connsiteX7" fmla="*/ 3155579 w 6007612"/>
                <a:gd name="connsiteY7" fmla="*/ 1108326 h 6797829"/>
                <a:gd name="connsiteX8" fmla="*/ 1963832 w 6007612"/>
                <a:gd name="connsiteY8" fmla="*/ 1817700 h 6797829"/>
                <a:gd name="connsiteX9" fmla="*/ 1144646 w 6007612"/>
                <a:gd name="connsiteY9" fmla="*/ 2832814 h 6797829"/>
                <a:gd name="connsiteX10" fmla="*/ 851249 w 6007612"/>
                <a:gd name="connsiteY10" fmla="*/ 3998599 h 6797829"/>
                <a:gd name="connsiteX11" fmla="*/ 1336319 w 6007612"/>
                <a:gd name="connsiteY11" fmla="*/ 5057837 h 6797829"/>
                <a:gd name="connsiteX12" fmla="*/ 1597084 w 6007612"/>
                <a:gd name="connsiteY12" fmla="*/ 5424583 h 6797829"/>
                <a:gd name="connsiteX13" fmla="*/ 2591910 w 6007612"/>
                <a:gd name="connsiteY13" fmla="*/ 6440122 h 6797829"/>
                <a:gd name="connsiteX14" fmla="*/ 3899854 w 6007612"/>
                <a:gd name="connsiteY14" fmla="*/ 6780621 h 6797829"/>
                <a:gd name="connsiteX15" fmla="*/ 4741172 w 6007612"/>
                <a:gd name="connsiteY15" fmla="*/ 6563979 h 6797829"/>
                <a:gd name="connsiteX16" fmla="*/ 5649171 w 6007612"/>
                <a:gd name="connsiteY16" fmla="*/ 5938452 h 6797829"/>
                <a:gd name="connsiteX17" fmla="*/ 5873475 w 6007612"/>
                <a:gd name="connsiteY17" fmla="*/ 5764656 h 6797829"/>
                <a:gd name="connsiteX18" fmla="*/ 6007612 w 6007612"/>
                <a:gd name="connsiteY18" fmla="*/ 5660343 h 6797829"/>
                <a:gd name="connsiteX19" fmla="*/ 6007612 w 6007612"/>
                <a:gd name="connsiteY19" fmla="*/ 6737454 h 6797829"/>
                <a:gd name="connsiteX20" fmla="*/ 5929386 w 6007612"/>
                <a:gd name="connsiteY20" fmla="*/ 6797829 h 6797829"/>
                <a:gd name="connsiteX21" fmla="*/ 1656512 w 6007612"/>
                <a:gd name="connsiteY21" fmla="*/ 6797829 h 6797829"/>
                <a:gd name="connsiteX22" fmla="*/ 1630254 w 6007612"/>
                <a:gd name="connsiteY22" fmla="*/ 6775222 h 6797829"/>
                <a:gd name="connsiteX23" fmla="*/ 892250 w 6007612"/>
                <a:gd name="connsiteY23" fmla="*/ 5902700 h 6797829"/>
                <a:gd name="connsiteX24" fmla="*/ 0 w 6007612"/>
                <a:gd name="connsiteY24" fmla="*/ 3998599 h 6797829"/>
                <a:gd name="connsiteX25" fmla="*/ 4493032 w 6007612"/>
                <a:gd name="connsiteY25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007612" h="6797829"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07612" y="327088"/>
                  </a:lnTo>
                  <a:lnTo>
                    <a:pt x="6007612" y="1316637"/>
                  </a:lnTo>
                  <a:lnTo>
                    <a:pt x="5852405" y="1209899"/>
                  </a:lnTo>
                  <a:cubicBezTo>
                    <a:pt x="5778266" y="1164709"/>
                    <a:pt x="5701526" y="1123535"/>
                    <a:pt x="5622498" y="1086619"/>
                  </a:cubicBezTo>
                  <a:cubicBezTo>
                    <a:pt x="5286822" y="930699"/>
                    <a:pt x="4906882" y="851533"/>
                    <a:pt x="4493032" y="851533"/>
                  </a:cubicBezTo>
                  <a:cubicBezTo>
                    <a:pt x="4056201" y="851533"/>
                    <a:pt x="3593263" y="940631"/>
                    <a:pt x="3155579" y="1108326"/>
                  </a:cubicBezTo>
                  <a:cubicBezTo>
                    <a:pt x="2721215" y="1275979"/>
                    <a:pt x="2318305" y="1515819"/>
                    <a:pt x="1963832" y="1817700"/>
                  </a:cubicBezTo>
                  <a:cubicBezTo>
                    <a:pt x="1617657" y="2114360"/>
                    <a:pt x="1334332" y="2465358"/>
                    <a:pt x="1144646" y="2832814"/>
                  </a:cubicBezTo>
                  <a:cubicBezTo>
                    <a:pt x="950561" y="3210060"/>
                    <a:pt x="851249" y="3602202"/>
                    <a:pt x="851249" y="3998599"/>
                  </a:cubicBezTo>
                  <a:cubicBezTo>
                    <a:pt x="851249" y="4377547"/>
                    <a:pt x="999792" y="4597311"/>
                    <a:pt x="1336319" y="5057837"/>
                  </a:cubicBezTo>
                  <a:cubicBezTo>
                    <a:pt x="1420450" y="5173181"/>
                    <a:pt x="1507419" y="5292497"/>
                    <a:pt x="1597084" y="5424583"/>
                  </a:cubicBezTo>
                  <a:cubicBezTo>
                    <a:pt x="1914175" y="5891917"/>
                    <a:pt x="2239493" y="6224189"/>
                    <a:pt x="2591910" y="6440122"/>
                  </a:cubicBezTo>
                  <a:cubicBezTo>
                    <a:pt x="2965467" y="6669393"/>
                    <a:pt x="3393219" y="6780621"/>
                    <a:pt x="3899854" y="6780621"/>
                  </a:cubicBezTo>
                  <a:cubicBezTo>
                    <a:pt x="4187861" y="6780621"/>
                    <a:pt x="4454583" y="6711812"/>
                    <a:pt x="4741172" y="6563979"/>
                  </a:cubicBezTo>
                  <a:cubicBezTo>
                    <a:pt x="5034852" y="6412173"/>
                    <a:pt x="5326263" y="6190848"/>
                    <a:pt x="5649171" y="5938452"/>
                  </a:cubicBezTo>
                  <a:cubicBezTo>
                    <a:pt x="5724931" y="5879291"/>
                    <a:pt x="5800409" y="5821406"/>
                    <a:pt x="5873475" y="5764656"/>
                  </a:cubicBezTo>
                  <a:lnTo>
                    <a:pt x="6007612" y="5660343"/>
                  </a:lnTo>
                  <a:lnTo>
                    <a:pt x="6007612" y="6737454"/>
                  </a:lnTo>
                  <a:lnTo>
                    <a:pt x="5929386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20" name="Freeform: Shape 19"/>
            <p:cNvSpPr/>
            <p:nvPr/>
          </p:nvSpPr>
          <p:spPr>
            <a:xfrm>
              <a:off x="6160995" y="62352"/>
              <a:ext cx="6028697" cy="6795648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21" name="Freeform: Shape 20"/>
            <p:cNvSpPr/>
            <p:nvPr/>
          </p:nvSpPr>
          <p:spPr>
            <a:xfrm>
              <a:off x="6163721" y="81632"/>
              <a:ext cx="6025971" cy="6776368"/>
            </a:xfrm>
            <a:custGeom>
              <a:avLst/>
              <a:gdLst>
                <a:gd name="connsiteX0" fmla="*/ 6025971 w 6025971"/>
                <a:gd name="connsiteY0" fmla="*/ 5825635 h 6797829"/>
                <a:gd name="connsiteX1" fmla="*/ 6025971 w 6025971"/>
                <a:gd name="connsiteY1" fmla="*/ 6723285 h 6797829"/>
                <a:gd name="connsiteX2" fmla="*/ 5929386 w 6025971"/>
                <a:gd name="connsiteY2" fmla="*/ 6797829 h 6797829"/>
                <a:gd name="connsiteX3" fmla="*/ 4560411 w 6025971"/>
                <a:gd name="connsiteY3" fmla="*/ 6797829 h 6797829"/>
                <a:gd name="connsiteX4" fmla="*/ 4597731 w 6025971"/>
                <a:gd name="connsiteY4" fmla="*/ 6785305 h 6797829"/>
                <a:gd name="connsiteX5" fmla="*/ 5736707 w 6025971"/>
                <a:gd name="connsiteY5" fmla="*/ 6050108 h 6797829"/>
                <a:gd name="connsiteX6" fmla="*/ 5960301 w 6025971"/>
                <a:gd name="connsiteY6" fmla="*/ 5876738 h 6797829"/>
                <a:gd name="connsiteX7" fmla="*/ 4493599 w 6025971"/>
                <a:gd name="connsiteY7" fmla="*/ 0 h 6797829"/>
                <a:gd name="connsiteX8" fmla="*/ 5981837 w 6025971"/>
                <a:gd name="connsiteY8" fmla="*/ 314220 h 6797829"/>
                <a:gd name="connsiteX9" fmla="*/ 6025971 w 6025971"/>
                <a:gd name="connsiteY9" fmla="*/ 336254 h 6797829"/>
                <a:gd name="connsiteX10" fmla="*/ 6025971 w 6025971"/>
                <a:gd name="connsiteY10" fmla="*/ 1157325 h 6797829"/>
                <a:gd name="connsiteX11" fmla="*/ 5925889 w 6025971"/>
                <a:gd name="connsiteY11" fmla="*/ 1088522 h 6797829"/>
                <a:gd name="connsiteX12" fmla="*/ 5682227 w 6025971"/>
                <a:gd name="connsiteY12" fmla="*/ 957939 h 6797829"/>
                <a:gd name="connsiteX13" fmla="*/ 4493032 w 6025971"/>
                <a:gd name="connsiteY13" fmla="*/ 709658 h 6797829"/>
                <a:gd name="connsiteX14" fmla="*/ 3104646 w 6025971"/>
                <a:gd name="connsiteY14" fmla="*/ 976666 h 6797829"/>
                <a:gd name="connsiteX15" fmla="*/ 1871612 w 6025971"/>
                <a:gd name="connsiteY15" fmla="*/ 1710017 h 6797829"/>
                <a:gd name="connsiteX16" fmla="*/ 1018661 w 6025971"/>
                <a:gd name="connsiteY16" fmla="*/ 2767694 h 6797829"/>
                <a:gd name="connsiteX17" fmla="*/ 709374 w 6025971"/>
                <a:gd name="connsiteY17" fmla="*/ 3998599 h 6797829"/>
                <a:gd name="connsiteX18" fmla="*/ 1221258 w 6025971"/>
                <a:gd name="connsiteY18" fmla="*/ 5141684 h 6797829"/>
                <a:gd name="connsiteX19" fmla="*/ 1479187 w 6025971"/>
                <a:gd name="connsiteY19" fmla="*/ 5504459 h 6797829"/>
                <a:gd name="connsiteX20" fmla="*/ 3021272 w 6025971"/>
                <a:gd name="connsiteY20" fmla="*/ 6793670 h 6797829"/>
                <a:gd name="connsiteX21" fmla="*/ 3035805 w 6025971"/>
                <a:gd name="connsiteY21" fmla="*/ 6797829 h 6797829"/>
                <a:gd name="connsiteX22" fmla="*/ 1656512 w 6025971"/>
                <a:gd name="connsiteY22" fmla="*/ 6797829 h 6797829"/>
                <a:gd name="connsiteX23" fmla="*/ 1630254 w 6025971"/>
                <a:gd name="connsiteY23" fmla="*/ 6775222 h 6797829"/>
                <a:gd name="connsiteX24" fmla="*/ 892250 w 6025971"/>
                <a:gd name="connsiteY24" fmla="*/ 5902700 h 6797829"/>
                <a:gd name="connsiteX25" fmla="*/ 0 w 6025971"/>
                <a:gd name="connsiteY25" fmla="*/ 3998599 h 6797829"/>
                <a:gd name="connsiteX26" fmla="*/ 4493032 w 6025971"/>
                <a:gd name="connsiteY26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025971" h="6797829">
                  <a:moveTo>
                    <a:pt x="6025971" y="5825635"/>
                  </a:moveTo>
                  <a:lnTo>
                    <a:pt x="6025971" y="6723285"/>
                  </a:lnTo>
                  <a:lnTo>
                    <a:pt x="5929386" y="6797829"/>
                  </a:lnTo>
                  <a:lnTo>
                    <a:pt x="4560411" y="6797829"/>
                  </a:lnTo>
                  <a:lnTo>
                    <a:pt x="4597731" y="6785305"/>
                  </a:lnTo>
                  <a:cubicBezTo>
                    <a:pt x="4964953" y="6637825"/>
                    <a:pt x="5315251" y="6379435"/>
                    <a:pt x="5736707" y="6050108"/>
                  </a:cubicBezTo>
                  <a:cubicBezTo>
                    <a:pt x="5812043" y="5991230"/>
                    <a:pt x="5887377" y="5933488"/>
                    <a:pt x="5960301" y="5876738"/>
                  </a:cubicBezTo>
                  <a:close/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25971" y="336254"/>
                  </a:lnTo>
                  <a:lnTo>
                    <a:pt x="6025971" y="1157325"/>
                  </a:lnTo>
                  <a:lnTo>
                    <a:pt x="5925889" y="1088522"/>
                  </a:lnTo>
                  <a:cubicBezTo>
                    <a:pt x="5847314" y="1040649"/>
                    <a:pt x="5765982" y="997036"/>
                    <a:pt x="5682227" y="957939"/>
                  </a:cubicBezTo>
                  <a:cubicBezTo>
                    <a:pt x="5327823" y="793222"/>
                    <a:pt x="4927595" y="709658"/>
                    <a:pt x="4493032" y="709658"/>
                  </a:cubicBezTo>
                  <a:cubicBezTo>
                    <a:pt x="4031940" y="709658"/>
                    <a:pt x="3564888" y="799465"/>
                    <a:pt x="3104646" y="976666"/>
                  </a:cubicBezTo>
                  <a:cubicBezTo>
                    <a:pt x="2655243" y="1149867"/>
                    <a:pt x="2238358" y="1397822"/>
                    <a:pt x="1871612" y="1710017"/>
                  </a:cubicBezTo>
                  <a:cubicBezTo>
                    <a:pt x="1506427" y="2022852"/>
                    <a:pt x="1219414" y="2378815"/>
                    <a:pt x="1018661" y="2767694"/>
                  </a:cubicBezTo>
                  <a:cubicBezTo>
                    <a:pt x="813368" y="3165227"/>
                    <a:pt x="709374" y="3579358"/>
                    <a:pt x="709374" y="3998599"/>
                  </a:cubicBezTo>
                  <a:cubicBezTo>
                    <a:pt x="709374" y="4421103"/>
                    <a:pt x="875510" y="4667680"/>
                    <a:pt x="1221258" y="5141684"/>
                  </a:cubicBezTo>
                  <a:cubicBezTo>
                    <a:pt x="1304681" y="5256035"/>
                    <a:pt x="1390941" y="5374217"/>
                    <a:pt x="1479187" y="5504459"/>
                  </a:cubicBezTo>
                  <a:cubicBezTo>
                    <a:pt x="1942790" y="6187719"/>
                    <a:pt x="2430063" y="6601673"/>
                    <a:pt x="3021272" y="6793670"/>
                  </a:cubicBezTo>
                  <a:lnTo>
                    <a:pt x="3035805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305" y="1290509"/>
            <a:ext cx="12189997" cy="4121922"/>
          </a:xfrm>
        </p:spPr>
        <p:txBody>
          <a:bodyPr anchor="ctr">
            <a:normAutofit/>
          </a:bodyPr>
          <a:lstStyle/>
          <a:p>
            <a:r>
              <a:rPr lang="zh-CN" altLang="en-US" dirty="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rPr>
              <a:t>第二部分：搜索算法</a:t>
            </a:r>
          </a:p>
        </p:txBody>
      </p:sp>
    </p:spTree>
    <p:extLst>
      <p:ext uri="{BB962C8B-B14F-4D97-AF65-F5344CB8AC3E}">
        <p14:creationId xmlns:p14="http://schemas.microsoft.com/office/powerpoint/2010/main" val="2107207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802955"/>
            <a:ext cx="4766330" cy="1454051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rPr>
              <a:t>树和搜索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804672" y="2421683"/>
            <a:ext cx="4765949" cy="3353476"/>
          </a:xfrm>
        </p:spPr>
        <p:txBody>
          <a:bodyPr anchor="t">
            <a:normAutofit/>
          </a:bodyPr>
          <a:lstStyle/>
          <a:p>
            <a:r>
              <a:rPr lang="zh-CN" altLang="en-US" sz="2400" dirty="0">
                <a:solidFill>
                  <a:schemeClr val="tx2"/>
                </a:solidFill>
                <a:cs typeface="+mn-ea"/>
                <a:sym typeface="+mn-lt"/>
              </a:rPr>
              <a:t>节点关系</a:t>
            </a:r>
            <a:r>
              <a:rPr lang="en-US" altLang="zh-CN" sz="2400" dirty="0">
                <a:solidFill>
                  <a:schemeClr val="tx2"/>
                </a:solidFill>
                <a:cs typeface="+mn-ea"/>
                <a:sym typeface="+mn-lt"/>
              </a:rPr>
              <a:t>——</a:t>
            </a:r>
            <a:r>
              <a:rPr lang="zh-CN" altLang="en-US" sz="2400" dirty="0">
                <a:solidFill>
                  <a:schemeClr val="tx2"/>
                </a:solidFill>
                <a:cs typeface="+mn-ea"/>
                <a:sym typeface="+mn-lt"/>
              </a:rPr>
              <a:t>父节点与子节点</a:t>
            </a:r>
            <a:endParaRPr lang="en-US" altLang="zh-CN" sz="2400" dirty="0">
              <a:solidFill>
                <a:schemeClr val="tx2"/>
              </a:solidFill>
              <a:cs typeface="+mn-ea"/>
              <a:sym typeface="+mn-lt"/>
            </a:endParaRPr>
          </a:p>
          <a:p>
            <a:pPr lvl="1"/>
            <a:r>
              <a:rPr lang="en-US" altLang="zh-CN" sz="2000" dirty="0">
                <a:solidFill>
                  <a:schemeClr val="tx2"/>
                </a:solidFill>
                <a:cs typeface="+mn-ea"/>
                <a:sym typeface="+mn-lt"/>
              </a:rPr>
              <a:t>7</a:t>
            </a:r>
            <a:r>
              <a:rPr lang="zh-CN" altLang="en-US" sz="2000" dirty="0">
                <a:solidFill>
                  <a:schemeClr val="tx2"/>
                </a:solidFill>
                <a:cs typeface="+mn-ea"/>
                <a:sym typeface="+mn-lt"/>
              </a:rPr>
              <a:t>是</a:t>
            </a:r>
            <a:r>
              <a:rPr lang="en-US" altLang="zh-CN" sz="2000" dirty="0">
                <a:solidFill>
                  <a:schemeClr val="tx2"/>
                </a:solidFill>
                <a:cs typeface="+mn-ea"/>
                <a:sym typeface="+mn-lt"/>
              </a:rPr>
              <a:t>3</a:t>
            </a:r>
            <a:r>
              <a:rPr lang="zh-CN" altLang="en-US" sz="2000" dirty="0">
                <a:solidFill>
                  <a:schemeClr val="tx2"/>
                </a:solidFill>
                <a:cs typeface="+mn-ea"/>
                <a:sym typeface="+mn-lt"/>
              </a:rPr>
              <a:t>的父节点，</a:t>
            </a:r>
            <a:r>
              <a:rPr lang="en-US" altLang="zh-CN" sz="2000" dirty="0">
                <a:solidFill>
                  <a:schemeClr val="tx2"/>
                </a:solidFill>
                <a:cs typeface="+mn-ea"/>
                <a:sym typeface="+mn-lt"/>
              </a:rPr>
              <a:t>3</a:t>
            </a:r>
            <a:r>
              <a:rPr lang="zh-CN" altLang="en-US" sz="2000" dirty="0">
                <a:solidFill>
                  <a:schemeClr val="tx2"/>
                </a:solidFill>
                <a:cs typeface="+mn-ea"/>
                <a:sym typeface="+mn-lt"/>
              </a:rPr>
              <a:t>是</a:t>
            </a:r>
            <a:r>
              <a:rPr lang="en-US" altLang="zh-CN" sz="2000" dirty="0">
                <a:solidFill>
                  <a:schemeClr val="tx2"/>
                </a:solidFill>
                <a:cs typeface="+mn-ea"/>
                <a:sym typeface="+mn-lt"/>
              </a:rPr>
              <a:t>7</a:t>
            </a:r>
            <a:r>
              <a:rPr lang="zh-CN" altLang="en-US" sz="2000" dirty="0">
                <a:solidFill>
                  <a:schemeClr val="tx2"/>
                </a:solidFill>
                <a:cs typeface="+mn-ea"/>
                <a:sym typeface="+mn-lt"/>
              </a:rPr>
              <a:t>的子节点</a:t>
            </a:r>
            <a:endParaRPr lang="en-US" altLang="zh-CN" sz="2000" dirty="0">
              <a:solidFill>
                <a:schemeClr val="tx2"/>
              </a:solidFill>
              <a:cs typeface="+mn-ea"/>
              <a:sym typeface="+mn-lt"/>
            </a:endParaRPr>
          </a:p>
          <a:p>
            <a:r>
              <a:rPr lang="zh-CN" altLang="en-US" sz="2400" dirty="0">
                <a:solidFill>
                  <a:schemeClr val="tx2"/>
                </a:solidFill>
                <a:cs typeface="+mn-ea"/>
                <a:sym typeface="+mn-lt"/>
              </a:rPr>
              <a:t>特殊节点</a:t>
            </a:r>
            <a:r>
              <a:rPr lang="en-US" altLang="zh-CN" sz="2400" dirty="0">
                <a:solidFill>
                  <a:schemeClr val="tx2"/>
                </a:solidFill>
                <a:cs typeface="+mn-ea"/>
                <a:sym typeface="+mn-lt"/>
              </a:rPr>
              <a:t>——</a:t>
            </a:r>
            <a:r>
              <a:rPr lang="zh-CN" altLang="en-US" sz="2400" dirty="0">
                <a:solidFill>
                  <a:schemeClr val="tx2"/>
                </a:solidFill>
                <a:cs typeface="+mn-ea"/>
                <a:sym typeface="+mn-lt"/>
              </a:rPr>
              <a:t>根节点与叶子节点</a:t>
            </a:r>
            <a:endParaRPr lang="en-US" altLang="zh-CN" sz="2400" dirty="0">
              <a:solidFill>
                <a:schemeClr val="tx2"/>
              </a:solidFill>
              <a:cs typeface="+mn-ea"/>
              <a:sym typeface="+mn-lt"/>
            </a:endParaRPr>
          </a:p>
          <a:p>
            <a:pPr lvl="1"/>
            <a:r>
              <a:rPr lang="en-US" altLang="zh-CN" sz="2000" dirty="0">
                <a:solidFill>
                  <a:schemeClr val="tx2"/>
                </a:solidFill>
                <a:cs typeface="+mn-ea"/>
                <a:sym typeface="+mn-lt"/>
              </a:rPr>
              <a:t>7</a:t>
            </a:r>
            <a:r>
              <a:rPr lang="zh-CN" altLang="en-US" sz="2000" dirty="0">
                <a:solidFill>
                  <a:schemeClr val="tx2"/>
                </a:solidFill>
                <a:cs typeface="+mn-ea"/>
                <a:sym typeface="+mn-lt"/>
              </a:rPr>
              <a:t>为根节点</a:t>
            </a:r>
            <a:endParaRPr lang="en-US" altLang="zh-CN" sz="2000" dirty="0">
              <a:solidFill>
                <a:schemeClr val="tx2"/>
              </a:solidFill>
              <a:cs typeface="+mn-ea"/>
              <a:sym typeface="+mn-lt"/>
            </a:endParaRPr>
          </a:p>
          <a:p>
            <a:pPr lvl="1"/>
            <a:r>
              <a:rPr lang="en-US" altLang="zh-CN" sz="2000" dirty="0">
                <a:solidFill>
                  <a:schemeClr val="tx2"/>
                </a:solidFill>
                <a:cs typeface="+mn-ea"/>
                <a:sym typeface="+mn-lt"/>
              </a:rPr>
              <a:t>1</a:t>
            </a:r>
            <a:r>
              <a:rPr lang="zh-CN" altLang="en-US" sz="2000" dirty="0">
                <a:solidFill>
                  <a:schemeClr val="tx2"/>
                </a:solidFill>
                <a:cs typeface="+mn-ea"/>
                <a:sym typeface="+mn-lt"/>
              </a:rPr>
              <a:t>、</a:t>
            </a:r>
            <a:r>
              <a:rPr lang="en-US" altLang="zh-CN" sz="2000" dirty="0">
                <a:solidFill>
                  <a:schemeClr val="tx2"/>
                </a:solidFill>
                <a:cs typeface="+mn-ea"/>
                <a:sym typeface="+mn-lt"/>
              </a:rPr>
              <a:t>2</a:t>
            </a:r>
            <a:r>
              <a:rPr lang="zh-CN" altLang="en-US" sz="2000" dirty="0">
                <a:solidFill>
                  <a:schemeClr val="tx2"/>
                </a:solidFill>
                <a:cs typeface="+mn-ea"/>
                <a:sym typeface="+mn-lt"/>
              </a:rPr>
              <a:t>、</a:t>
            </a:r>
            <a:r>
              <a:rPr lang="en-US" altLang="zh-CN" sz="2000" dirty="0">
                <a:solidFill>
                  <a:schemeClr val="tx2"/>
                </a:solidFill>
                <a:cs typeface="+mn-ea"/>
                <a:sym typeface="+mn-lt"/>
              </a:rPr>
              <a:t>4</a:t>
            </a:r>
            <a:r>
              <a:rPr lang="zh-CN" altLang="en-US" sz="2000" dirty="0">
                <a:solidFill>
                  <a:schemeClr val="tx2"/>
                </a:solidFill>
                <a:cs typeface="+mn-ea"/>
                <a:sym typeface="+mn-lt"/>
              </a:rPr>
              <a:t>、</a:t>
            </a:r>
            <a:r>
              <a:rPr lang="en-US" altLang="zh-CN" sz="2000" dirty="0">
                <a:solidFill>
                  <a:schemeClr val="tx2"/>
                </a:solidFill>
                <a:cs typeface="+mn-ea"/>
                <a:sym typeface="+mn-lt"/>
              </a:rPr>
              <a:t>5</a:t>
            </a:r>
            <a:r>
              <a:rPr lang="zh-CN" altLang="en-US" sz="2000" dirty="0">
                <a:solidFill>
                  <a:schemeClr val="tx2"/>
                </a:solidFill>
                <a:cs typeface="+mn-ea"/>
                <a:sym typeface="+mn-lt"/>
              </a:rPr>
              <a:t>为叶子节点</a:t>
            </a:r>
            <a:endParaRPr lang="en-US" altLang="zh-CN" sz="2000" dirty="0">
              <a:solidFill>
                <a:schemeClr val="tx2"/>
              </a:solidFill>
              <a:cs typeface="+mn-ea"/>
              <a:sym typeface="+mn-lt"/>
            </a:endParaRPr>
          </a:p>
          <a:p>
            <a:r>
              <a:rPr lang="zh-CN" altLang="en-US" sz="2400" dirty="0">
                <a:solidFill>
                  <a:schemeClr val="tx2"/>
                </a:solidFill>
                <a:cs typeface="+mn-ea"/>
                <a:sym typeface="+mn-lt"/>
              </a:rPr>
              <a:t>树的后序遍历</a:t>
            </a:r>
            <a:endParaRPr lang="en-US" altLang="zh-CN" sz="2400" dirty="0">
              <a:solidFill>
                <a:schemeClr val="tx2"/>
              </a:solidFill>
              <a:cs typeface="+mn-ea"/>
              <a:sym typeface="+mn-lt"/>
            </a:endParaRPr>
          </a:p>
          <a:p>
            <a:pPr lvl="1"/>
            <a:r>
              <a:rPr lang="zh-CN" altLang="en-US" sz="2000" dirty="0">
                <a:solidFill>
                  <a:schemeClr val="tx2"/>
                </a:solidFill>
                <a:cs typeface="+mn-ea"/>
                <a:sym typeface="+mn-lt"/>
              </a:rPr>
              <a:t>先遍历子树，最后遍历父节点</a:t>
            </a:r>
            <a:endParaRPr lang="en-US" altLang="zh-CN" sz="2000" dirty="0">
              <a:solidFill>
                <a:schemeClr val="tx2"/>
              </a:solidFill>
              <a:cs typeface="+mn-ea"/>
              <a:sym typeface="+mn-lt"/>
            </a:endParaRPr>
          </a:p>
          <a:p>
            <a:pPr lvl="1"/>
            <a:r>
              <a:rPr lang="zh-CN" altLang="en-US" sz="2000" dirty="0">
                <a:solidFill>
                  <a:schemeClr val="tx2"/>
                </a:solidFill>
                <a:cs typeface="+mn-ea"/>
                <a:sym typeface="+mn-lt"/>
              </a:rPr>
              <a:t>右图中数字代表遍历顺序</a:t>
            </a:r>
            <a:endParaRPr lang="en-US" sz="2000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grpSp>
        <p:nvGrpSpPr>
          <p:cNvPr id="16" name="Group 15"/>
          <p:cNvGrpSpPr>
            <a:grpSpLocks noGrp="1" noUngrp="1" noRot="1" noChangeAspect="1" noMove="1" noResize="1"/>
          </p:cNvGrpSpPr>
          <p:nvPr/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17" name="Freeform: Shape 16"/>
            <p:cNvSpPr/>
            <p:nvPr/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18" name="Freeform: Shape 17"/>
            <p:cNvSpPr/>
            <p:nvPr/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19" name="Freeform: Shape 18"/>
            <p:cNvSpPr/>
            <p:nvPr/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20" name="Freeform: Shape 19"/>
            <p:cNvSpPr/>
            <p:nvPr/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</p:grpSp>
      <p:pic>
        <p:nvPicPr>
          <p:cNvPr id="5" name="Content Placeholder 4" descr="A picture containing application&#10;&#10;Description automatically generated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8392" y="2114790"/>
            <a:ext cx="4142232" cy="355196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dnbq02o2">
      <a:majorFont>
        <a:latin typeface="微软雅黑"/>
        <a:ea typeface="仿宋"/>
        <a:cs typeface=""/>
      </a:majorFont>
      <a:minorFont>
        <a:latin typeface="微软雅黑"/>
        <a:ea typeface="仿宋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882</TotalTime>
  <Words>1805</Words>
  <Application>Microsoft Macintosh PowerPoint</Application>
  <PresentationFormat>Widescreen</PresentationFormat>
  <Paragraphs>211</Paragraphs>
  <Slides>29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等线</vt:lpstr>
      <vt:lpstr>等线</vt:lpstr>
      <vt:lpstr>仿宋</vt:lpstr>
      <vt:lpstr>微软雅黑</vt:lpstr>
      <vt:lpstr>Arial</vt:lpstr>
      <vt:lpstr>Office Theme</vt:lpstr>
      <vt:lpstr>五子棋项目经验分享</vt:lpstr>
      <vt:lpstr>第一部分：快速入门</vt:lpstr>
      <vt:lpstr>游戏介绍</vt:lpstr>
      <vt:lpstr>基本流程</vt:lpstr>
      <vt:lpstr>因此，我们需要知道：</vt:lpstr>
      <vt:lpstr>PowerPoint Presentation</vt:lpstr>
      <vt:lpstr>PowerPoint Presentation</vt:lpstr>
      <vt:lpstr>第二部分：搜索算法</vt:lpstr>
      <vt:lpstr>树和搜索</vt:lpstr>
      <vt:lpstr>博弈树</vt:lpstr>
      <vt:lpstr>博弈树</vt:lpstr>
      <vt:lpstr>Min-Max搜索（最大最小值算法）</vt:lpstr>
      <vt:lpstr>Min-Max搜索</vt:lpstr>
      <vt:lpstr>Min-Max搜索</vt:lpstr>
      <vt:lpstr>Min-Max搜索</vt:lpstr>
      <vt:lpstr>对于五子棋：</vt:lpstr>
      <vt:lpstr>剪枝算法</vt:lpstr>
      <vt:lpstr>Alpha-Beta剪枝算法 </vt:lpstr>
      <vt:lpstr>Alpha-Beta剪枝</vt:lpstr>
      <vt:lpstr>Alpha-Beta剪枝</vt:lpstr>
      <vt:lpstr>算法实现</vt:lpstr>
      <vt:lpstr>如何优化</vt:lpstr>
      <vt:lpstr>第二部分：估值函数</vt:lpstr>
      <vt:lpstr>估值函数</vt:lpstr>
      <vt:lpstr>五子棋棋局</vt:lpstr>
      <vt:lpstr>五子棋棋局</vt:lpstr>
      <vt:lpstr>进阶：VCF</vt:lpstr>
      <vt:lpstr>总体实现思路</vt:lpstr>
      <vt:lpstr>谢谢大家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Ren Zhichen</dc:creator>
  <cp:lastModifiedBy>Wenhao Yan</cp:lastModifiedBy>
  <cp:revision>70</cp:revision>
  <dcterms:created xsi:type="dcterms:W3CDTF">2021-04-28T03:31:00Z</dcterms:created>
  <dcterms:modified xsi:type="dcterms:W3CDTF">2023-10-22T04:43:38Z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EE2B9D13AB624A68988225C227958EB0</vt:lpwstr>
  </property>
  <property fmtid="{D5CDD505-2E9C-101B-9397-08002B2CF9AE}" pid="3" name="KSOProductBuildVer">
    <vt:lpwstr>2052-11.1.0.11115</vt:lpwstr>
  </property>
</Properties>
</file>