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8" r:id="rId6"/>
    <p:sldId id="269" r:id="rId7"/>
    <p:sldId id="270" r:id="rId8"/>
    <p:sldId id="275" r:id="rId9"/>
    <p:sldId id="276" r:id="rId10"/>
    <p:sldId id="271" r:id="rId11"/>
    <p:sldId id="277" r:id="rId12"/>
    <p:sldId id="278" r:id="rId13"/>
    <p:sldId id="279" r:id="rId14"/>
    <p:sldId id="280" r:id="rId15"/>
    <p:sldId id="273" r:id="rId16"/>
    <p:sldId id="282" r:id="rId17"/>
    <p:sldId id="283" r:id="rId18"/>
    <p:sldId id="264" r:id="rId19"/>
    <p:sldId id="284" r:id="rId20"/>
    <p:sldId id="285" r:id="rId21"/>
    <p:sldId id="274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8B1D2-447E-49A6-B034-5B081E267D53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0CD3E-DAEA-43F1-8B51-F4BEE3E48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4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0CD3E-DAEA-43F1-8B51-F4BEE3E4885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B675-BE1A-44ED-AA68-63D1B47EC66C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71E-E92A-47A8-9646-6AF182DD9931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6CE1-25EC-4C9B-932C-FF07E1065C28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112D-7233-48F7-8C2B-53B870E9AB1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297C-E729-44CB-9EC8-6534F9CF4389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C94C-1CE2-45BE-83F4-ABCB36E8E6E1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CB16-EAB3-43E4-97D1-4BCB389CEF93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9839-0138-400F-ACCA-76D3F8B4748F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EA1D-88AB-41B0-95A8-B7DC1A9D93C4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7C2D-D968-4763-AC99-7761CFF15ED6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7343-88C4-486B-A1E8-3BDFF94A4BC3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F13BD-4B64-46B6-A4D6-FAE93366DC6D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067" y="685800"/>
            <a:ext cx="1713533" cy="1470025"/>
          </a:xfrm>
        </p:spPr>
        <p:txBody>
          <a:bodyPr>
            <a:normAutofit/>
          </a:bodyPr>
          <a:lstStyle/>
          <a:p>
            <a:pPr algn="dist"/>
            <a:r>
              <a:rPr lang="zh-CN" altLang="en-US" sz="5400" b="1" dirty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KaiTi" pitchFamily="49" charset="-122"/>
                <a:ea typeface="KaiTi" pitchFamily="49" charset="-122"/>
              </a:rPr>
              <a:t>人</a:t>
            </a:r>
            <a:endParaRPr lang="en-US" sz="54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52400"/>
            <a:ext cx="4191000" cy="838200"/>
          </a:xfrm>
        </p:spPr>
        <p:txBody>
          <a:bodyPr>
            <a:normAutofit/>
          </a:bodyPr>
          <a:lstStyle/>
          <a:p>
            <a:pPr algn="r"/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雅各书 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4:13-17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19600" y="2354266"/>
            <a:ext cx="1677018" cy="1531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SimHei" pitchFamily="49" charset="-122"/>
                <a:ea typeface="SimHei" pitchFamily="49" charset="-122"/>
                <a:cs typeface="+mj-cs"/>
              </a:rPr>
              <a:t>主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SimHei" pitchFamily="49" charset="-122"/>
              <a:ea typeface="SimHei" pitchFamily="49" charset="-122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24200" y="1911018"/>
            <a:ext cx="1752600" cy="1365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KaiTi" pitchFamily="49" charset="-122"/>
                <a:ea typeface="KaiTi" pitchFamily="49" charset="-122"/>
                <a:cs typeface="+mj-cs"/>
              </a:rPr>
              <a:t>的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KaiTi" pitchFamily="49" charset="-122"/>
              <a:ea typeface="KaiTi" pitchFamily="49" charset="-122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72667" y="1295400"/>
            <a:ext cx="156113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KaiTi" pitchFamily="49" charset="-122"/>
                <a:ea typeface="KaiTi" pitchFamily="49" charset="-122"/>
                <a:cs typeface="+mj-cs"/>
              </a:rPr>
              <a:t>生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KaiTi" pitchFamily="49" charset="-122"/>
              <a:ea typeface="KaiTi" pitchFamily="49" charset="-122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10200" y="3124200"/>
            <a:ext cx="2591418" cy="1531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SimHei" pitchFamily="49" charset="-122"/>
                <a:ea typeface="SimHei" pitchFamily="49" charset="-122"/>
                <a:cs typeface="+mj-cs"/>
              </a:rPr>
              <a:t>权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SimHei" pitchFamily="49" charset="-122"/>
              <a:ea typeface="SimHei" pitchFamily="49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715000"/>
            <a:ext cx="426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新约中的比喻系列</a:t>
            </a:r>
            <a:endParaRPr lang="en-CA" sz="32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1. </a:t>
            </a: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主权放在自己手中的人生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</a:br>
            <a:r>
              <a:rPr lang="en-US" altLang="zh-CN" b="1" dirty="0" smtClean="0">
                <a:latin typeface="SimHei" pitchFamily="49" charset="-122"/>
                <a:ea typeface="SimHei" pitchFamily="49" charset="-122"/>
              </a:rPr>
              <a:t>2. </a:t>
            </a:r>
            <a:r>
              <a:rPr lang="zh-CN" altLang="en-US" b="1" dirty="0" smtClean="0">
                <a:latin typeface="SimHei" pitchFamily="49" charset="-122"/>
                <a:ea typeface="SimHei" pitchFamily="49" charset="-122"/>
              </a:rPr>
              <a:t>主权不在自己手中的人生</a:t>
            </a:r>
            <a:r>
              <a:rPr lang="en-US" altLang="zh-CN" b="1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CN" b="1" dirty="0" smtClean="0">
                <a:latin typeface="SimHei" pitchFamily="49" charset="-122"/>
                <a:ea typeface="SimHei" pitchFamily="49" charset="-122"/>
              </a:rPr>
            </a:b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3.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主权交託在神手中的人生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latin typeface="SimHei" pitchFamily="49" charset="-122"/>
                <a:ea typeface="SimHei" pitchFamily="49" charset="-122"/>
              </a:rPr>
              <a:t>2. 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主权</a:t>
            </a:r>
            <a:r>
              <a:rPr lang="zh-CN" altLang="en-US" b="1" dirty="0" smtClean="0">
                <a:solidFill>
                  <a:srgbClr val="002060"/>
                </a:solidFill>
                <a:latin typeface="SimHei" pitchFamily="49" charset="-122"/>
                <a:ea typeface="SimHei" pitchFamily="49" charset="-122"/>
              </a:rPr>
              <a:t>不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在自己手中的人生</a:t>
            </a: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TW" b="1" dirty="0" smtClean="0">
                <a:latin typeface="SimHei" pitchFamily="49" charset="-122"/>
                <a:ea typeface="SimHei" pitchFamily="49" charset="-122"/>
              </a:rPr>
            </a:b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>	</a:t>
            </a:r>
            <a:r>
              <a:rPr lang="zh-CN" altLang="en-US" dirty="0" smtClean="0">
                <a:latin typeface="SimHei" pitchFamily="49" charset="-122"/>
                <a:ea typeface="SimHei" pitchFamily="49" charset="-122"/>
              </a:rPr>
              <a:t>（无常的人生）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48768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SimHei" pitchFamily="49" charset="-122"/>
                <a:ea typeface="SimHei" pitchFamily="49" charset="-122"/>
              </a:rPr>
              <a:t>2.1 </a:t>
            </a: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人生</a:t>
            </a:r>
            <a:r>
              <a:rPr lang="zh-CN" altLang="en-US" sz="4000" dirty="0" smtClean="0">
                <a:solidFill>
                  <a:srgbClr val="002060"/>
                </a:solidFill>
                <a:latin typeface="SimHei" pitchFamily="49" charset="-122"/>
                <a:ea typeface="SimHei" pitchFamily="49" charset="-122"/>
              </a:rPr>
              <a:t>莫测</a:t>
            </a:r>
            <a:endParaRPr lang="en-US" sz="4000" dirty="0">
              <a:solidFill>
                <a:srgbClr val="00206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286000"/>
            <a:ext cx="830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KaiTi" pitchFamily="49" charset="-122"/>
                <a:ea typeface="KaiTi" pitchFamily="49" charset="-122"/>
              </a:rPr>
              <a:t>14</a:t>
            </a:r>
            <a:r>
              <a:rPr lang="en-US" altLang="zh-CN" sz="2800" b="1" dirty="0" smtClean="0">
                <a:latin typeface="KaiTi" pitchFamily="49" charset="-122"/>
                <a:ea typeface="KaiTi" pitchFamily="49" charset="-122"/>
              </a:rPr>
              <a:t> 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其实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明天如何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，你们还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不知道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。你们的生命是什么呢？你们原来是一片云雾，出现片刻就不见了。</a:t>
            </a:r>
            <a:endParaRPr lang="en-US" altLang="zh-CN" sz="4400" b="1" dirty="0" smtClean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8382000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3000" dirty="0" smtClean="0">
                <a:latin typeface="KaiTi" pitchFamily="49" charset="-122"/>
                <a:ea typeface="KaiTi" pitchFamily="49" charset="-122"/>
              </a:rPr>
              <a:t>就用比喻对他们说：「有一个财主田产丰盛；自己心里思想说：</a:t>
            </a:r>
            <a:r>
              <a:rPr lang="en-US" altLang="zh-CN" sz="3000" dirty="0" smtClean="0">
                <a:latin typeface="KaiTi" pitchFamily="49" charset="-122"/>
                <a:ea typeface="KaiTi" pitchFamily="49" charset="-122"/>
              </a:rPr>
              <a:t>『</a:t>
            </a:r>
            <a:r>
              <a:rPr lang="zh-CN" altLang="en-US" sz="3000" dirty="0" smtClean="0">
                <a:latin typeface="KaiTi" pitchFamily="49" charset="-122"/>
                <a:ea typeface="KaiTi" pitchFamily="49" charset="-122"/>
              </a:rPr>
              <a:t>我的出产没有地方收藏，怎麽办呢？</a:t>
            </a:r>
            <a:r>
              <a:rPr lang="en-US" altLang="zh-CN" sz="3000" dirty="0" smtClean="0">
                <a:latin typeface="KaiTi" pitchFamily="49" charset="-122"/>
                <a:ea typeface="KaiTi" pitchFamily="49" charset="-122"/>
              </a:rPr>
              <a:t>』</a:t>
            </a:r>
            <a:r>
              <a:rPr lang="zh-CN" altLang="en-US" sz="3000" dirty="0" smtClean="0">
                <a:latin typeface="KaiTi" pitchFamily="49" charset="-122"/>
                <a:ea typeface="KaiTi" pitchFamily="49" charset="-122"/>
              </a:rPr>
              <a:t>又说：</a:t>
            </a:r>
            <a:r>
              <a:rPr lang="en-US" altLang="zh-CN" sz="3000" dirty="0" smtClean="0">
                <a:latin typeface="KaiTi" pitchFamily="49" charset="-122"/>
                <a:ea typeface="KaiTi" pitchFamily="49" charset="-122"/>
              </a:rPr>
              <a:t>『</a:t>
            </a:r>
            <a:r>
              <a:rPr lang="zh-CN" altLang="en-US" sz="3000" dirty="0" smtClean="0">
                <a:latin typeface="KaiTi" pitchFamily="49" charset="-122"/>
                <a:ea typeface="KaiTi" pitchFamily="49" charset="-122"/>
              </a:rPr>
              <a:t>我要这麽办：要把我的仓房拆了，另盖更大的，在那里好收藏我一切的粮食和财物，然後要对我的</a:t>
            </a:r>
            <a:r>
              <a:rPr lang="en-US" altLang="zh-CN" sz="3000" dirty="0" smtClean="0">
                <a:latin typeface="KaiTi" pitchFamily="49" charset="-122"/>
                <a:ea typeface="KaiTi" pitchFamily="49" charset="-122"/>
              </a:rPr>
              <a:t>『</a:t>
            </a:r>
            <a:r>
              <a:rPr lang="zh-CN" altLang="en-US" sz="3000" dirty="0" smtClean="0">
                <a:latin typeface="KaiTi" pitchFamily="49" charset="-122"/>
                <a:ea typeface="KaiTi" pitchFamily="49" charset="-122"/>
              </a:rPr>
              <a:t>灵魂说：「灵魂哪，你有许多财物积存，可作多年的费用，只管安安逸逸的吃喝快乐吧！</a:t>
            </a:r>
            <a:r>
              <a:rPr lang="en-US" altLang="zh-CN" sz="3000" dirty="0" smtClean="0">
                <a:latin typeface="KaiTi" pitchFamily="49" charset="-122"/>
                <a:ea typeface="KaiTi" pitchFamily="49" charset="-122"/>
              </a:rPr>
              <a:t>』</a:t>
            </a:r>
            <a:r>
              <a:rPr lang="zh-CN" altLang="en-US" sz="3000" dirty="0" smtClean="0">
                <a:latin typeface="KaiTi" pitchFamily="49" charset="-122"/>
                <a:ea typeface="KaiTi" pitchFamily="49" charset="-122"/>
              </a:rPr>
              <a:t>神却对他说：</a:t>
            </a:r>
            <a:r>
              <a:rPr lang="en-US" altLang="zh-CN" sz="3000" dirty="0" smtClean="0">
                <a:latin typeface="KaiTi" pitchFamily="49" charset="-122"/>
                <a:ea typeface="KaiTi" pitchFamily="49" charset="-122"/>
              </a:rPr>
              <a:t>『</a:t>
            </a:r>
            <a:r>
              <a:rPr lang="zh-CN" altLang="en-US" sz="3000" dirty="0" smtClean="0">
                <a:latin typeface="KaiTi" pitchFamily="49" charset="-122"/>
                <a:ea typeface="KaiTi" pitchFamily="49" charset="-122"/>
              </a:rPr>
              <a:t>无知的人哪，今夜必要你的灵魂；你所预备的要归谁呢？</a:t>
            </a:r>
            <a:r>
              <a:rPr lang="en-US" altLang="zh-CN" sz="3000" dirty="0" smtClean="0">
                <a:latin typeface="KaiTi" pitchFamily="49" charset="-122"/>
                <a:ea typeface="KaiTi" pitchFamily="49" charset="-122"/>
              </a:rPr>
              <a:t>』</a:t>
            </a:r>
            <a:endParaRPr lang="en-US" sz="30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5029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latin typeface="KaiTi" pitchFamily="49" charset="-122"/>
                <a:ea typeface="KaiTi" pitchFamily="49" charset="-122"/>
              </a:rPr>
              <a:t>（路</a:t>
            </a:r>
            <a:r>
              <a:rPr lang="en-US" altLang="zh-CN" sz="2400" dirty="0" smtClean="0">
                <a:latin typeface="KaiTi" pitchFamily="49" charset="-122"/>
                <a:ea typeface="KaiTi" pitchFamily="49" charset="-122"/>
              </a:rPr>
              <a:t>12:16-20</a:t>
            </a:r>
            <a:r>
              <a:rPr lang="zh-CN" altLang="en-US" sz="2400" dirty="0" smtClean="0">
                <a:latin typeface="KaiTi" pitchFamily="49" charset="-122"/>
                <a:ea typeface="KaiTi" pitchFamily="49" charset="-122"/>
              </a:rPr>
              <a:t>）</a:t>
            </a:r>
            <a:endParaRPr lang="en-US" sz="2400" dirty="0">
              <a:latin typeface="KaiTi" pitchFamily="49" charset="-122"/>
              <a:ea typeface="KaiT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latin typeface="SimHei" pitchFamily="49" charset="-122"/>
                <a:ea typeface="SimHei" pitchFamily="49" charset="-122"/>
              </a:rPr>
              <a:t>2. 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主权</a:t>
            </a:r>
            <a:r>
              <a:rPr lang="zh-CN" altLang="en-US" b="1" dirty="0" smtClean="0">
                <a:solidFill>
                  <a:srgbClr val="002060"/>
                </a:solidFill>
                <a:latin typeface="SimHei" pitchFamily="49" charset="-122"/>
                <a:ea typeface="SimHei" pitchFamily="49" charset="-122"/>
              </a:rPr>
              <a:t>不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在自己手中的人生</a:t>
            </a: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TW" b="1" dirty="0" smtClean="0">
                <a:latin typeface="SimHei" pitchFamily="49" charset="-122"/>
                <a:ea typeface="SimHei" pitchFamily="49" charset="-122"/>
              </a:rPr>
            </a:b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>	</a:t>
            </a:r>
            <a:r>
              <a:rPr lang="zh-CN" altLang="en-US" dirty="0" smtClean="0">
                <a:latin typeface="SimHei" pitchFamily="49" charset="-122"/>
                <a:ea typeface="SimHei" pitchFamily="49" charset="-122"/>
              </a:rPr>
              <a:t>（无常的人生）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48768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SimHei" pitchFamily="49" charset="-122"/>
                <a:ea typeface="SimHei" pitchFamily="49" charset="-122"/>
              </a:rPr>
              <a:t>2.2 </a:t>
            </a: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人生</a:t>
            </a:r>
            <a:r>
              <a:rPr lang="zh-CN" altLang="en-US" sz="4000" dirty="0" smtClean="0">
                <a:solidFill>
                  <a:srgbClr val="002060"/>
                </a:solidFill>
                <a:latin typeface="SimHei" pitchFamily="49" charset="-122"/>
                <a:ea typeface="SimHei" pitchFamily="49" charset="-122"/>
              </a:rPr>
              <a:t>多变</a:t>
            </a:r>
            <a:endParaRPr lang="en-US" sz="4000" dirty="0">
              <a:solidFill>
                <a:srgbClr val="00206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286000"/>
            <a:ext cx="830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KaiTi" pitchFamily="49" charset="-122"/>
                <a:ea typeface="KaiTi" pitchFamily="49" charset="-122"/>
              </a:rPr>
              <a:t>14</a:t>
            </a:r>
            <a:r>
              <a:rPr lang="en-US" altLang="zh-CN" sz="2800" b="1" dirty="0" smtClean="0">
                <a:latin typeface="KaiTi" pitchFamily="49" charset="-122"/>
                <a:ea typeface="KaiTi" pitchFamily="49" charset="-122"/>
              </a:rPr>
              <a:t> 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其实明天如何，你们还不知道。你们的生命是什么呢？你们原来是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一片云雾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，出现片刻就不见了。</a:t>
            </a:r>
            <a:endParaRPr lang="en-US" altLang="zh-CN" sz="4400" b="1" dirty="0" smtClean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ts1.mm.bing.net/th?id=H.4532286806229358&amp;pid=1.9&amp;w=300&amp;h=300&amp;p=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2860675" cy="188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s2.mm.bing.net/th?id=H.4708234432349837&amp;pid=1.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37010"/>
            <a:ext cx="5638800" cy="188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www.oyag.com/wp-content/uploads/2011/01/clound1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762000"/>
            <a:ext cx="25717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905000" y="2967335"/>
            <a:ext cx="510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神马都是浮云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68178E-6 C 0.00226 0.03446 0.00452 0.06892 -0.00746 0.0895 C -0.01944 0.11009 -0.04357 0.11887 -0.0717 0.12327 C -0.09982 0.12766 -0.13802 0.12142 -0.17604 0.1154 " pathEditMode="relative" ptsTypes="aaaA">
                                      <p:cBhvr>
                                        <p:cTn id="2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0" fill="hold"/>
                                        <p:tgtEl>
                                          <p:spTgt spid="6"/>
                                        </p:tgtEl>
                                      </p:cBhvr>
                                      <p:by x="220000" y="2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latin typeface="SimHei" pitchFamily="49" charset="-122"/>
                <a:ea typeface="SimHei" pitchFamily="49" charset="-122"/>
              </a:rPr>
              <a:t>2. 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主权</a:t>
            </a:r>
            <a:r>
              <a:rPr lang="zh-CN" altLang="en-US" b="1" dirty="0" smtClean="0">
                <a:solidFill>
                  <a:srgbClr val="002060"/>
                </a:solidFill>
                <a:latin typeface="SimHei" pitchFamily="49" charset="-122"/>
                <a:ea typeface="SimHei" pitchFamily="49" charset="-122"/>
              </a:rPr>
              <a:t>不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在自己手中的人生</a:t>
            </a: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TW" b="1" dirty="0" smtClean="0">
                <a:latin typeface="SimHei" pitchFamily="49" charset="-122"/>
                <a:ea typeface="SimHei" pitchFamily="49" charset="-122"/>
              </a:rPr>
            </a:b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>	</a:t>
            </a:r>
            <a:r>
              <a:rPr lang="zh-CN" altLang="en-US" dirty="0" smtClean="0">
                <a:latin typeface="SimHei" pitchFamily="49" charset="-122"/>
                <a:ea typeface="SimHei" pitchFamily="49" charset="-122"/>
              </a:rPr>
              <a:t>（无常的人生）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48768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SimHei" pitchFamily="49" charset="-122"/>
                <a:ea typeface="SimHei" pitchFamily="49" charset="-122"/>
              </a:rPr>
              <a:t>2.3 </a:t>
            </a: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人生</a:t>
            </a:r>
            <a:r>
              <a:rPr lang="zh-CN" altLang="en-US" sz="4000" dirty="0" smtClean="0">
                <a:solidFill>
                  <a:srgbClr val="002060"/>
                </a:solidFill>
                <a:latin typeface="SimHei" pitchFamily="49" charset="-122"/>
                <a:ea typeface="SimHei" pitchFamily="49" charset="-122"/>
              </a:rPr>
              <a:t>短暂</a:t>
            </a:r>
            <a:endParaRPr lang="en-US" sz="4000" dirty="0">
              <a:solidFill>
                <a:srgbClr val="002060"/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286000"/>
            <a:ext cx="830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KaiTi" pitchFamily="49" charset="-122"/>
                <a:ea typeface="KaiTi" pitchFamily="49" charset="-122"/>
              </a:rPr>
              <a:t>14</a:t>
            </a:r>
            <a:r>
              <a:rPr lang="en-US" altLang="zh-CN" sz="2800" b="1" dirty="0" smtClean="0">
                <a:latin typeface="KaiTi" pitchFamily="49" charset="-122"/>
                <a:ea typeface="KaiTi" pitchFamily="49" charset="-122"/>
              </a:rPr>
              <a:t> 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其实明天如何，你们还不知道。你们的生命是什么呢？你们原来是一片云雾，出现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片刻就不见了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。</a:t>
            </a:r>
            <a:endParaRPr lang="en-US" altLang="zh-CN" sz="4400" b="1" dirty="0" smtClean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57200" y="1143000"/>
            <a:ext cx="8229600" cy="37856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rgbClr val="080000"/>
                </a:solidFill>
                <a:effectLst/>
                <a:latin typeface="KaiTi" pitchFamily="49" charset="-122"/>
                <a:ea typeface="KaiTi" pitchFamily="49" charset="-122"/>
                <a:cs typeface="Segoe UI" pitchFamily="34" charset="0"/>
              </a:rPr>
              <a:t>我们经过的日子，都在你震怒之下，我们度尽的年岁，好像</a:t>
            </a:r>
            <a:r>
              <a:rPr kumimoji="0" lang="zh-CN" altLang="en-US" sz="4000" b="1" i="0" u="none" strike="noStrike" cap="none" normalizeH="0" baseline="0" dirty="0" smtClean="0">
                <a:ln>
                  <a:noFill/>
                </a:ln>
                <a:solidFill>
                  <a:srgbClr val="080000"/>
                </a:solidFill>
                <a:effectLst/>
                <a:latin typeface="KaiTi" pitchFamily="49" charset="-122"/>
                <a:ea typeface="KaiTi" pitchFamily="49" charset="-122"/>
                <a:cs typeface="Segoe UI" pitchFamily="34" charset="0"/>
              </a:rPr>
              <a:t>一声叹息</a:t>
            </a: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rgbClr val="080000"/>
                </a:solidFill>
                <a:effectLst/>
                <a:latin typeface="KaiTi" pitchFamily="49" charset="-122"/>
                <a:ea typeface="KaiTi" pitchFamily="49" charset="-122"/>
                <a:cs typeface="Segoe UI" pitchFamily="34" charset="0"/>
              </a:rPr>
              <a:t>。</a:t>
            </a: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rgbClr val="080000"/>
                </a:solidFill>
                <a:effectLst/>
                <a:latin typeface="KaiTi" pitchFamily="49" charset="-122"/>
                <a:ea typeface="KaiTi" pitchFamily="49" charset="-122"/>
                <a:cs typeface="Tahoma" pitchFamily="34" charset="0"/>
              </a:rPr>
              <a:t>我们一生的年日是</a:t>
            </a:r>
            <a:r>
              <a:rPr kumimoji="0" lang="zh-CN" altLang="en-US" sz="4000" b="0" i="0" u="sng" strike="noStrike" cap="none" normalizeH="0" baseline="0" dirty="0" smtClean="0">
                <a:ln>
                  <a:noFill/>
                </a:ln>
                <a:solidFill>
                  <a:srgbClr val="080000"/>
                </a:solidFill>
                <a:effectLst/>
                <a:latin typeface="KaiTi" pitchFamily="49" charset="-122"/>
                <a:ea typeface="KaiTi" pitchFamily="49" charset="-122"/>
                <a:cs typeface="Tahoma" pitchFamily="34" charset="0"/>
              </a:rPr>
              <a:t>七十岁</a:t>
            </a: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rgbClr val="080000"/>
                </a:solidFill>
                <a:effectLst/>
                <a:latin typeface="KaiTi" pitchFamily="49" charset="-122"/>
                <a:ea typeface="KaiTi" pitchFamily="49" charset="-122"/>
                <a:cs typeface="Tahoma" pitchFamily="34" charset="0"/>
              </a:rPr>
              <a:t>，若是强壮可到</a:t>
            </a:r>
            <a:r>
              <a:rPr kumimoji="0" lang="zh-CN" altLang="en-US" sz="4000" b="0" i="0" u="sng" strike="noStrike" cap="none" normalizeH="0" baseline="0" dirty="0" smtClean="0">
                <a:ln>
                  <a:noFill/>
                </a:ln>
                <a:solidFill>
                  <a:srgbClr val="080000"/>
                </a:solidFill>
                <a:effectLst/>
                <a:latin typeface="KaiTi" pitchFamily="49" charset="-122"/>
                <a:ea typeface="KaiTi" pitchFamily="49" charset="-122"/>
                <a:cs typeface="Tahoma" pitchFamily="34" charset="0"/>
              </a:rPr>
              <a:t>八十岁</a:t>
            </a: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rgbClr val="080000"/>
                </a:solidFill>
                <a:effectLst/>
                <a:latin typeface="KaiTi" pitchFamily="49" charset="-122"/>
                <a:ea typeface="KaiTi" pitchFamily="49" charset="-122"/>
                <a:cs typeface="Tahoma" pitchFamily="34" charset="0"/>
              </a:rPr>
              <a:t>；但其中所矜夸的不过是劳苦愁烦，</a:t>
            </a:r>
            <a:r>
              <a:rPr kumimoji="0" lang="zh-CN" altLang="en-US" sz="4000" b="1" i="0" u="none" strike="noStrike" cap="none" normalizeH="0" baseline="0" dirty="0" smtClean="0">
                <a:ln>
                  <a:noFill/>
                </a:ln>
                <a:solidFill>
                  <a:srgbClr val="080000"/>
                </a:solidFill>
                <a:effectLst/>
                <a:latin typeface="KaiTi" pitchFamily="49" charset="-122"/>
                <a:ea typeface="KaiTi" pitchFamily="49" charset="-122"/>
                <a:cs typeface="Tahoma" pitchFamily="34" charset="0"/>
              </a:rPr>
              <a:t>转眼即逝</a:t>
            </a: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rgbClr val="080000"/>
                </a:solidFill>
                <a:effectLst/>
                <a:latin typeface="KaiTi" pitchFamily="49" charset="-122"/>
                <a:ea typeface="KaiTi" pitchFamily="49" charset="-122"/>
                <a:cs typeface="Tahoma" pitchFamily="34" charset="0"/>
              </a:rPr>
              <a:t>，我们便</a:t>
            </a:r>
            <a:r>
              <a:rPr kumimoji="0" lang="zh-CN" altLang="en-US" sz="4000" b="1" i="0" u="none" strike="noStrike" cap="none" normalizeH="0" baseline="0" dirty="0" smtClean="0">
                <a:ln>
                  <a:noFill/>
                </a:ln>
                <a:solidFill>
                  <a:srgbClr val="080000"/>
                </a:solidFill>
                <a:effectLst/>
                <a:latin typeface="KaiTi" pitchFamily="49" charset="-122"/>
                <a:ea typeface="KaiTi" pitchFamily="49" charset="-122"/>
                <a:cs typeface="Tahoma" pitchFamily="34" charset="0"/>
              </a:rPr>
              <a:t>如飞而去</a:t>
            </a: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rgbClr val="080000"/>
                </a:solidFill>
                <a:effectLst/>
                <a:latin typeface="KaiTi" pitchFamily="49" charset="-122"/>
                <a:ea typeface="KaiTi" pitchFamily="49" charset="-122"/>
                <a:cs typeface="Tahoma" pitchFamily="34" charset="0"/>
              </a:rPr>
              <a:t>。</a:t>
            </a: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Hei" pitchFamily="49" charset="-122"/>
                <a:ea typeface="SimHei" pitchFamily="49" charset="-122"/>
                <a:cs typeface="Arial" pitchFamily="34" charset="0"/>
              </a:rPr>
              <a:t> 诗篇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Hei" pitchFamily="49" charset="-122"/>
                <a:ea typeface="SimHei" pitchFamily="49" charset="-122"/>
                <a:cs typeface="Arial" pitchFamily="34" charset="0"/>
              </a:rPr>
              <a:t>90:9-10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imHei" pitchFamily="49" charset="-122"/>
              <a:ea typeface="SimHei" pitchFamily="49" charset="-122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1. </a:t>
            </a: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主权放在自己手中的人生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</a:b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2.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主权不在自己手中的人生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</a:br>
            <a:r>
              <a:rPr lang="en-US" altLang="zh-CN" b="1" dirty="0" smtClean="0">
                <a:latin typeface="SimHei" pitchFamily="49" charset="-122"/>
                <a:ea typeface="SimHei" pitchFamily="49" charset="-122"/>
              </a:rPr>
              <a:t>3. </a:t>
            </a:r>
            <a:r>
              <a:rPr lang="zh-CN" altLang="en-US" b="1" dirty="0" smtClean="0">
                <a:latin typeface="SimHei" pitchFamily="49" charset="-122"/>
                <a:ea typeface="SimHei" pitchFamily="49" charset="-122"/>
              </a:rPr>
              <a:t>主权交讬在神手中的人生</a:t>
            </a:r>
            <a:endParaRPr lang="en-US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latin typeface="SimHei" pitchFamily="49" charset="-122"/>
                <a:ea typeface="SimHei" pitchFamily="49" charset="-122"/>
              </a:rPr>
              <a:t>3. 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主权</a:t>
            </a:r>
            <a:r>
              <a:rPr lang="zh-CN" altLang="en-US" b="1" dirty="0" smtClean="0">
                <a:latin typeface="SimHei" pitchFamily="49" charset="-122"/>
                <a:ea typeface="SimHei" pitchFamily="49" charset="-122"/>
              </a:rPr>
              <a:t>交讬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在</a:t>
            </a:r>
            <a:r>
              <a:rPr lang="zh-CN" altLang="en-US" b="1" dirty="0" smtClean="0">
                <a:latin typeface="SimHei" pitchFamily="49" charset="-122"/>
                <a:ea typeface="SimHei" pitchFamily="49" charset="-122"/>
              </a:rPr>
              <a:t>神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手中的人生</a:t>
            </a: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TW" b="1" dirty="0" smtClean="0">
                <a:latin typeface="SimHei" pitchFamily="49" charset="-122"/>
                <a:ea typeface="SimHei" pitchFamily="49" charset="-122"/>
              </a:rPr>
            </a:b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>   </a:t>
            </a:r>
            <a:r>
              <a:rPr lang="zh-CN" altLang="en-US" dirty="0" smtClean="0">
                <a:latin typeface="SimHei" pitchFamily="49" charset="-122"/>
                <a:ea typeface="SimHei" pitchFamily="49" charset="-122"/>
              </a:rPr>
              <a:t>（蒙福的人生）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295942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KaiTi" pitchFamily="49" charset="-122"/>
                <a:ea typeface="KaiTi" pitchFamily="49" charset="-122"/>
              </a:rPr>
              <a:t>15 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你们倒应当说：</a:t>
            </a:r>
            <a:r>
              <a:rPr lang="en-US" sz="4400" dirty="0" smtClean="0">
                <a:latin typeface="KaiTi" pitchFamily="49" charset="-122"/>
                <a:ea typeface="KaiTi" pitchFamily="49" charset="-122"/>
              </a:rPr>
              <a:t>“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主若愿意，我们就能活着，也可以做这事或那事。</a:t>
            </a:r>
            <a:r>
              <a:rPr lang="en-US" sz="4400" dirty="0" smtClean="0">
                <a:latin typeface="KaiTi" pitchFamily="49" charset="-122"/>
                <a:ea typeface="KaiTi" pitchFamily="49" charset="-122"/>
              </a:rPr>
              <a:t>”</a:t>
            </a:r>
            <a:endParaRPr lang="en-US" sz="44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46482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生命的主权在神手</a:t>
            </a:r>
            <a:r>
              <a:rPr lang="zh-CN" altLang="en-US" sz="4000" smtClean="0">
                <a:latin typeface="SimHei" pitchFamily="49" charset="-122"/>
                <a:ea typeface="SimHei" pitchFamily="49" charset="-122"/>
              </a:rPr>
              <a:t>里</a:t>
            </a:r>
            <a:r>
              <a:rPr lang="zh-CN" altLang="en-US" sz="4000" smtClean="0">
                <a:latin typeface="SimHei" pitchFamily="49" charset="-122"/>
                <a:ea typeface="SimHei" pitchFamily="49" charset="-122"/>
              </a:rPr>
              <a:t>，当</a:t>
            </a: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存敬畏、感恩的心，仰望信靠祂。</a:t>
            </a:r>
            <a:endParaRPr lang="en-US" sz="40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latin typeface="SimHei" pitchFamily="49" charset="-122"/>
                <a:ea typeface="SimHei" pitchFamily="49" charset="-122"/>
              </a:rPr>
              <a:t>3. 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主权</a:t>
            </a:r>
            <a:r>
              <a:rPr lang="zh-CN" altLang="en-US" b="1" dirty="0" smtClean="0">
                <a:latin typeface="SimHei" pitchFamily="49" charset="-122"/>
                <a:ea typeface="SimHei" pitchFamily="49" charset="-122"/>
              </a:rPr>
              <a:t>交讬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在</a:t>
            </a:r>
            <a:r>
              <a:rPr lang="zh-CN" altLang="en-US" b="1" dirty="0" smtClean="0">
                <a:latin typeface="SimHei" pitchFamily="49" charset="-122"/>
                <a:ea typeface="SimHei" pitchFamily="49" charset="-122"/>
              </a:rPr>
              <a:t>神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手中的人生</a:t>
            </a: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TW" b="1" dirty="0" smtClean="0">
                <a:latin typeface="SimHei" pitchFamily="49" charset="-122"/>
                <a:ea typeface="SimHei" pitchFamily="49" charset="-122"/>
              </a:rPr>
            </a:b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>   </a:t>
            </a:r>
            <a:r>
              <a:rPr lang="zh-CN" altLang="en-US" dirty="0" smtClean="0">
                <a:latin typeface="SimHei" pitchFamily="49" charset="-122"/>
                <a:ea typeface="SimHei" pitchFamily="49" charset="-122"/>
              </a:rPr>
              <a:t>（蒙福的人生）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295942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KaiTi" pitchFamily="49" charset="-122"/>
                <a:ea typeface="KaiTi" pitchFamily="49" charset="-122"/>
              </a:rPr>
              <a:t>15 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你们倒应当说：</a:t>
            </a:r>
            <a:r>
              <a:rPr lang="en-US" sz="4400" dirty="0" smtClean="0">
                <a:latin typeface="KaiTi" pitchFamily="49" charset="-122"/>
                <a:ea typeface="KaiTi" pitchFamily="49" charset="-122"/>
              </a:rPr>
              <a:t>“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主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若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愿意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，我们就能活着，也可以做这事或那事。</a:t>
            </a:r>
            <a:r>
              <a:rPr lang="en-US" sz="4400" dirty="0" smtClean="0">
                <a:latin typeface="KaiTi" pitchFamily="49" charset="-122"/>
                <a:ea typeface="KaiTi" pitchFamily="49" charset="-122"/>
              </a:rPr>
              <a:t>”</a:t>
            </a:r>
            <a:endParaRPr lang="en-US" sz="44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46482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SimHei" pitchFamily="49" charset="-122"/>
                <a:ea typeface="SimHei" pitchFamily="49" charset="-122"/>
              </a:rPr>
              <a:t>3.1 </a:t>
            </a: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感恩：一切都是神的恩典</a:t>
            </a:r>
            <a:endParaRPr lang="en-US" sz="40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6" name="Picture 8" descr="https://encrypted-tbn2.gstatic.com/images?q=tbn:ANd9GcTKUjoiv1302yRYH7a1NH9MEeoyRRPVrEDYRnazKec8kTNGBYFcm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8813659" cy="64008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228600"/>
            <a:ext cx="7848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常用大能的命令托住万有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0" y="914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mHei" pitchFamily="49" charset="-122"/>
                <a:ea typeface="SimHei" pitchFamily="49" charset="-122"/>
              </a:rPr>
              <a:t>来</a:t>
            </a:r>
            <a:r>
              <a:rPr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mHei" pitchFamily="49" charset="-122"/>
                <a:ea typeface="SimHei" pitchFamily="49" charset="-122"/>
              </a:rPr>
              <a:t>1:3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latin typeface="SimHei" pitchFamily="49" charset="-122"/>
                <a:ea typeface="SimHei" pitchFamily="49" charset="-122"/>
              </a:rPr>
              <a:t>3. 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主权</a:t>
            </a:r>
            <a:r>
              <a:rPr lang="zh-CN" altLang="en-US" b="1" dirty="0" smtClean="0">
                <a:latin typeface="SimHei" pitchFamily="49" charset="-122"/>
                <a:ea typeface="SimHei" pitchFamily="49" charset="-122"/>
              </a:rPr>
              <a:t>交讬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在</a:t>
            </a:r>
            <a:r>
              <a:rPr lang="zh-CN" altLang="en-US" b="1" dirty="0" smtClean="0">
                <a:latin typeface="SimHei" pitchFamily="49" charset="-122"/>
                <a:ea typeface="SimHei" pitchFamily="49" charset="-122"/>
              </a:rPr>
              <a:t>神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手中的人生</a:t>
            </a: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TW" b="1" dirty="0" smtClean="0">
                <a:latin typeface="SimHei" pitchFamily="49" charset="-122"/>
                <a:ea typeface="SimHei" pitchFamily="49" charset="-122"/>
              </a:rPr>
            </a:b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>   </a:t>
            </a:r>
            <a:r>
              <a:rPr lang="zh-CN" altLang="en-US" dirty="0" smtClean="0">
                <a:latin typeface="SimHei" pitchFamily="49" charset="-122"/>
                <a:ea typeface="SimHei" pitchFamily="49" charset="-122"/>
              </a:rPr>
              <a:t>（蒙福的人生）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295942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KaiTi" pitchFamily="49" charset="-122"/>
                <a:ea typeface="KaiTi" pitchFamily="49" charset="-122"/>
              </a:rPr>
              <a:t>15 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你们倒应当说：</a:t>
            </a:r>
            <a:r>
              <a:rPr lang="en-US" sz="4400" dirty="0" smtClean="0">
                <a:latin typeface="KaiTi" pitchFamily="49" charset="-122"/>
                <a:ea typeface="KaiTi" pitchFamily="49" charset="-122"/>
              </a:rPr>
              <a:t>“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主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若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愿意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，我们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就能活着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，也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可以做这事或那事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。</a:t>
            </a:r>
            <a:r>
              <a:rPr lang="en-US" sz="4400" dirty="0" smtClean="0">
                <a:latin typeface="KaiTi" pitchFamily="49" charset="-122"/>
                <a:ea typeface="KaiTi" pitchFamily="49" charset="-122"/>
              </a:rPr>
              <a:t>”</a:t>
            </a:r>
            <a:endParaRPr lang="en-US" sz="44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46482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SimHei" pitchFamily="49" charset="-122"/>
                <a:ea typeface="SimHei" pitchFamily="49" charset="-122"/>
              </a:rPr>
              <a:t>3.2 </a:t>
            </a: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交讬仰望：主权交在神手中</a:t>
            </a:r>
            <a:endParaRPr lang="en-US" sz="40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aofaba.com/uploads/110830/1-110S01P4033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921" y="3048000"/>
            <a:ext cx="5137079" cy="3429000"/>
          </a:xfrm>
          <a:prstGeom prst="rect">
            <a:avLst/>
          </a:prstGeom>
          <a:noFill/>
        </p:spPr>
      </p:pic>
      <p:pic>
        <p:nvPicPr>
          <p:cNvPr id="1030" name="Picture 6" descr="https://encrypted-tbn2.gstatic.com/images?q=tbn:ANd9GcSY4r46vXcN_jcnRx2GtQrsJbbhVO0V4V4RJvroQol_s-s_UHQ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9835" y="76200"/>
            <a:ext cx="3093165" cy="4648200"/>
          </a:xfrm>
          <a:prstGeom prst="rect">
            <a:avLst/>
          </a:prstGeom>
          <a:noFill/>
        </p:spPr>
      </p:pic>
      <p:pic>
        <p:nvPicPr>
          <p:cNvPr id="1031" name="Picture 7" descr="C:\Users\Don\Pictures\treeonhand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36469"/>
            <a:ext cx="2514600" cy="258293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22238"/>
            <a:ext cx="4191000" cy="23161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 smtClean="0">
                <a:solidFill>
                  <a:srgbClr val="0070C0"/>
                </a:solidFill>
                <a:latin typeface="SimHei" pitchFamily="49" charset="-122"/>
                <a:ea typeface="SimHei" pitchFamily="49" charset="-122"/>
              </a:rPr>
              <a:t>人生的</a:t>
            </a:r>
            <a:r>
              <a:rPr lang="en-US" altLang="zh-CN" sz="4800" b="1" dirty="0" smtClean="0">
                <a:solidFill>
                  <a:srgbClr val="0070C0"/>
                </a:solidFill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CN" sz="4800" b="1" dirty="0" smtClean="0">
                <a:solidFill>
                  <a:srgbClr val="0070C0"/>
                </a:solidFill>
                <a:latin typeface="SimHei" pitchFamily="49" charset="-122"/>
                <a:ea typeface="SimHei" pitchFamily="49" charset="-122"/>
              </a:rPr>
            </a:br>
            <a:r>
              <a:rPr lang="zh-CN" altLang="en-US" sz="4800" b="1" dirty="0" smtClean="0">
                <a:solidFill>
                  <a:srgbClr val="0070C0"/>
                </a:solidFill>
                <a:latin typeface="SimHei" pitchFamily="49" charset="-122"/>
                <a:ea typeface="SimHei" pitchFamily="49" charset="-122"/>
              </a:rPr>
              <a:t>追求</a:t>
            </a:r>
            <a:endParaRPr lang="en-US" sz="4800" b="1" dirty="0">
              <a:solidFill>
                <a:srgbClr val="0070C0"/>
              </a:solidFill>
              <a:latin typeface="SimHei" pitchFamily="49" charset="-122"/>
              <a:ea typeface="SimHei" pitchFamily="49" charset="-122"/>
            </a:endParaRPr>
          </a:p>
        </p:txBody>
      </p:sp>
      <p:pic>
        <p:nvPicPr>
          <p:cNvPr id="1032" name="Picture 8" descr="C:\Users\Don\Pictures\stonelett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857750"/>
            <a:ext cx="2971800" cy="184785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latin typeface="SimHei" pitchFamily="49" charset="-122"/>
                <a:ea typeface="SimHei" pitchFamily="49" charset="-122"/>
              </a:rPr>
              <a:t>3. 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主权</a:t>
            </a:r>
            <a:r>
              <a:rPr lang="zh-CN" altLang="en-US" b="1" dirty="0" smtClean="0">
                <a:latin typeface="SimHei" pitchFamily="49" charset="-122"/>
                <a:ea typeface="SimHei" pitchFamily="49" charset="-122"/>
              </a:rPr>
              <a:t>交讬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在</a:t>
            </a:r>
            <a:r>
              <a:rPr lang="zh-CN" altLang="en-US" b="1" dirty="0" smtClean="0">
                <a:latin typeface="SimHei" pitchFamily="49" charset="-122"/>
                <a:ea typeface="SimHei" pitchFamily="49" charset="-122"/>
              </a:rPr>
              <a:t>神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手中的人生</a:t>
            </a: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TW" b="1" dirty="0" smtClean="0">
                <a:latin typeface="SimHei" pitchFamily="49" charset="-122"/>
                <a:ea typeface="SimHei" pitchFamily="49" charset="-122"/>
              </a:rPr>
            </a:b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>   </a:t>
            </a:r>
            <a:r>
              <a:rPr lang="zh-CN" altLang="en-US" dirty="0" smtClean="0">
                <a:latin typeface="SimHei" pitchFamily="49" charset="-122"/>
                <a:ea typeface="SimHei" pitchFamily="49" charset="-122"/>
              </a:rPr>
              <a:t>（蒙福的人生）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295942"/>
            <a:ext cx="8153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KaiTi" pitchFamily="49" charset="-122"/>
                <a:ea typeface="KaiTi" pitchFamily="49" charset="-122"/>
              </a:rPr>
              <a:t>1</a:t>
            </a:r>
            <a:r>
              <a:rPr lang="en-US" altLang="zh-CN" sz="4400" dirty="0" smtClean="0">
                <a:latin typeface="KaiTi" pitchFamily="49" charset="-122"/>
                <a:ea typeface="KaiTi" pitchFamily="49" charset="-122"/>
              </a:rPr>
              <a:t>7</a:t>
            </a:r>
            <a:r>
              <a:rPr lang="en-US" sz="4400" dirty="0" smtClean="0">
                <a:latin typeface="KaiTi" pitchFamily="49" charset="-122"/>
                <a:ea typeface="KaiTi" pitchFamily="49" charset="-122"/>
              </a:rPr>
              <a:t> 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所以，人若知道该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行善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而不去行，这就是他的罪了。</a:t>
            </a:r>
            <a:r>
              <a:rPr lang="en-US" sz="4400" dirty="0" smtClean="0">
                <a:latin typeface="KaiTi" pitchFamily="49" charset="-122"/>
                <a:ea typeface="KaiTi" pitchFamily="49" charset="-122"/>
              </a:rPr>
              <a:t>”</a:t>
            </a:r>
            <a:endParaRPr lang="en-US" sz="44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46482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SimHei" pitchFamily="49" charset="-122"/>
                <a:ea typeface="SimHei" pitchFamily="49" charset="-122"/>
              </a:rPr>
              <a:t>3.3 </a:t>
            </a: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活出美善人生：榮神益人</a:t>
            </a:r>
            <a:endParaRPr lang="en-US" sz="40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SimHei" pitchFamily="49" charset="-122"/>
                <a:ea typeface="SimHei" pitchFamily="49" charset="-122"/>
              </a:rPr>
              <a:t>我 的 见 证</a:t>
            </a: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TW" b="1" dirty="0" smtClean="0">
                <a:latin typeface="SimHei" pitchFamily="49" charset="-122"/>
                <a:ea typeface="SimHei" pitchFamily="49" charset="-122"/>
              </a:rPr>
            </a:br>
            <a:endParaRPr lang="en-US" dirty="0">
              <a:solidFill>
                <a:schemeClr val="bg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</p:txBody>
      </p:sp>
      <p:pic>
        <p:nvPicPr>
          <p:cNvPr id="22530" name="Picture 2" descr="https://encrypted-tbn2.gstatic.com/images?q=tbn:ANd9GcSqAoyceNU4L_vm1xuaqKBuX9Z2fllUh00pAXlPyxxGt0gmpWGu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" y="1600200"/>
            <a:ext cx="8168640" cy="4191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latin typeface="SimHei" pitchFamily="49" charset="-122"/>
                <a:ea typeface="SimHei" pitchFamily="49" charset="-122"/>
              </a:rPr>
              <a:t>总 结：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靠自己的人生是变幻无定的人生</a:t>
            </a:r>
            <a:endParaRPr lang="en-US" altLang="zh-CN" sz="4000" dirty="0" smtClean="0">
              <a:latin typeface="SimHei" pitchFamily="49" charset="-122"/>
              <a:ea typeface="SimHei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人生的主权不掌握在自己手中</a:t>
            </a:r>
            <a:endParaRPr lang="en-US" altLang="zh-CN" sz="4000" dirty="0" smtClean="0">
              <a:latin typeface="SimHei" pitchFamily="49" charset="-122"/>
              <a:ea typeface="SimHei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主权交托给神的人生是蒙福的人生</a:t>
            </a:r>
            <a:endParaRPr lang="en-US" sz="40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>13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注意！有人说：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“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今天或明天我们要往某城去，在那里住一年，做买卖赚钱。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” 14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其实明天如何，你们还不知道。你们的生命是什么呢？你们原来是一片云雾，出现片刻就不见了。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 15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你们倒应当说：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“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主若愿意，我们就能活着，也可以做这事或那事。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” 16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现今你们竟然狂傲自夸；凡这样的自夸都是邪恶的。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 17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所以，人若知道该行善而不去行，这就是他的罪了。</a:t>
            </a:r>
            <a:r>
              <a:rPr lang="zh-CN" altLang="en-US" sz="3600" dirty="0" smtClean="0">
                <a:latin typeface="SimHei" pitchFamily="49" charset="-122"/>
                <a:ea typeface="SimHei" pitchFamily="49" charset="-122"/>
              </a:rPr>
              <a:t> </a:t>
            </a:r>
            <a:r>
              <a:rPr lang="zh-CN" altLang="en-US" sz="2400" dirty="0" smtClean="0">
                <a:latin typeface="+mn-ea"/>
              </a:rPr>
              <a:t>（和合本修訂版）</a:t>
            </a:r>
            <a:endParaRPr lang="en-US" sz="3600" dirty="0">
              <a:latin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KaiTi" pitchFamily="49" charset="-122"/>
                <a:ea typeface="KaiTi" pitchFamily="49" charset="-122"/>
              </a:rPr>
              <a:t>13 </a:t>
            </a:r>
            <a:r>
              <a:rPr lang="zh-CN" altLang="en-US" sz="3600" b="1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嗐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！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你们有话说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：「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今天明天我们要往某城里去，在那里住一年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，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做买卖</a:t>
            </a:r>
            <a:r>
              <a:rPr lang="zh-CN" altLang="en-US" sz="3600" baseline="30000" dirty="0" smtClean="0">
                <a:latin typeface="KaiTi" pitchFamily="49" charset="-122"/>
                <a:ea typeface="KaiTi" pitchFamily="49" charset="-122"/>
              </a:rPr>
              <a:t>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得利</a:t>
            </a:r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>.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”            </a:t>
            </a:r>
            <a:r>
              <a:rPr lang="zh-CN" altLang="en-US" sz="2800" dirty="0" smtClean="0">
                <a:latin typeface="SimHei" pitchFamily="49" charset="-122"/>
                <a:ea typeface="SimHei" pitchFamily="49" charset="-122"/>
              </a:rPr>
              <a:t>（和合本）</a:t>
            </a:r>
            <a:endParaRPr lang="en-US" sz="3600" b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436674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KaiTi" pitchFamily="49" charset="-122"/>
                <a:ea typeface="KaiTi" pitchFamily="49" charset="-122"/>
              </a:rPr>
              <a:t>13 </a:t>
            </a:r>
            <a:r>
              <a:rPr lang="zh-CN" altLang="en-US" sz="3600" b="1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注意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！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有人说：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“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今天或明天我们要往某城去，在那里住一年，做买卖赚钱。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”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            </a:t>
            </a:r>
            <a:r>
              <a:rPr lang="zh-CN" altLang="en-US" sz="2800" dirty="0" smtClean="0">
                <a:latin typeface="SimHei" pitchFamily="49" charset="-122"/>
                <a:ea typeface="SimHei" pitchFamily="49" charset="-122"/>
              </a:rPr>
              <a:t>（和合本修訂版）</a:t>
            </a:r>
            <a:endParaRPr lang="en-US" sz="3600" b="1" dirty="0">
              <a:latin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341674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Symbol" pitchFamily="18" charset="2"/>
              </a:rPr>
              <a:t>Age </a:t>
            </a:r>
            <a:r>
              <a:rPr lang="en-US" altLang="zh-CN" sz="2800" dirty="0" smtClean="0">
                <a:latin typeface="+mn-ea"/>
              </a:rPr>
              <a:t>– </a:t>
            </a:r>
            <a:r>
              <a:rPr lang="en-US" altLang="zh-CN" sz="2800" dirty="0" smtClean="0">
                <a:latin typeface="+mj-lt"/>
              </a:rPr>
              <a:t>lead</a:t>
            </a:r>
            <a:r>
              <a:rPr lang="zh-CN" altLang="en-US" sz="2800" dirty="0" smtClean="0">
                <a:latin typeface="+mj-lt"/>
              </a:rPr>
              <a:t>， </a:t>
            </a:r>
            <a:r>
              <a:rPr lang="en-US" altLang="zh-CN" sz="2800" dirty="0" smtClean="0">
                <a:latin typeface="+mj-lt"/>
              </a:rPr>
              <a:t>come</a:t>
            </a:r>
            <a:r>
              <a:rPr lang="zh-CN" altLang="en-US" sz="2800" dirty="0" smtClean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on</a:t>
            </a:r>
            <a:endParaRPr lang="en-US" sz="2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/>
              <a:t>Now listen</a:t>
            </a:r>
            <a:r>
              <a:rPr lang="en-US" sz="2800" dirty="0" smtClean="0"/>
              <a:t> (NIV</a:t>
            </a:r>
            <a:r>
              <a:rPr lang="zh-TW" altLang="en-US" sz="2800" dirty="0" smtClean="0"/>
              <a:t>、</a:t>
            </a:r>
            <a:r>
              <a:rPr lang="en-US" sz="2800" dirty="0" smtClean="0"/>
              <a:t>New International Reader’s Version); 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Come now</a:t>
            </a:r>
            <a:r>
              <a:rPr lang="en-US" sz="2800" dirty="0" smtClean="0"/>
              <a:t> (English Standard Version 2011)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133600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latin typeface="SimHei" pitchFamily="49" charset="-122"/>
                <a:ea typeface="SimHei" pitchFamily="49" charset="-122"/>
              </a:rPr>
              <a:t>嗐！注意！仔细听！</a:t>
            </a:r>
            <a:endParaRPr lang="en-US" sz="66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latin typeface="SimHei" pitchFamily="49" charset="-122"/>
                <a:ea typeface="SimHei" pitchFamily="49" charset="-122"/>
              </a:rPr>
              <a:t>	</a:t>
            </a:r>
            <a:r>
              <a:rPr lang="zh-CN" altLang="en-US" sz="5400" b="1" dirty="0" smtClean="0">
                <a:latin typeface="SimHei" pitchFamily="49" charset="-122"/>
                <a:ea typeface="SimHei" pitchFamily="49" charset="-122"/>
              </a:rPr>
              <a:t>人 生 的 主 权</a:t>
            </a:r>
            <a:endParaRPr lang="en-US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189038"/>
            <a:ext cx="8229600" cy="3840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Hei" pitchFamily="49" charset="-122"/>
                <a:ea typeface="SimHei" pitchFamily="49" charset="-122"/>
                <a:cs typeface="+mj-cs"/>
              </a:rPr>
              <a:t>1. 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Hei" pitchFamily="49" charset="-122"/>
                <a:ea typeface="SimHei" pitchFamily="49" charset="-122"/>
                <a:cs typeface="+mj-cs"/>
              </a:rPr>
              <a:t>主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Hei" pitchFamily="49" charset="-122"/>
                <a:ea typeface="SimHei" pitchFamily="49" charset="-122"/>
                <a:cs typeface="+mj-cs"/>
              </a:rPr>
              <a:t>权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Hei" pitchFamily="49" charset="-122"/>
                <a:ea typeface="SimHei" pitchFamily="49" charset="-122"/>
                <a:cs typeface="+mj-cs"/>
              </a:rPr>
              <a:t>放在自己手中的人生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Hei" pitchFamily="49" charset="-122"/>
                <a:ea typeface="SimHei" pitchFamily="49" charset="-122"/>
                <a:cs typeface="+mj-cs"/>
              </a:rPr>
              <a:t/>
            </a:r>
            <a:b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Hei" pitchFamily="49" charset="-122"/>
                <a:ea typeface="SimHei" pitchFamily="49" charset="-122"/>
                <a:cs typeface="+mj-cs"/>
              </a:rPr>
            </a:b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Hei" pitchFamily="49" charset="-122"/>
                <a:ea typeface="SimHei" pitchFamily="49" charset="-122"/>
                <a:cs typeface="+mj-cs"/>
              </a:rPr>
              <a:t>2. 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Hei" pitchFamily="49" charset="-122"/>
                <a:ea typeface="SimHei" pitchFamily="49" charset="-122"/>
                <a:cs typeface="+mj-cs"/>
              </a:rPr>
              <a:t>主权不在自己手中的人生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Hei" pitchFamily="49" charset="-122"/>
                <a:ea typeface="SimHei" pitchFamily="49" charset="-122"/>
                <a:cs typeface="+mj-cs"/>
              </a:rPr>
              <a:t/>
            </a:r>
            <a:b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Hei" pitchFamily="49" charset="-122"/>
                <a:ea typeface="SimHei" pitchFamily="49" charset="-122"/>
                <a:cs typeface="+mj-cs"/>
              </a:rPr>
            </a:b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Hei" pitchFamily="49" charset="-122"/>
                <a:ea typeface="SimHei" pitchFamily="49" charset="-122"/>
                <a:cs typeface="+mj-cs"/>
              </a:rPr>
              <a:t>3. 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Hei" pitchFamily="49" charset="-122"/>
                <a:ea typeface="SimHei" pitchFamily="49" charset="-122"/>
                <a:cs typeface="+mj-cs"/>
              </a:rPr>
              <a:t>主权交讬在神手中的人生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pitchFamily="49" charset="-122"/>
              <a:ea typeface="SimHei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latin typeface="SimHei" pitchFamily="49" charset="-122"/>
                <a:ea typeface="SimHei" pitchFamily="49" charset="-122"/>
              </a:rPr>
              <a:t>1. 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主权放在自己手中的人生</a:t>
            </a: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TW" b="1" dirty="0" smtClean="0">
                <a:latin typeface="SimHei" pitchFamily="49" charset="-122"/>
                <a:ea typeface="SimHei" pitchFamily="49" charset="-122"/>
              </a:rPr>
            </a:b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2.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主权不在自己手中的人生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</a:b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3.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主权交託在神手中的人生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latin typeface="SimHei" pitchFamily="49" charset="-122"/>
                <a:ea typeface="SimHei" pitchFamily="49" charset="-122"/>
              </a:rPr>
              <a:t>1. 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主权放在自己手中的人生</a:t>
            </a: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TW" b="1" dirty="0" smtClean="0">
                <a:latin typeface="SimHei" pitchFamily="49" charset="-122"/>
                <a:ea typeface="SimHei" pitchFamily="49" charset="-122"/>
              </a:rPr>
            </a:b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>	</a:t>
            </a:r>
            <a:r>
              <a:rPr lang="zh-CN" altLang="en-US" dirty="0" smtClean="0">
                <a:latin typeface="SimHei" pitchFamily="49" charset="-122"/>
                <a:ea typeface="SimHei" pitchFamily="49" charset="-122"/>
              </a:rPr>
              <a:t>（靠自己的人生）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SimHei" pitchFamily="49" charset="-122"/>
                <a:ea typeface="SimHei" pitchFamily="49" charset="-122"/>
              </a:rPr>
              <a:t>1.1 </a:t>
            </a: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自己设计人生的计划</a:t>
            </a:r>
            <a:endParaRPr lang="en-US" sz="40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581400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KaiTi" pitchFamily="49" charset="-122"/>
                <a:ea typeface="KaiTi" pitchFamily="49" charset="-122"/>
              </a:rPr>
              <a:t>13 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有人说：</a:t>
            </a:r>
            <a:r>
              <a:rPr lang="en-US" sz="4400" dirty="0" smtClean="0">
                <a:latin typeface="KaiTi" pitchFamily="49" charset="-122"/>
                <a:ea typeface="KaiTi" pitchFamily="49" charset="-122"/>
              </a:rPr>
              <a:t>“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今天或明天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我们要往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某城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去，在那里</a:t>
            </a:r>
            <a:r>
              <a:rPr lang="zh-CN" altLang="en-US" sz="4400" b="1" dirty="0" smtClean="0">
                <a:solidFill>
                  <a:schemeClr val="tx2"/>
                </a:solidFill>
                <a:latin typeface="KaiTi" pitchFamily="49" charset="-122"/>
                <a:ea typeface="KaiTi" pitchFamily="49" charset="-122"/>
              </a:rPr>
              <a:t>住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一年</a:t>
            </a:r>
            <a:r>
              <a:rPr lang="zh-CN" altLang="en-US" sz="4400" b="1" dirty="0" smtClean="0">
                <a:latin typeface="KaiTi" pitchFamily="49" charset="-122"/>
                <a:ea typeface="KaiTi" pitchFamily="49" charset="-122"/>
              </a:rPr>
              <a:t>，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做买卖赚钱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。</a:t>
            </a:r>
            <a:r>
              <a:rPr lang="en-US" sz="4400" dirty="0" smtClean="0">
                <a:latin typeface="KaiTi" pitchFamily="49" charset="-122"/>
                <a:ea typeface="KaiTi" pitchFamily="49" charset="-122"/>
              </a:rPr>
              <a:t>” </a:t>
            </a:r>
            <a:endParaRPr lang="en-US" sz="44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latin typeface="SimHei" pitchFamily="49" charset="-122"/>
                <a:ea typeface="SimHei" pitchFamily="49" charset="-122"/>
              </a:rPr>
              <a:t>1. 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主权放在自己手中的人生</a:t>
            </a: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TW" b="1" dirty="0" smtClean="0">
                <a:latin typeface="SimHei" pitchFamily="49" charset="-122"/>
                <a:ea typeface="SimHei" pitchFamily="49" charset="-122"/>
              </a:rPr>
            </a:b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>	</a:t>
            </a:r>
            <a:r>
              <a:rPr lang="zh-CN" altLang="en-US" dirty="0" smtClean="0">
                <a:latin typeface="SimHei" pitchFamily="49" charset="-122"/>
                <a:ea typeface="SimHei" pitchFamily="49" charset="-122"/>
              </a:rPr>
              <a:t>（靠自己的人生）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SimHei" pitchFamily="49" charset="-122"/>
                <a:ea typeface="SimHei" pitchFamily="49" charset="-122"/>
              </a:rPr>
              <a:t>1.2 </a:t>
            </a: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认为自己可以成功</a:t>
            </a:r>
            <a:endParaRPr lang="en-US" sz="40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581400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13 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有人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说：</a:t>
            </a:r>
            <a:r>
              <a:rPr lang="en-US" sz="4400" dirty="0" smtClean="0">
                <a:latin typeface="KaiTi" pitchFamily="49" charset="-122"/>
                <a:ea typeface="KaiTi" pitchFamily="49" charset="-122"/>
              </a:rPr>
              <a:t>“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今天或明天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我们要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往某城去，在那里住一年，做买卖</a:t>
            </a:r>
            <a:r>
              <a:rPr lang="zh-CN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赚钱</a:t>
            </a:r>
            <a:r>
              <a:rPr lang="zh-CN" altLang="en-US" sz="4400" b="1" dirty="0" smtClean="0">
                <a:latin typeface="KaiTi" pitchFamily="49" charset="-122"/>
                <a:ea typeface="KaiTi" pitchFamily="49" charset="-122"/>
              </a:rPr>
              <a:t>。</a:t>
            </a:r>
            <a:r>
              <a:rPr lang="en-US" sz="4400" b="1" dirty="0" smtClean="0">
                <a:latin typeface="KaiTi" pitchFamily="49" charset="-122"/>
                <a:ea typeface="KaiTi" pitchFamily="49" charset="-122"/>
              </a:rPr>
              <a:t>” </a:t>
            </a:r>
            <a:endParaRPr lang="en-US" sz="4400" b="1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latin typeface="SimHei" pitchFamily="49" charset="-122"/>
                <a:ea typeface="SimHei" pitchFamily="49" charset="-122"/>
              </a:rPr>
              <a:t>1. </a:t>
            </a:r>
            <a:r>
              <a:rPr lang="zh-TW" altLang="en-US" b="1" dirty="0" smtClean="0">
                <a:latin typeface="SimHei" pitchFamily="49" charset="-122"/>
                <a:ea typeface="SimHei" pitchFamily="49" charset="-122"/>
              </a:rPr>
              <a:t>主权放在自己手中的人生</a:t>
            </a: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/>
            </a:r>
            <a:br>
              <a:rPr lang="en-US" altLang="zh-TW" b="1" dirty="0" smtClean="0">
                <a:latin typeface="SimHei" pitchFamily="49" charset="-122"/>
                <a:ea typeface="SimHei" pitchFamily="49" charset="-122"/>
              </a:rPr>
            </a:br>
            <a:r>
              <a:rPr lang="en-US" altLang="zh-TW" b="1" dirty="0" smtClean="0">
                <a:latin typeface="SimHei" pitchFamily="49" charset="-122"/>
                <a:ea typeface="SimHei" pitchFamily="49" charset="-122"/>
              </a:rPr>
              <a:t>	</a:t>
            </a:r>
            <a:r>
              <a:rPr lang="zh-CN" altLang="en-US" dirty="0" smtClean="0">
                <a:latin typeface="SimHei" pitchFamily="49" charset="-122"/>
                <a:ea typeface="SimHei" pitchFamily="49" charset="-122"/>
              </a:rPr>
              <a:t>（靠自己的人生）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SimHei" pitchFamily="49" charset="-122"/>
                <a:ea typeface="SimHei" pitchFamily="49" charset="-122"/>
              </a:rPr>
              <a:t>1.3 </a:t>
            </a: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狂傲自夸</a:t>
            </a:r>
            <a:endParaRPr lang="en-US" sz="40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5814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KaiTi" pitchFamily="49" charset="-122"/>
                <a:ea typeface="KaiTi" pitchFamily="49" charset="-122"/>
              </a:rPr>
              <a:t>16 </a:t>
            </a:r>
            <a:r>
              <a:rPr lang="zh-TW" altLang="en-US" sz="4400" dirty="0" smtClean="0">
                <a:latin typeface="KaiTi" pitchFamily="49" charset="-122"/>
                <a:ea typeface="KaiTi" pitchFamily="49" charset="-122"/>
              </a:rPr>
              <a:t>现今你们竟然</a:t>
            </a:r>
            <a:r>
              <a:rPr lang="zh-TW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狂傲自夸</a:t>
            </a:r>
            <a:r>
              <a:rPr lang="zh-TW" altLang="en-US" sz="4400" dirty="0" smtClean="0">
                <a:latin typeface="KaiTi" pitchFamily="49" charset="-122"/>
                <a:ea typeface="KaiTi" pitchFamily="49" charset="-122"/>
              </a:rPr>
              <a:t>；凡这样的自夸都是</a:t>
            </a:r>
            <a:r>
              <a:rPr lang="zh-TW" altLang="en-US" sz="44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邪恶</a:t>
            </a:r>
            <a:r>
              <a:rPr lang="zh-TW" altLang="en-US" sz="4400" dirty="0" smtClean="0">
                <a:latin typeface="KaiTi" pitchFamily="49" charset="-122"/>
                <a:ea typeface="KaiTi" pitchFamily="49" charset="-122"/>
              </a:rPr>
              <a:t>的</a:t>
            </a: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。</a:t>
            </a:r>
            <a:endParaRPr lang="en-US" altLang="zh-CN" sz="4400" dirty="0" smtClean="0">
              <a:latin typeface="KaiTi" pitchFamily="49" charset="-122"/>
              <a:ea typeface="KaiTi" pitchFamily="49" charset="-122"/>
            </a:endParaRPr>
          </a:p>
          <a:p>
            <a:endParaRPr lang="en-US" altLang="zh-CN" sz="4000" dirty="0" smtClean="0">
              <a:latin typeface="SimHei" pitchFamily="49" charset="-122"/>
              <a:ea typeface="SimHei" pitchFamily="49" charset="-122"/>
            </a:endParaRPr>
          </a:p>
          <a:p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（</a:t>
            </a:r>
            <a:r>
              <a:rPr lang="zh-TW" altLang="en-US" sz="4000" dirty="0" smtClean="0">
                <a:latin typeface="SimHei" pitchFamily="49" charset="-122"/>
                <a:ea typeface="SimHei" pitchFamily="49" charset="-122"/>
              </a:rPr>
              <a:t>不敬畏神，心中</a:t>
            </a: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无</a:t>
            </a:r>
            <a:r>
              <a:rPr lang="zh-TW" altLang="en-US" sz="4000" dirty="0" smtClean="0">
                <a:latin typeface="SimHei" pitchFamily="49" charset="-122"/>
                <a:ea typeface="SimHei" pitchFamily="49" charset="-122"/>
              </a:rPr>
              <a:t>神的心</a:t>
            </a: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态）</a:t>
            </a:r>
            <a:endParaRPr lang="en-US" sz="40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1289</Words>
  <Application>Microsoft Office PowerPoint</Application>
  <PresentationFormat>On-screen Show (4:3)</PresentationFormat>
  <Paragraphs>85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KaiTi</vt:lpstr>
      <vt:lpstr>新細明體</vt:lpstr>
      <vt:lpstr>SimHei</vt:lpstr>
      <vt:lpstr>宋体</vt:lpstr>
      <vt:lpstr>Arial</vt:lpstr>
      <vt:lpstr>Calibri</vt:lpstr>
      <vt:lpstr>Segoe UI</vt:lpstr>
      <vt:lpstr>Symbol</vt:lpstr>
      <vt:lpstr>Tahoma</vt:lpstr>
      <vt:lpstr>Office Theme</vt:lpstr>
      <vt:lpstr>人</vt:lpstr>
      <vt:lpstr>人生的 追求</vt:lpstr>
      <vt:lpstr>PowerPoint Presentation</vt:lpstr>
      <vt:lpstr>PowerPoint Presentation</vt:lpstr>
      <vt:lpstr> 人 生 的 主 权</vt:lpstr>
      <vt:lpstr>1. 主权放在自己手中的人生 2. 主权不在自己手中的人生 3. 主权交託在神手中的人生</vt:lpstr>
      <vt:lpstr>1. 主权放在自己手中的人生  （靠自己的人生）</vt:lpstr>
      <vt:lpstr>1. 主权放在自己手中的人生  （靠自己的人生）</vt:lpstr>
      <vt:lpstr>1. 主权放在自己手中的人生  （靠自己的人生）</vt:lpstr>
      <vt:lpstr>1. 主权放在自己手中的人生 2. 主权不在自己手中的人生 3. 主权交託在神手中的人生</vt:lpstr>
      <vt:lpstr>2. 主权不在自己手中的人生  （无常的人生）</vt:lpstr>
      <vt:lpstr>2. 主权不在自己手中的人生  （无常的人生）</vt:lpstr>
      <vt:lpstr>PowerPoint Presentation</vt:lpstr>
      <vt:lpstr>2. 主权不在自己手中的人生  （无常的人生）</vt:lpstr>
      <vt:lpstr>1. 主权放在自己手中的人生 2. 主权不在自己手中的人生 3. 主权交讬在神手中的人生</vt:lpstr>
      <vt:lpstr>3. 主权交讬在神手中的人生    （蒙福的人生）</vt:lpstr>
      <vt:lpstr>3. 主权交讬在神手中的人生    （蒙福的人生）</vt:lpstr>
      <vt:lpstr>PowerPoint Presentation</vt:lpstr>
      <vt:lpstr>3. 主权交讬在神手中的人生    （蒙福的人生）</vt:lpstr>
      <vt:lpstr>3. 主权交讬在神手中的人生    （蒙福的人生）</vt:lpstr>
      <vt:lpstr>我 的 见 证 </vt:lpstr>
      <vt:lpstr>总 结：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人生的主權</dc:title>
  <dc:creator>Don Li</dc:creator>
  <cp:lastModifiedBy>dli</cp:lastModifiedBy>
  <cp:revision>80</cp:revision>
  <dcterms:created xsi:type="dcterms:W3CDTF">2006-08-16T00:00:00Z</dcterms:created>
  <dcterms:modified xsi:type="dcterms:W3CDTF">2017-01-14T01:27:42Z</dcterms:modified>
</cp:coreProperties>
</file>