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6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B1D-BD36-44F7-855D-50220D8F086B}" type="datetimeFigureOut">
              <a:rPr lang="en-CA" smtClean="0"/>
              <a:t>19/02/2017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212-2863-474C-B8CA-2BE03C0D3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79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ABF212-2863-474C-B8CA-2BE03C0D32B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8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511BC-A0A1-4CFE-9903-2DA64F28A691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A75D-011A-4A38-86CC-766416283D2C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A163-3B05-458F-94DC-50CC1489FE72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FE37-0B27-4878-9A76-65A73C454E0F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5FACA-628F-4633-BC97-E7561E757E05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FEB0-805B-4B7C-A500-0B8EEA5CB787}" type="datetime1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9848-E687-47AC-B8EC-B4D943CD6D18}" type="datetime1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B59B-7FF5-4365-907A-B564BEE368B3}" type="datetime1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DC13-578F-4959-93D9-5D4D582F9DFD}" type="datetime1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081-EE77-462A-AD22-E69854E629BB}" type="datetime1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F945-5C19-4B62-9502-9C38609A83B3}" type="datetime1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CAB9-134B-41F7-9410-AF904FF6C727}" type="datetime1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" y="1086678"/>
            <a:ext cx="9137936" cy="5695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0017" y="51137"/>
            <a:ext cx="57086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日 快 乐 ！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父母的责任</a:t>
            </a:r>
            <a:endParaRPr lang="en-US" altLang="zh-CN" sz="3600" dirty="0" smtClean="0"/>
          </a:p>
          <a:p>
            <a:r>
              <a:rPr lang="zh-CN" altLang="en-US" sz="3600" dirty="0"/>
              <a:t>不</a:t>
            </a:r>
            <a:r>
              <a:rPr lang="zh-CN" altLang="en-US" sz="3600" dirty="0" smtClean="0"/>
              <a:t>要把子女教育交托给学校</a:t>
            </a:r>
            <a:endParaRPr lang="en-US" altLang="zh-CN" sz="3600" dirty="0" smtClean="0"/>
          </a:p>
          <a:p>
            <a:r>
              <a:rPr lang="zh-CN" altLang="en-US" sz="3600" dirty="0"/>
              <a:t>也不</a:t>
            </a:r>
            <a:r>
              <a:rPr lang="zh-CN" altLang="en-US" sz="3600" dirty="0" smtClean="0"/>
              <a:t>要只是把孩子送到教会</a:t>
            </a:r>
            <a:endParaRPr lang="en-US" altLang="zh-CN" sz="3600" dirty="0" smtClean="0"/>
          </a:p>
          <a:p>
            <a:r>
              <a:rPr lang="zh-CN" altLang="en-US" sz="3600" dirty="0"/>
              <a:t>父</a:t>
            </a:r>
            <a:r>
              <a:rPr lang="zh-CN" altLang="en-US" sz="3600" dirty="0" smtClean="0"/>
              <a:t>母应该承担教育孩子的主要责任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谁是对</a:t>
            </a:r>
            <a:r>
              <a:rPr lang="zh-CN" altLang="en-US" sz="3600" dirty="0"/>
              <a:t>你的人生影响最</a:t>
            </a:r>
            <a:r>
              <a:rPr lang="zh-CN" altLang="en-US" sz="3600" dirty="0" smtClean="0"/>
              <a:t>大的人？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父母：</a:t>
            </a:r>
            <a:r>
              <a:rPr lang="en-US" altLang="zh-CN" sz="3600" dirty="0" smtClean="0"/>
              <a:t>87%</a:t>
            </a:r>
            <a:r>
              <a:rPr lang="zh-CN" altLang="en-US" sz="3600" dirty="0" smtClean="0"/>
              <a:t>； 教会：</a:t>
            </a:r>
            <a:r>
              <a:rPr lang="en-US" altLang="zh-CN" sz="3600" dirty="0" smtClean="0"/>
              <a:t>27%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父母的责任</a:t>
            </a:r>
            <a:endParaRPr lang="en-US" altLang="zh-CN" sz="3600" dirty="0" smtClean="0"/>
          </a:p>
          <a:p>
            <a:r>
              <a:rPr lang="zh-CN" altLang="en-US" sz="3600" dirty="0" smtClean="0"/>
              <a:t>要趁孩子还小抓紧时间建立他的信仰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我家的教训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4.2 </a:t>
            </a:r>
            <a:r>
              <a:rPr lang="zh-CN" altLang="en-US" sz="3600" dirty="0"/>
              <a:t>教</a:t>
            </a:r>
            <a:r>
              <a:rPr lang="zh-CN" altLang="en-US" sz="3600" dirty="0" smtClean="0"/>
              <a:t>导的责任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教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养孩童，使他走当行的道，就是到老他也不偏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离。           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箴言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22:6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4.2 </a:t>
            </a:r>
            <a:r>
              <a:rPr lang="zh-CN" altLang="en-US" sz="3600" dirty="0"/>
              <a:t>教</a:t>
            </a:r>
            <a:r>
              <a:rPr lang="zh-CN" altLang="en-US" sz="3600" dirty="0" smtClean="0"/>
              <a:t>导的责任</a:t>
            </a:r>
            <a:endParaRPr lang="en-US" altLang="zh-CN" sz="3600" dirty="0" smtClean="0"/>
          </a:p>
          <a:p>
            <a:r>
              <a:rPr lang="zh-CN" altLang="en-US" sz="3600" dirty="0"/>
              <a:t>用圣经真</a:t>
            </a:r>
            <a:r>
              <a:rPr lang="zh-CN" altLang="en-US" sz="3600" dirty="0" smtClean="0"/>
              <a:t>理教导孩子</a:t>
            </a:r>
            <a:endParaRPr lang="en-US" altLang="zh-CN" sz="3600" dirty="0" smtClean="0"/>
          </a:p>
          <a:p>
            <a:r>
              <a:rPr lang="zh-CN" altLang="en-US" sz="3600" dirty="0"/>
              <a:t>要主</a:t>
            </a:r>
            <a:r>
              <a:rPr lang="zh-CN" altLang="en-US" sz="3600" dirty="0" smtClean="0"/>
              <a:t>动谈论信仰话题</a:t>
            </a:r>
            <a:endParaRPr lang="en-US" altLang="zh-CN" sz="3600" dirty="0" smtClean="0"/>
          </a:p>
          <a:p>
            <a:r>
              <a:rPr lang="zh-CN" altLang="en-US" sz="3600" dirty="0" smtClean="0"/>
              <a:t>提高自己对圣经理解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4.3 </a:t>
            </a:r>
            <a:r>
              <a:rPr lang="zh-CN" altLang="en-US" sz="3600" dirty="0" smtClean="0"/>
              <a:t>生活的影响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想到你心里无伪之信，这信是先在你外祖母罗以和你母亲友尼基心里的，我深信也在你的心里</a:t>
            </a:r>
            <a:r>
              <a:rPr lang="zh-CN" altLang="en-US" sz="3600" dirty="0" smtClean="0"/>
              <a:t>。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提摩太后书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1:5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4.3 </a:t>
            </a:r>
            <a:r>
              <a:rPr lang="zh-CN" altLang="en-US" sz="3600" dirty="0" smtClean="0"/>
              <a:t>生活的影响</a:t>
            </a:r>
            <a:endParaRPr lang="en-US" altLang="zh-CN" sz="3600" dirty="0" smtClean="0"/>
          </a:p>
          <a:p>
            <a:r>
              <a:rPr lang="zh-CN" altLang="en-US" sz="3600" dirty="0"/>
              <a:t>生命</a:t>
            </a:r>
            <a:r>
              <a:rPr lang="zh-CN" altLang="en-US" sz="3600" dirty="0" smtClean="0"/>
              <a:t>的塑造是潜移默化的</a:t>
            </a:r>
            <a:endParaRPr lang="en-US" altLang="zh-CN" sz="3600" dirty="0" smtClean="0"/>
          </a:p>
          <a:p>
            <a:r>
              <a:rPr lang="zh-CN" altLang="en-US" sz="3600" dirty="0"/>
              <a:t>父</a:t>
            </a:r>
            <a:r>
              <a:rPr lang="zh-CN" altLang="en-US" sz="3600" dirty="0" smtClean="0"/>
              <a:t>母对孩子的影响主要在生活中</a:t>
            </a:r>
            <a:endParaRPr lang="en-US" altLang="zh-CN" sz="3600" dirty="0" smtClean="0"/>
          </a:p>
          <a:p>
            <a:r>
              <a:rPr lang="zh-CN" altLang="en-US" sz="3600" dirty="0"/>
              <a:t>为</a:t>
            </a:r>
            <a:r>
              <a:rPr lang="zh-CN" altLang="en-US" sz="3600" dirty="0" smtClean="0"/>
              <a:t>了孩子，让我们努力追求圣洁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4.4 </a:t>
            </a:r>
            <a:r>
              <a:rPr lang="zh-CN" altLang="en-US" sz="3600" dirty="0" smtClean="0"/>
              <a:t>家庭祭坛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他们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天天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同心合意恒切的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在殿里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，且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在家中擘饼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，存著欢喜、诚实的心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用饭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 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赞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美神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，得众民的喜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爱</a:t>
            </a:r>
            <a:r>
              <a:rPr lang="zh-CN" altLang="en-US" sz="3600" dirty="0" smtClean="0"/>
              <a:t>。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使徒行传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2:46-47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4.4 </a:t>
            </a:r>
            <a:r>
              <a:rPr lang="zh-CN" altLang="en-US" sz="3600" dirty="0"/>
              <a:t>家</a:t>
            </a:r>
            <a:r>
              <a:rPr lang="zh-CN" altLang="en-US" sz="3600" dirty="0" smtClean="0"/>
              <a:t>庭祭坛</a:t>
            </a:r>
            <a:endParaRPr lang="en-US" altLang="zh-CN" sz="3600" dirty="0" smtClean="0"/>
          </a:p>
          <a:p>
            <a:r>
              <a:rPr lang="zh-CN" altLang="en-US" sz="3600" dirty="0" smtClean="0"/>
              <a:t>建立一种家庭信仰文化</a:t>
            </a:r>
            <a:endParaRPr lang="en-US" altLang="zh-CN" sz="3600" dirty="0" smtClean="0"/>
          </a:p>
          <a:p>
            <a:r>
              <a:rPr lang="zh-CN" altLang="en-US" sz="3600" dirty="0" smtClean="0"/>
              <a:t>常常祷告的习惯</a:t>
            </a:r>
            <a:endParaRPr lang="en-US" altLang="zh-CN" sz="3600" dirty="0" smtClean="0"/>
          </a:p>
          <a:p>
            <a:r>
              <a:rPr lang="zh-CN" altLang="en-US" sz="3600" dirty="0" smtClean="0"/>
              <a:t>父母对儿女祝福的习惯</a:t>
            </a:r>
            <a:endParaRPr lang="en-US" altLang="zh-CN" sz="3600" dirty="0" smtClean="0"/>
          </a:p>
          <a:p>
            <a:r>
              <a:rPr lang="zh-CN" altLang="en-US" sz="3600" dirty="0" smtClean="0"/>
              <a:t>互相祷告祝福的习惯</a:t>
            </a:r>
            <a:endParaRPr lang="en-US" altLang="zh-CN" sz="3600" dirty="0" smtClean="0"/>
          </a:p>
          <a:p>
            <a:r>
              <a:rPr lang="zh-CN" altLang="en-US" sz="3600" dirty="0"/>
              <a:t>分享</a:t>
            </a:r>
            <a:r>
              <a:rPr lang="zh-CN" altLang="en-US" sz="3600" dirty="0" smtClean="0"/>
              <a:t>圣经学习心得的习惯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4.4 </a:t>
            </a:r>
            <a:r>
              <a:rPr lang="zh-CN" altLang="en-US" sz="3600" dirty="0"/>
              <a:t>家</a:t>
            </a:r>
            <a:r>
              <a:rPr lang="zh-CN" altLang="en-US" sz="3600" dirty="0" smtClean="0"/>
              <a:t>庭祭坛</a:t>
            </a:r>
            <a:endParaRPr lang="en-US" altLang="zh-CN" sz="3600" dirty="0" smtClean="0"/>
          </a:p>
          <a:p>
            <a:r>
              <a:rPr lang="zh-CN" altLang="en-US" sz="3600" dirty="0" smtClean="0"/>
              <a:t>每周找一固定时间全家敬拜神</a:t>
            </a:r>
            <a:endParaRPr lang="en-US" altLang="zh-CN" sz="3600" dirty="0" smtClean="0"/>
          </a:p>
          <a:p>
            <a:r>
              <a:rPr lang="zh-CN" altLang="en-US" sz="3600" dirty="0"/>
              <a:t>唱诗歌</a:t>
            </a:r>
            <a:endParaRPr lang="en-US" altLang="zh-CN" sz="3600" dirty="0" smtClean="0"/>
          </a:p>
          <a:p>
            <a:r>
              <a:rPr lang="zh-CN" altLang="en-US" sz="3600" dirty="0" smtClean="0"/>
              <a:t>分享自己经历的感恩事件</a:t>
            </a:r>
            <a:endParaRPr lang="en-US" altLang="zh-CN" sz="3600" dirty="0" smtClean="0"/>
          </a:p>
          <a:p>
            <a:r>
              <a:rPr lang="zh-CN" altLang="en-US" sz="3600" dirty="0"/>
              <a:t>家</a:t>
            </a:r>
            <a:r>
              <a:rPr lang="zh-CN" altLang="en-US" sz="3600" dirty="0" smtClean="0"/>
              <a:t>长有一小段经文灵修分享</a:t>
            </a:r>
            <a:endParaRPr lang="en-US" altLang="zh-CN" sz="3600" dirty="0" smtClean="0"/>
          </a:p>
          <a:p>
            <a:r>
              <a:rPr lang="zh-CN" altLang="en-US" sz="3600" dirty="0" smtClean="0"/>
              <a:t>提出祷告事项，互相代祷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7338536" y="2057400"/>
            <a:ext cx="738664" cy="42606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 dirty="0" smtClean="0"/>
              <a:t>长此以往，必蒙大福！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156679"/>
            <a:ext cx="2209800" cy="33207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我们都真心爱自己的家</a:t>
            </a:r>
            <a:endParaRPr lang="en-US" altLang="zh-CN" sz="3600" dirty="0" smtClean="0"/>
          </a:p>
          <a:p>
            <a:r>
              <a:rPr lang="zh-CN" altLang="en-US" sz="3600" dirty="0" smtClean="0"/>
              <a:t>我们的家都需要神的同在</a:t>
            </a:r>
            <a:endParaRPr lang="en-US" altLang="zh-CN" sz="3600" dirty="0" smtClean="0"/>
          </a:p>
          <a:p>
            <a:r>
              <a:rPr lang="zh-CN" altLang="en-US" sz="3600" dirty="0" smtClean="0"/>
              <a:t>最</a:t>
            </a:r>
            <a:r>
              <a:rPr lang="zh-CN" altLang="en-US" sz="3600" dirty="0"/>
              <a:t>大</a:t>
            </a:r>
            <a:r>
              <a:rPr lang="zh-CN" altLang="en-US" sz="3600" dirty="0" smtClean="0"/>
              <a:t>的爱家是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   </a:t>
            </a:r>
            <a:r>
              <a:rPr lang="zh-CN" altLang="en-US" sz="3600" dirty="0" smtClean="0"/>
              <a:t>让基督信仰在家中生根建造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   总   结</a:t>
            </a:r>
            <a:endParaRPr lang="en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495800"/>
            <a:ext cx="6553200" cy="18851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29718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6000" dirty="0" smtClean="0"/>
              <a:t>把 </a:t>
            </a:r>
            <a:r>
              <a:rPr lang="zh-CN" altLang="en-US" sz="7200" dirty="0" smtClean="0">
                <a:solidFill>
                  <a:srgbClr val="2C1A27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基督信仰</a:t>
            </a:r>
            <a:r>
              <a:rPr lang="zh-CN" altLang="en-US" sz="7200" dirty="0" smtClean="0"/>
              <a:t> </a:t>
            </a:r>
            <a:r>
              <a:rPr lang="zh-CN" altLang="en-US" sz="6000" dirty="0"/>
              <a:t>带回</a:t>
            </a:r>
            <a:r>
              <a:rPr lang="en-US" altLang="zh-CN" sz="6000" dirty="0" smtClean="0"/>
              <a:t/>
            </a:r>
            <a:br>
              <a:rPr lang="en-US" altLang="zh-CN" sz="6000" dirty="0" smtClean="0"/>
            </a:br>
            <a:r>
              <a:rPr lang="en-US" altLang="zh-CN" sz="6000" dirty="0" smtClean="0"/>
              <a:t>	</a:t>
            </a:r>
            <a:r>
              <a:rPr lang="zh-CN" altLang="en-US" sz="6000" dirty="0" smtClean="0"/>
              <a:t>你 的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724400"/>
            <a:ext cx="4648200" cy="1752600"/>
          </a:xfrm>
        </p:spPr>
        <p:txBody>
          <a:bodyPr/>
          <a:lstStyle/>
          <a:p>
            <a:pPr algn="dist"/>
            <a:endParaRPr lang="en-US" dirty="0" smtClean="0">
              <a:solidFill>
                <a:schemeClr val="tx1"/>
              </a:solidFill>
            </a:endParaRPr>
          </a:p>
          <a:p>
            <a:pPr algn="dist"/>
            <a:r>
              <a:rPr lang="en-US" altLang="zh-CN" dirty="0" smtClean="0">
                <a:solidFill>
                  <a:schemeClr val="tx1"/>
                </a:solidFill>
              </a:rPr>
              <a:t>2017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zh-CN" altLang="en-US" dirty="0" smtClean="0">
                <a:solidFill>
                  <a:srgbClr val="C00000"/>
                </a:solidFill>
              </a:rPr>
              <a:t>加拿大家庭日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dist"/>
            <a:r>
              <a:rPr lang="zh-CN" altLang="en-US" dirty="0" smtClean="0">
                <a:solidFill>
                  <a:schemeClr val="tx1"/>
                </a:solidFill>
              </a:rPr>
              <a:t>林肯路教会国语堂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2" cstate="print"/>
          <a:srcRect l="16949" t="7692" r="18644" b="7692"/>
          <a:stretch>
            <a:fillRect/>
          </a:stretch>
        </p:blipFill>
        <p:spPr bwMode="auto">
          <a:xfrm>
            <a:off x="3581400" y="2133600"/>
            <a:ext cx="1447800" cy="1676400"/>
          </a:xfrm>
          <a:prstGeom prst="rect">
            <a:avLst/>
          </a:prstGeom>
          <a:noFill/>
        </p:spPr>
      </p:pic>
      <p:grpSp>
        <p:nvGrpSpPr>
          <p:cNvPr id="10" name="Group 9"/>
          <p:cNvGrpSpPr/>
          <p:nvPr/>
        </p:nvGrpSpPr>
        <p:grpSpPr>
          <a:xfrm>
            <a:off x="5181600" y="2170418"/>
            <a:ext cx="3637112" cy="3239782"/>
            <a:chOff x="5181600" y="2170418"/>
            <a:chExt cx="3637112" cy="3239782"/>
          </a:xfrm>
        </p:grpSpPr>
        <p:pic>
          <p:nvPicPr>
            <p:cNvPr id="1034" name="Picture 10" descr="Image result for 家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81600" y="2170418"/>
              <a:ext cx="3637112" cy="3239782"/>
            </a:xfrm>
            <a:prstGeom prst="rect">
              <a:avLst/>
            </a:prstGeom>
            <a:noFill/>
          </p:spPr>
        </p:pic>
        <p:sp>
          <p:nvSpPr>
            <p:cNvPr id="9" name="Isosceles Triangle 8"/>
            <p:cNvSpPr/>
            <p:nvPr/>
          </p:nvSpPr>
          <p:spPr>
            <a:xfrm>
              <a:off x="6096000" y="2362200"/>
              <a:ext cx="1752600" cy="9144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0017" y="51137"/>
            <a:ext cx="570861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日 快 乐 ！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家有亲人、亲情、天伦之乐</a:t>
            </a:r>
            <a:endParaRPr lang="en-US" altLang="zh-CN" sz="3600" dirty="0" smtClean="0"/>
          </a:p>
          <a:p>
            <a:r>
              <a:rPr lang="zh-CN" altLang="en-US" sz="3600" dirty="0" smtClean="0"/>
              <a:t>家应该是世界上最温馨的地方</a:t>
            </a:r>
            <a:endParaRPr lang="en-US" altLang="zh-CN" sz="3600" dirty="0" smtClean="0"/>
          </a:p>
          <a:p>
            <a:r>
              <a:rPr lang="zh-CN" altLang="en-US" sz="3600" dirty="0"/>
              <a:t>家</a:t>
            </a:r>
            <a:r>
              <a:rPr lang="zh-CN" altLang="en-US" sz="3600" dirty="0" smtClean="0"/>
              <a:t>庭健康和稳定是社会和谐重要因素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 </a:t>
            </a:r>
            <a:r>
              <a:rPr lang="zh-CN" altLang="en-US" sz="3600" dirty="0" smtClean="0"/>
              <a:t>我有一个家</a:t>
            </a: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为</a:t>
            </a:r>
            <a:r>
              <a:rPr lang="zh-CN" altLang="en-US" sz="3600" dirty="0" smtClean="0"/>
              <a:t>了家不辞辛苦</a:t>
            </a:r>
            <a:endParaRPr lang="en-US" altLang="zh-CN" sz="3600" dirty="0" smtClean="0"/>
          </a:p>
          <a:p>
            <a:r>
              <a:rPr lang="zh-CN" altLang="en-US" sz="3600" dirty="0" smtClean="0"/>
              <a:t>孝敬老人</a:t>
            </a:r>
            <a:endParaRPr lang="en-US" altLang="zh-CN" sz="3600" dirty="0" smtClean="0"/>
          </a:p>
          <a:p>
            <a:r>
              <a:rPr lang="zh-CN" altLang="en-US" sz="3600" dirty="0"/>
              <a:t>养</a:t>
            </a:r>
            <a:r>
              <a:rPr lang="zh-CN" altLang="en-US" sz="3600" dirty="0" smtClean="0"/>
              <a:t>育孩子</a:t>
            </a:r>
            <a:endParaRPr lang="en-US" altLang="zh-CN" sz="3600" dirty="0" smtClean="0"/>
          </a:p>
          <a:p>
            <a:r>
              <a:rPr lang="zh-CN" altLang="en-US" sz="3600" dirty="0"/>
              <a:t>改</a:t>
            </a:r>
            <a:r>
              <a:rPr lang="zh-CN" altLang="en-US" sz="3600" dirty="0" smtClean="0"/>
              <a:t>善家境</a:t>
            </a:r>
            <a:endParaRPr lang="en-US" altLang="zh-CN" sz="3600" dirty="0" smtClean="0"/>
          </a:p>
          <a:p>
            <a:r>
              <a:rPr lang="zh-CN" altLang="en-US" sz="3600" dirty="0" smtClean="0"/>
              <a:t>家在我们的生命中地位重要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2. </a:t>
            </a:r>
            <a:r>
              <a:rPr lang="zh-CN" altLang="en-US" sz="3600" dirty="0" smtClean="0"/>
              <a:t>我爱我家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许</a:t>
            </a:r>
            <a:r>
              <a:rPr lang="zh-CN" altLang="en-US" sz="3600" dirty="0" smtClean="0"/>
              <a:t>多家庭离理想境界相差甚远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3.1 </a:t>
            </a:r>
            <a:r>
              <a:rPr lang="zh-CN" altLang="en-US" sz="3600" dirty="0" smtClean="0"/>
              <a:t>夫妻关系状况频出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3.2 </a:t>
            </a:r>
            <a:r>
              <a:rPr lang="zh-CN" altLang="en-US" sz="3600" dirty="0" smtClean="0"/>
              <a:t>子女教育问题严重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3.3 </a:t>
            </a:r>
            <a:r>
              <a:rPr lang="zh-CN" altLang="en-US" sz="3600" dirty="0" smtClean="0"/>
              <a:t>代际关系矛盾重重</a:t>
            </a:r>
            <a:endParaRPr lang="en-US" altLang="zh-CN" sz="3600" dirty="0" smtClean="0"/>
          </a:p>
          <a:p>
            <a:r>
              <a:rPr lang="zh-CN" altLang="en-US" sz="3600" dirty="0"/>
              <a:t>在哪里可以找到和美幸福的家？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家将不家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6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神的同在少</a:t>
            </a:r>
            <a:r>
              <a:rPr lang="en-US" altLang="zh-CN" sz="3600" dirty="0" smtClean="0">
                <a:sym typeface="Wingdings" panose="05000000000000000000" pitchFamily="2" charset="2"/>
              </a:rPr>
              <a:t></a:t>
            </a:r>
            <a:r>
              <a:rPr lang="zh-CN" altLang="en-US" sz="3600" dirty="0" smtClean="0"/>
              <a:t>家里问题多</a:t>
            </a:r>
            <a:endParaRPr lang="en-US" altLang="zh-CN" sz="3600" dirty="0" smtClean="0"/>
          </a:p>
          <a:p>
            <a:r>
              <a:rPr lang="zh-CN" altLang="en-US" sz="3600" dirty="0"/>
              <a:t>基督信</a:t>
            </a:r>
            <a:r>
              <a:rPr lang="zh-CN" altLang="en-US" sz="3600" dirty="0" smtClean="0"/>
              <a:t>仰在家中占什么位置？</a:t>
            </a:r>
            <a:endParaRPr lang="en-US" altLang="zh-CN" sz="3600" dirty="0" smtClean="0"/>
          </a:p>
          <a:p>
            <a:r>
              <a:rPr lang="zh-CN" altLang="en-US" sz="3600" dirty="0" smtClean="0"/>
              <a:t>让基督信仰成为家庭根基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父母的责任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我今日所吩咐你的话都要记在心上， 也要殷勤教训你的儿女。无论你坐在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家里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，行在路上，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躺下，起来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，都要谈论。也要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系在手上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为记号，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戴在额上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为经文；又要写在你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房屋的门框上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，并你的城门上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申命记</a:t>
            </a:r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6:6-9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父母的责任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你们作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父亲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的，不要惹儿女的气，只要照著主的教训和警戒养育他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们。    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（以弗所书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0017" y="51137"/>
            <a:ext cx="23487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zh-CN" altLang="en-US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chemeClr val="bg1">
                      <a:lumMod val="85000"/>
                      <a:alpha val="6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家 庭 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bg1">
                    <a:lumMod val="85000"/>
                    <a:alpha val="6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4. </a:t>
            </a:r>
            <a:r>
              <a:rPr lang="zh-CN" altLang="en-US" sz="3600" dirty="0" smtClean="0"/>
              <a:t>基督信仰在我家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976</Words>
  <Application>Microsoft Office PowerPoint</Application>
  <PresentationFormat>On-screen Show (4:3)</PresentationFormat>
  <Paragraphs>119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把 基督信仰 带回  你 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把 基督信仰 带给  你的</dc:title>
  <dc:creator>Don Li</dc:creator>
  <cp:lastModifiedBy>LRC Sound Booth</cp:lastModifiedBy>
  <cp:revision>41</cp:revision>
  <dcterms:created xsi:type="dcterms:W3CDTF">2006-08-16T00:00:00Z</dcterms:created>
  <dcterms:modified xsi:type="dcterms:W3CDTF">2017-02-19T15:42:46Z</dcterms:modified>
</cp:coreProperties>
</file>