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  <p:sldId id="273" r:id="rId18"/>
    <p:sldId id="277" r:id="rId19"/>
    <p:sldId id="275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-259" y="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686E-0553-453C-9165-9B1D637DC411}" type="datetimeFigureOut">
              <a:rPr lang="en-CA" smtClean="0"/>
              <a:t>05/02/2017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26D02-ECF4-448E-9084-2F39FC226D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93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26D02-ECF4-448E-9084-2F39FC226D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67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26D02-ECF4-448E-9084-2F39FC226D5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19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1061-379B-4426-9568-5EF2414E5749}" type="datetime1">
              <a:rPr lang="en-CA" smtClean="0"/>
              <a:t>05/02/2017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97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FF9B-B679-4871-98D0-F1AA04C47D83}" type="datetime1">
              <a:rPr lang="en-CA" smtClean="0"/>
              <a:t>05/02/2017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05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C2A8-D730-4678-8CA6-99FB127AA40C}" type="datetime1">
              <a:rPr lang="en-CA" smtClean="0"/>
              <a:t>05/02/2017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8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4D6B-A41A-4794-ABAA-8E5E0C30F5C4}" type="datetime1">
              <a:rPr lang="en-CA" smtClean="0"/>
              <a:t>05/02/2017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26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C630-5EAC-45B3-99DB-6FAFE59FC8B1}" type="datetime1">
              <a:rPr lang="en-CA" smtClean="0"/>
              <a:t>05/02/2017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D9FE-7909-4146-B737-2CBD1ABF15C5}" type="datetime1">
              <a:rPr lang="en-CA" smtClean="0"/>
              <a:t>05/02/2017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79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ABD0-DB70-484B-9CE4-4534F0EA63F7}" type="datetime1">
              <a:rPr lang="en-CA" smtClean="0"/>
              <a:t>05/02/2017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81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CB6B-2126-426D-AA48-6E09F3D42190}" type="datetime1">
              <a:rPr lang="en-CA" smtClean="0"/>
              <a:t>05/02/2017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00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A09A-F393-4E08-835D-B33E953E744C}" type="datetime1">
              <a:rPr lang="en-CA" smtClean="0"/>
              <a:t>05/02/2017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53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BCD5-C137-4BFE-BD84-FD9CAD2580A2}" type="datetime1">
              <a:rPr lang="en-CA" smtClean="0"/>
              <a:t>05/02/2017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41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54F9-1314-4782-ABE7-1F6344A6AE12}" type="datetime1">
              <a:rPr lang="en-CA" smtClean="0"/>
              <a:t>05/02/2017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96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D2BF-FBE3-43C0-96BC-253A20FAD8A4}" type="datetime1">
              <a:rPr lang="en-CA" smtClean="0"/>
              <a:t>05/02/2017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E72F4-28DA-4CED-8646-69DF09C063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69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lumMod val="40000"/>
                <a:lumOff val="60000"/>
              </a:schemeClr>
            </a:gs>
            <a:gs pos="87000">
              <a:srgbClr val="FFC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116266"/>
            <a:ext cx="6153150" cy="557968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44556"/>
            <a:ext cx="2358887" cy="4359965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信</a:t>
            </a:r>
            <a:r>
              <a:rPr lang="zh-CN" alt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心之旅</a:t>
            </a:r>
            <a:r>
              <a:rPr lang="en-US" altLang="zh-CN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US" altLang="zh-CN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altLang="zh-CN" sz="1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US" altLang="zh-CN" sz="1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zh-CN" alt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的</a:t>
            </a:r>
            <a:r>
              <a:rPr lang="en-US" altLang="zh-C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US" altLang="zh-C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altLang="zh-CN" sz="1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US" altLang="zh-CN" sz="1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zh-CN" altLang="en-US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起点</a:t>
            </a:r>
            <a:endParaRPr lang="en-CA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052" y="5990500"/>
            <a:ext cx="8686800" cy="599589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 smtClean="0"/>
              <a:t>旧约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创世记系列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： 信心之父亚伯拉罕（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0407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655"/>
            <a:ext cx="7886700" cy="103780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zh-CN" altLang="en-US" sz="4000" dirty="0" smtClean="0"/>
              <a:t>通过信心考验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顺服神的引领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确信神的应许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敬畏神的盛名</a:t>
            </a:r>
            <a:endParaRPr lang="en-US" altLang="zh-CN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8172450" cy="4729162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有信心是因为认识神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如今认识神更加容易，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   </a:t>
            </a:r>
            <a:r>
              <a:rPr lang="zh-CN" altLang="en-US" sz="3600" dirty="0" smtClean="0"/>
              <a:t>可是更有信心吗？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endParaRPr lang="en-US" altLang="zh-CN" sz="3600" dirty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你遇到过抉择的关头吗？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你感受到神的引领就毅然顺服吗？</a:t>
            </a:r>
            <a:endParaRPr lang="en-US" altLang="zh-CN" sz="3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600" dirty="0"/>
              <a:t>	</a:t>
            </a:r>
            <a:r>
              <a:rPr lang="en-US" altLang="zh-CN" sz="3600" dirty="0" smtClean="0"/>
              <a:t>	</a:t>
            </a:r>
            <a:r>
              <a:rPr lang="zh-CN" altLang="en-US" sz="4400" dirty="0" smtClean="0"/>
              <a:t>我  的  经  历</a:t>
            </a:r>
            <a:endParaRPr lang="en-US" altLang="zh-CN" sz="3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171450"/>
            <a:ext cx="7886700" cy="11811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通过</a:t>
            </a:r>
            <a:r>
              <a:rPr lang="zh-CN" altLang="en-US" sz="4000" dirty="0">
                <a:solidFill>
                  <a:schemeClr val="bg1">
                    <a:lumMod val="75000"/>
                  </a:schemeClr>
                </a:solidFill>
              </a:rPr>
              <a:t>神的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考验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4000" dirty="0" smtClean="0"/>
              <a:t>顺服神的引领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确信神的应许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敬畏神的盛名</a:t>
            </a:r>
            <a:endParaRPr lang="en-US" altLang="zh-CN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13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655"/>
            <a:ext cx="7886700" cy="103780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zh-CN" altLang="en-US" sz="4000" dirty="0" smtClean="0"/>
              <a:t>通过</a:t>
            </a:r>
            <a:r>
              <a:rPr lang="zh-CN" altLang="en-US" sz="4000" dirty="0"/>
              <a:t>神的</a:t>
            </a:r>
            <a:r>
              <a:rPr lang="zh-CN" altLang="en-US" sz="4000" dirty="0" smtClean="0"/>
              <a:t>考验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顺服神的引领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确信神的应许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敬畏神的盛名</a:t>
            </a:r>
            <a:endParaRPr lang="en-US" altLang="zh-CN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8172450" cy="47291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我必叫你成为大国。我必赐福给你，叫你的名为大；你也要叫别人得福。为你祝福的，我必赐福与他；那咒诅你的，我必咒诅他。地上的万族都要因你得福。</a:t>
            </a:r>
            <a:endParaRPr lang="en-US" altLang="zh-CN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/>
              <a:t>神</a:t>
            </a:r>
            <a:r>
              <a:rPr lang="zh-CN" altLang="en-US" sz="3600" dirty="0" smtClean="0"/>
              <a:t>的应许：奥秘隐晦？清楚明白？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圣经中充满神美好的应许。</a:t>
            </a:r>
            <a:endParaRPr lang="en-US" altLang="zh-CN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225880"/>
            <a:ext cx="7886700" cy="11811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通过</a:t>
            </a:r>
            <a:r>
              <a:rPr lang="zh-CN" altLang="en-US" sz="4000" dirty="0">
                <a:solidFill>
                  <a:schemeClr val="bg1">
                    <a:lumMod val="75000"/>
                  </a:schemeClr>
                </a:solidFill>
              </a:rPr>
              <a:t>神的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考验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顺服神的引领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4000" dirty="0" smtClean="0"/>
              <a:t>确信神的应许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敬畏神的盛名</a:t>
            </a:r>
            <a:endParaRPr lang="en-US" altLang="zh-CN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37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655"/>
            <a:ext cx="7886700" cy="103780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zh-CN" altLang="en-US" sz="4000" dirty="0" smtClean="0"/>
              <a:t>通过信心考验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顺服神的引领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确信神的应许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敬畏神的盛名</a:t>
            </a:r>
            <a:endParaRPr lang="en-US" altLang="zh-CN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8172450" cy="4729162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神的应许有许多</a:t>
            </a:r>
            <a:r>
              <a:rPr lang="zh-CN" altLang="en-US" sz="3600" dirty="0"/>
              <a:t>已经</a:t>
            </a:r>
            <a:r>
              <a:rPr lang="zh-CN" altLang="en-US" sz="3600" dirty="0" smtClean="0"/>
              <a:t>成就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最大的应许成就是基督的救恩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/>
              <a:t>有</a:t>
            </a:r>
            <a:r>
              <a:rPr lang="zh-CN" altLang="en-US" sz="3600" dirty="0" smtClean="0"/>
              <a:t>些应许还有待于成就，但是我们有坚定的信心</a:t>
            </a:r>
            <a:endParaRPr lang="en-US" altLang="zh-CN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171450"/>
            <a:ext cx="7886700" cy="11811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通过</a:t>
            </a:r>
            <a:r>
              <a:rPr lang="zh-CN" altLang="en-US" sz="4000" dirty="0">
                <a:solidFill>
                  <a:schemeClr val="bg1">
                    <a:lumMod val="75000"/>
                  </a:schemeClr>
                </a:solidFill>
              </a:rPr>
              <a:t>神的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考验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顺服神的引领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4000" dirty="0" smtClean="0"/>
              <a:t>确信神的应许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敬畏神的盛名</a:t>
            </a:r>
            <a:endParaRPr lang="en-US" altLang="zh-CN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8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655"/>
            <a:ext cx="7886700" cy="103780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zh-CN" altLang="en-US" sz="4000" dirty="0" smtClean="0"/>
              <a:t>通过</a:t>
            </a:r>
            <a:r>
              <a:rPr lang="zh-CN" altLang="en-US" sz="4000" dirty="0"/>
              <a:t>神的</a:t>
            </a:r>
            <a:r>
              <a:rPr lang="zh-CN" altLang="en-US" sz="4000" dirty="0" smtClean="0"/>
              <a:t>考验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顺服神的引领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确信神的应许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敬畏神的盛名</a:t>
            </a:r>
            <a:endParaRPr lang="en-US" altLang="zh-CN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8172450" cy="47291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亚伯兰就在那里为向他显现的耶和华筑了一座坛。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……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他在那里又为耶和华筑了一座坛，求告耶和华的名。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</a:t>
            </a:r>
            <a:r>
              <a:rPr lang="en-US" altLang="zh-CN" dirty="0" smtClean="0">
                <a:effectLst/>
                <a:latin typeface="+mn-ea"/>
                <a:cs typeface="SimSun" panose="02010600030101010101" pitchFamily="2" charset="-122"/>
              </a:rPr>
              <a:t>(7,8)</a:t>
            </a:r>
            <a:endParaRPr lang="en-US" altLang="zh-CN" sz="3600" dirty="0">
              <a:latin typeface="+mn-ea"/>
            </a:endParaRPr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/>
              <a:t>亚伯</a:t>
            </a:r>
            <a:r>
              <a:rPr lang="zh-CN" altLang="en-US" sz="3600" dirty="0" smtClean="0"/>
              <a:t>兰一行来到迦南才知道这就是神应许的目的地</a:t>
            </a:r>
            <a:endParaRPr lang="en-US" altLang="zh-CN" sz="36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193222"/>
            <a:ext cx="7886700" cy="11811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通过</a:t>
            </a:r>
            <a:r>
              <a:rPr lang="zh-CN" altLang="en-US" sz="4000" dirty="0">
                <a:solidFill>
                  <a:schemeClr val="bg1">
                    <a:lumMod val="75000"/>
                  </a:schemeClr>
                </a:solidFill>
              </a:rPr>
              <a:t>神的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考验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顺服神的引领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确信神的应许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4000" dirty="0" smtClean="0"/>
              <a:t>敬畏神的盛名</a:t>
            </a:r>
            <a:endParaRPr lang="en-US" altLang="zh-CN" sz="4000" dirty="0"/>
          </a:p>
        </p:txBody>
      </p:sp>
      <p:sp>
        <p:nvSpPr>
          <p:cNvPr id="5" name="Rectangle 4"/>
          <p:cNvSpPr/>
          <p:nvPr/>
        </p:nvSpPr>
        <p:spPr>
          <a:xfrm>
            <a:off x="419100" y="4347686"/>
            <a:ext cx="838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2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亚伯兰将他妻子撒莱和侄儿罗得，连他们在哈兰所积蓄的财物、所得的人口，都带往迦南地去。他们就到了迦南地。耶和华向亚伯兰显现，说：「我要把这地赐给你的後裔。」</a:t>
            </a:r>
            <a:endParaRPr lang="en-CA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38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655"/>
            <a:ext cx="7886700" cy="103780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zh-CN" altLang="en-US" sz="4000" dirty="0" smtClean="0"/>
              <a:t>通过信心考验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顺服神的引领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确信神的应许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敬畏神的盛名</a:t>
            </a:r>
            <a:endParaRPr lang="en-US" altLang="zh-CN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8172450" cy="4729162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亚</a:t>
            </a:r>
            <a:r>
              <a:rPr lang="zh-CN" altLang="en-US" sz="3600" dirty="0"/>
              <a:t>伯</a:t>
            </a:r>
            <a:r>
              <a:rPr lang="zh-CN" altLang="en-US" sz="3600" dirty="0" smtClean="0"/>
              <a:t>兰在信心之旅起点上经历神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他每走到一个地方都筑坛敬拜神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/>
              <a:t>人</a:t>
            </a:r>
            <a:r>
              <a:rPr lang="zh-CN" altLang="en-US" sz="3600" dirty="0" smtClean="0"/>
              <a:t>生旅途一定会遇到挑战，正确的应对方式是敬畏神，向神祷告，依靠神</a:t>
            </a:r>
            <a:endParaRPr lang="en-US" altLang="zh-CN" sz="36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171450"/>
            <a:ext cx="7886700" cy="11811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通过</a:t>
            </a:r>
            <a:r>
              <a:rPr lang="zh-CN" altLang="en-US" sz="4000" dirty="0">
                <a:solidFill>
                  <a:schemeClr val="bg1">
                    <a:lumMod val="75000"/>
                  </a:schemeClr>
                </a:solidFill>
              </a:rPr>
              <a:t>神的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考验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顺服神的引领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确信神的应许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4000" dirty="0" smtClean="0"/>
              <a:t>敬畏神的盛名</a:t>
            </a:r>
            <a:endParaRPr lang="en-US" altLang="zh-CN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655"/>
            <a:ext cx="7886700" cy="103780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zh-CN" altLang="en-US" sz="4000" dirty="0" smtClean="0"/>
              <a:t>通过信心考验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顺服神的引领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确信神的应许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敬畏神的盛名</a:t>
            </a:r>
            <a:endParaRPr lang="en-US" altLang="zh-CN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8172450" cy="4729162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我们是否在人生困境时先祷告神？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我们是否无论到哪里都先敬拜神？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endParaRPr lang="en-US" altLang="zh-CN" sz="36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171450"/>
            <a:ext cx="7886700" cy="11811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通过</a:t>
            </a:r>
            <a:r>
              <a:rPr lang="zh-CN" altLang="en-US" sz="4000" dirty="0">
                <a:solidFill>
                  <a:schemeClr val="bg1">
                    <a:lumMod val="75000"/>
                  </a:schemeClr>
                </a:solidFill>
              </a:rPr>
              <a:t>神的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考验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顺服神的引领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确信神的应许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4000" dirty="0" smtClean="0"/>
              <a:t>敬畏神的盛名</a:t>
            </a:r>
            <a:endParaRPr lang="en-US" altLang="zh-CN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5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480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总结：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0860"/>
            <a:ext cx="7886700" cy="4691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亚伯兰并非完美无缺的人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但</a:t>
            </a:r>
            <a:r>
              <a:rPr lang="zh-CN" altLang="en-US" sz="3600" dirty="0" smtClean="0"/>
              <a:t>神拣选他，是因为他有</a:t>
            </a:r>
            <a:endParaRPr lang="en-US" altLang="zh-CN" sz="3600" dirty="0" smtClean="0"/>
          </a:p>
          <a:p>
            <a:pPr marL="457200" indent="-457200"/>
            <a:r>
              <a:rPr lang="zh-CN" altLang="en-US" sz="3600" dirty="0" smtClean="0"/>
              <a:t>在考验面前的信心</a:t>
            </a:r>
            <a:endParaRPr lang="en-US" altLang="zh-CN" sz="3600" dirty="0" smtClean="0"/>
          </a:p>
          <a:p>
            <a:pPr marL="457200" indent="-457200"/>
            <a:r>
              <a:rPr lang="zh-CN" altLang="en-US" sz="3600" dirty="0"/>
              <a:t>对神</a:t>
            </a:r>
            <a:r>
              <a:rPr lang="zh-CN" altLang="en-US" sz="3600" dirty="0" smtClean="0"/>
              <a:t>的完全顺服</a:t>
            </a:r>
            <a:endParaRPr lang="en-US" altLang="zh-CN" sz="3600" dirty="0" smtClean="0"/>
          </a:p>
          <a:p>
            <a:pPr marL="457200" indent="-457200"/>
            <a:r>
              <a:rPr lang="zh-CN" altLang="en-US" sz="3600" dirty="0"/>
              <a:t>对</a:t>
            </a:r>
            <a:r>
              <a:rPr lang="zh-CN" altLang="en-US" sz="3600" dirty="0" smtClean="0"/>
              <a:t>神应许的确信</a:t>
            </a:r>
            <a:endParaRPr lang="en-US" altLang="zh-CN" sz="3600" dirty="0" smtClean="0"/>
          </a:p>
          <a:p>
            <a:pPr marL="457200" indent="-457200"/>
            <a:r>
              <a:rPr lang="zh-CN" altLang="en-US" sz="3600" dirty="0"/>
              <a:t>生命中的敬</a:t>
            </a:r>
            <a:r>
              <a:rPr lang="zh-CN" altLang="en-US" sz="3600" dirty="0" smtClean="0"/>
              <a:t>虔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947" y="2345636"/>
            <a:ext cx="3337023" cy="4455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7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圣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" y="152400"/>
            <a:ext cx="8915393" cy="6553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858962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圣      餐 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Communion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03837"/>
            <a:ext cx="7848600" cy="140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你们应当如此行，为的是记念我。</a:t>
            </a:r>
            <a:endParaRPr lang="en-US" altLang="zh-CN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do this in remembrance of me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。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45" r="18955"/>
          <a:stretch/>
        </p:blipFill>
        <p:spPr>
          <a:xfrm>
            <a:off x="0" y="0"/>
            <a:ext cx="9161052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173" y="900338"/>
            <a:ext cx="502919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4000" b="1" dirty="0" smtClean="0"/>
              <a:t>我</a:t>
            </a:r>
            <a:r>
              <a:rPr lang="zh-TW" altLang="en-US" sz="4000" b="1" dirty="0"/>
              <a:t>曾捨命為你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我</a:t>
            </a:r>
            <a:r>
              <a:rPr lang="zh-TW" altLang="en-US" sz="4000" b="1" dirty="0"/>
              <a:t>血為你流出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救</a:t>
            </a:r>
            <a:r>
              <a:rPr lang="zh-TW" altLang="en-US" sz="4000" b="1" dirty="0"/>
              <a:t>你從死復起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使</a:t>
            </a:r>
            <a:r>
              <a:rPr lang="zh-TW" altLang="en-US" sz="4000" b="1" dirty="0"/>
              <a:t>你罪過得贖</a:t>
            </a:r>
            <a:r>
              <a:rPr lang="zh-TW" altLang="en-US" sz="4000" b="1" dirty="0" smtClean="0"/>
              <a:t>。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為</a:t>
            </a:r>
            <a:r>
              <a:rPr lang="zh-TW" altLang="en-US" sz="4000" b="1" dirty="0"/>
              <a:t>你為你我命曾捨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你</a:t>
            </a:r>
            <a:r>
              <a:rPr lang="zh-TW" altLang="en-US" sz="4000" b="1" dirty="0"/>
              <a:t>捨何事為我？</a:t>
            </a:r>
            <a:br>
              <a:rPr lang="zh-TW" altLang="en-US" sz="4000" b="1" dirty="0"/>
            </a:br>
            <a:endParaRPr lang="en-CA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18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514600" y="6095997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我曾舍命为你    </a:t>
            </a:r>
            <a:r>
              <a:rPr lang="en-US" altLang="zh-CN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1/4</a:t>
            </a:r>
            <a:endParaRPr lang="en-CA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50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45" r="18955"/>
          <a:stretch/>
        </p:blipFill>
        <p:spPr>
          <a:xfrm>
            <a:off x="0" y="0"/>
            <a:ext cx="9161052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173" y="900338"/>
            <a:ext cx="502919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4000" b="1" dirty="0"/>
              <a:t>我離父家天庭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撇</a:t>
            </a:r>
            <a:r>
              <a:rPr lang="zh-TW" altLang="en-US" sz="4000" b="1" dirty="0"/>
              <a:t>下榮耀寶座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來</a:t>
            </a:r>
            <a:r>
              <a:rPr lang="zh-TW" altLang="en-US" sz="4000" b="1" dirty="0"/>
              <a:t>此暗世塵瀛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飽</a:t>
            </a:r>
            <a:r>
              <a:rPr lang="zh-TW" altLang="en-US" sz="4000" b="1" dirty="0"/>
              <a:t>嘗孤單漂泊</a:t>
            </a:r>
            <a:r>
              <a:rPr lang="zh-TW" altLang="en-US" sz="4000" b="1" dirty="0" smtClean="0"/>
              <a:t>。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為</a:t>
            </a:r>
            <a:r>
              <a:rPr lang="zh-TW" altLang="en-US" sz="4000" b="1" dirty="0"/>
              <a:t>你為你天家曾捨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你</a:t>
            </a:r>
            <a:r>
              <a:rPr lang="zh-TW" altLang="en-US" sz="4000" b="1" dirty="0"/>
              <a:t>捨何福為我？ </a:t>
            </a:r>
            <a:br>
              <a:rPr lang="zh-TW" altLang="en-US" sz="4000" b="1" dirty="0"/>
            </a:br>
            <a:endParaRPr lang="en-CA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19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514600" y="6095997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我曾舍命为你    </a:t>
            </a:r>
            <a:r>
              <a:rPr lang="en-US" altLang="zh-CN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2/4</a:t>
            </a:r>
            <a:endParaRPr lang="en-CA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4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50" t="557" r="197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791" y="225287"/>
            <a:ext cx="8680174" cy="6562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sz="3000" dirty="0" smtClean="0">
                <a:effectLst/>
                <a:latin typeface="Cambria" panose="02040503050406030204" pitchFamily="18" charset="0"/>
                <a:ea typeface="KaiTi" panose="02010609060101010101" pitchFamily="49" charset="-122"/>
                <a:cs typeface="SimSun" panose="02010600030101010101" pitchFamily="2" charset="-122"/>
              </a:rPr>
              <a:t>耶和华对亚伯兰说：「你要离开本地、本族、父家，往我所要指示你的地去。我必叫你成为大国。我必赐福给你，叫你的名为大；你也要叫别人得福。为你祝福的，我必赐福与他；那咒诅你的，我必咒诅他。地上的万族都要因你得福。」亚伯兰就照著耶和华的吩咐去了；罗得也和他同去。亚伯兰出哈兰的时候年七十五岁。耶和华向亚伯兰显现，说：「我要把这地赐给你的後裔。」亚伯兰就在那里为向他显现的耶和华筑了一座坛。</a:t>
            </a:r>
            <a:r>
              <a:rPr lang="zh-CN" sz="30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从那里他又迁到伯特利东边的山，支搭帐棚；西边是伯特利，东边是艾。他在那里又为耶和华筑了一座坛，求告耶和华的名。</a:t>
            </a:r>
            <a:r>
              <a:rPr lang="en-US" altLang="zh-CN" sz="30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                               </a:t>
            </a:r>
            <a:r>
              <a:rPr lang="zh-CN" altLang="en-US" sz="2400" dirty="0" smtClean="0"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创世记</a:t>
            </a:r>
            <a:r>
              <a:rPr lang="en-US" sz="24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12:1</a:t>
            </a:r>
            <a:r>
              <a:rPr lang="en-US" altLang="zh-CN" sz="24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-8</a:t>
            </a:r>
            <a:r>
              <a:rPr lang="en-US" sz="24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endParaRPr lang="en-CA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0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45" r="18955"/>
          <a:stretch/>
        </p:blipFill>
        <p:spPr>
          <a:xfrm>
            <a:off x="0" y="0"/>
            <a:ext cx="9161052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173" y="900338"/>
            <a:ext cx="502919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4000" b="1" dirty="0"/>
              <a:t>為你飽嘗苦痛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口</a:t>
            </a:r>
            <a:r>
              <a:rPr lang="zh-TW" altLang="en-US" sz="4000" b="1" dirty="0"/>
              <a:t>舌難以形容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忍</a:t>
            </a:r>
            <a:r>
              <a:rPr lang="zh-TW" altLang="en-US" sz="4000" b="1" dirty="0"/>
              <a:t>受槍刺鞭傷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救</a:t>
            </a:r>
            <a:r>
              <a:rPr lang="zh-TW" altLang="en-US" sz="4000" b="1" dirty="0"/>
              <a:t>你脫離死亡</a:t>
            </a:r>
            <a:r>
              <a:rPr lang="zh-TW" altLang="en-US" sz="4000" b="1" dirty="0" smtClean="0"/>
              <a:t>。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為</a:t>
            </a:r>
            <a:r>
              <a:rPr lang="zh-TW" altLang="en-US" sz="4000" b="1" dirty="0"/>
              <a:t>你為你忍受一切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你</a:t>
            </a:r>
            <a:r>
              <a:rPr lang="zh-TW" altLang="en-US" sz="4000" b="1" dirty="0"/>
              <a:t>受何苦為</a:t>
            </a:r>
            <a:r>
              <a:rPr lang="zh-TW" altLang="en-US" sz="4000" b="1" dirty="0" smtClean="0"/>
              <a:t>我？</a:t>
            </a:r>
            <a:r>
              <a:rPr lang="zh-TW" altLang="en-US" sz="4000" b="1" dirty="0"/>
              <a:t/>
            </a:r>
            <a:br>
              <a:rPr lang="zh-TW" altLang="en-US" sz="4000" b="1" dirty="0"/>
            </a:br>
            <a:endParaRPr lang="en-CA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20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514600" y="6095997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我曾舍命为你    </a:t>
            </a:r>
            <a:r>
              <a:rPr lang="en-US" altLang="zh-CN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3/4</a:t>
            </a:r>
            <a:endParaRPr lang="en-CA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14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45" r="18955"/>
          <a:stretch/>
        </p:blipFill>
        <p:spPr>
          <a:xfrm>
            <a:off x="0" y="0"/>
            <a:ext cx="9161052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173" y="900338"/>
            <a:ext cx="502919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4000" b="1" dirty="0"/>
              <a:t>我從天庭父家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謙</a:t>
            </a:r>
            <a:r>
              <a:rPr lang="zh-TW" altLang="en-US" sz="4000" b="1" dirty="0"/>
              <a:t>卑屈尊降下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帶</a:t>
            </a:r>
            <a:r>
              <a:rPr lang="zh-TW" altLang="en-US" sz="4000" b="1" dirty="0"/>
              <a:t>來完備救恩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並</a:t>
            </a:r>
            <a:r>
              <a:rPr lang="zh-TW" altLang="en-US" sz="4000" b="1" dirty="0"/>
              <a:t>我寬容憐憫</a:t>
            </a:r>
            <a:r>
              <a:rPr lang="zh-TW" altLang="en-US" sz="4000" b="1" dirty="0" smtClean="0"/>
              <a:t>。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向</a:t>
            </a:r>
            <a:r>
              <a:rPr lang="zh-TW" altLang="en-US" sz="4000" b="1" dirty="0"/>
              <a:t>你向你厚恩曾施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4000" b="1" dirty="0" smtClean="0"/>
              <a:t>你</a:t>
            </a:r>
            <a:r>
              <a:rPr lang="zh-TW" altLang="en-US" sz="4000" b="1" dirty="0"/>
              <a:t>將何物獻</a:t>
            </a:r>
            <a:r>
              <a:rPr lang="zh-TW" altLang="en-US" sz="4000" b="1" dirty="0" smtClean="0"/>
              <a:t>我？</a:t>
            </a:r>
            <a:r>
              <a:rPr lang="zh-TW" altLang="en-US" sz="4000" b="1" dirty="0"/>
              <a:t/>
            </a:r>
            <a:br>
              <a:rPr lang="zh-TW" altLang="en-US" sz="4000" b="1" dirty="0"/>
            </a:br>
            <a:endParaRPr lang="en-CA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21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514600" y="6095997"/>
            <a:ext cx="394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我曾舍命为你    </a:t>
            </a:r>
            <a:r>
              <a:rPr lang="en-US" altLang="zh-CN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4/4</a:t>
            </a:r>
            <a:endParaRPr lang="en-CA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93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480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圣经背景：族长时代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2451"/>
            <a:ext cx="7886700" cy="49445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远古时代（ 亚当夏娃）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 smtClean="0"/>
              <a:t>    大</a:t>
            </a:r>
            <a:r>
              <a:rPr lang="zh-CN" altLang="en-US" sz="3600" dirty="0"/>
              <a:t>洪</a:t>
            </a:r>
            <a:r>
              <a:rPr lang="zh-CN" altLang="en-US" sz="3600" dirty="0" smtClean="0"/>
              <a:t>水（挪亚）</a:t>
            </a:r>
            <a:endParaRPr lang="en-US" altLang="zh-CN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 smtClean="0"/>
              <a:t>	 </a:t>
            </a:r>
            <a:r>
              <a:rPr lang="zh-CN" altLang="en-US" sz="4000" dirty="0" smtClean="0"/>
              <a:t>巴</a:t>
            </a:r>
            <a:r>
              <a:rPr lang="zh-CN" altLang="en-US" sz="4000" dirty="0"/>
              <a:t>别</a:t>
            </a:r>
            <a:r>
              <a:rPr lang="zh-CN" altLang="en-US" sz="4000" dirty="0" smtClean="0"/>
              <a:t>塔（闪族后裔）</a:t>
            </a:r>
            <a:endParaRPr lang="en-US" altLang="zh-CN" sz="4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dirty="0" smtClean="0"/>
              <a:t>	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       </a:t>
            </a:r>
            <a:r>
              <a:rPr lang="zh-CN" altLang="en-US" sz="4800" dirty="0" smtClean="0"/>
              <a:t>族长时代（亚伯拉罕）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2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480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圣经背景：族长时代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2451"/>
            <a:ext cx="7886700" cy="49445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远古时代（ 亚当夏娃）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 smtClean="0">
                <a:solidFill>
                  <a:schemeClr val="bg1"/>
                </a:solidFill>
              </a:rPr>
              <a:t>    大</a:t>
            </a:r>
            <a:r>
              <a:rPr lang="zh-CN" altLang="en-US" sz="3600" dirty="0">
                <a:solidFill>
                  <a:schemeClr val="bg1"/>
                </a:solidFill>
              </a:rPr>
              <a:t>洪</a:t>
            </a:r>
            <a:r>
              <a:rPr lang="zh-CN" altLang="en-US" sz="3600" dirty="0" smtClean="0">
                <a:solidFill>
                  <a:schemeClr val="bg1"/>
                </a:solidFill>
              </a:rPr>
              <a:t>水（挪亚）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 smtClean="0">
                <a:solidFill>
                  <a:schemeClr val="bg1"/>
                </a:solidFill>
              </a:rPr>
              <a:t>	 </a:t>
            </a:r>
            <a:r>
              <a:rPr lang="zh-CN" altLang="en-US" sz="4000" dirty="0" smtClean="0">
                <a:solidFill>
                  <a:schemeClr val="bg1"/>
                </a:solidFill>
              </a:rPr>
              <a:t>巴</a:t>
            </a:r>
            <a:r>
              <a:rPr lang="zh-CN" altLang="en-US" sz="4000" dirty="0">
                <a:solidFill>
                  <a:schemeClr val="bg1"/>
                </a:solidFill>
              </a:rPr>
              <a:t>别</a:t>
            </a:r>
            <a:r>
              <a:rPr lang="zh-CN" altLang="en-US" sz="4000" dirty="0" smtClean="0">
                <a:solidFill>
                  <a:schemeClr val="bg1"/>
                </a:solidFill>
              </a:rPr>
              <a:t>塔（闪族后裔）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dirty="0" smtClean="0"/>
              <a:t>	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       </a:t>
            </a:r>
            <a:r>
              <a:rPr lang="zh-CN" altLang="en-US" sz="4800" dirty="0" smtClean="0">
                <a:solidFill>
                  <a:schemeClr val="bg1"/>
                </a:solidFill>
              </a:rPr>
              <a:t>族长时代（</a:t>
            </a:r>
            <a:r>
              <a:rPr lang="zh-CN" altLang="en-US" sz="4800" dirty="0" smtClean="0"/>
              <a:t>亚伯拉罕</a:t>
            </a:r>
            <a:r>
              <a:rPr lang="zh-CN" altLang="en-US" sz="4800" dirty="0" smtClean="0">
                <a:solidFill>
                  <a:schemeClr val="bg1"/>
                </a:solidFill>
              </a:rPr>
              <a:t>）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28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480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亚伯拉罕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2451"/>
            <a:ext cx="7886700" cy="4944511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50000"/>
              </a:lnSpc>
            </a:pPr>
            <a:r>
              <a:rPr lang="zh-CN" altLang="en-US" sz="3600" dirty="0"/>
              <a:t>犹太</a:t>
            </a:r>
            <a:r>
              <a:rPr lang="zh-CN" altLang="en-US" sz="3600" dirty="0" smtClean="0"/>
              <a:t>人和阿拉伯人共同的先祖</a:t>
            </a:r>
            <a:endParaRPr lang="en-US" altLang="zh-CN" sz="3600" dirty="0" smtClean="0"/>
          </a:p>
          <a:p>
            <a:pPr marL="361950" indent="-361950">
              <a:lnSpc>
                <a:spcPct val="150000"/>
              </a:lnSpc>
            </a:pPr>
            <a:r>
              <a:rPr lang="zh-CN" altLang="en-US" sz="3600" dirty="0" smtClean="0"/>
              <a:t>神救赎计划中至关重要的人物</a:t>
            </a:r>
            <a:endParaRPr lang="en-US" altLang="zh-CN" sz="3600" dirty="0" smtClean="0"/>
          </a:p>
          <a:p>
            <a:pPr marL="361950" indent="-361950">
              <a:lnSpc>
                <a:spcPct val="150000"/>
              </a:lnSpc>
            </a:pPr>
            <a:r>
              <a:rPr lang="zh-CN" altLang="en-US" sz="3600" dirty="0"/>
              <a:t>圣经</a:t>
            </a:r>
            <a:r>
              <a:rPr lang="zh-CN" altLang="en-US" sz="3600" dirty="0" smtClean="0"/>
              <a:t>中最著名的信心伟人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2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480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亚伯拉</a:t>
            </a:r>
            <a:r>
              <a:rPr lang="zh-CN" altLang="en-US" sz="4000" dirty="0" smtClean="0"/>
              <a:t>罕的信心是怎样炼成的？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2451"/>
            <a:ext cx="7886700" cy="4944511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50000"/>
              </a:lnSpc>
            </a:pPr>
            <a:r>
              <a:rPr lang="zh-CN" altLang="en-US" sz="3600" dirty="0" smtClean="0"/>
              <a:t>原来名字叫‘亚伯兰’</a:t>
            </a:r>
            <a:r>
              <a:rPr lang="en-US" altLang="zh-CN" sz="3600" dirty="0" smtClean="0"/>
              <a:t>=</a:t>
            </a:r>
            <a:r>
              <a:rPr lang="zh-CN" altLang="en-US" sz="3600" dirty="0" smtClean="0"/>
              <a:t>尊贵之父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神为什么拣选亚伯兰？</a:t>
            </a:r>
            <a:endParaRPr lang="en-US" altLang="zh-CN" sz="3600" dirty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他的信心体现在哪里？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/>
              <a:t>他有什</a:t>
            </a:r>
            <a:r>
              <a:rPr lang="zh-CN" altLang="en-US" sz="3600" dirty="0" smtClean="0"/>
              <a:t>么值得学习的地方？</a:t>
            </a:r>
            <a:endParaRPr lang="en-US" altLang="zh-CN" sz="3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600" dirty="0" smtClean="0"/>
              <a:t>通过</a:t>
            </a:r>
            <a:r>
              <a:rPr lang="zh-CN" altLang="en-US" sz="3600" dirty="0"/>
              <a:t>神的</a:t>
            </a:r>
            <a:r>
              <a:rPr lang="zh-CN" altLang="en-US" sz="3600" dirty="0" smtClean="0"/>
              <a:t>考验</a:t>
            </a:r>
            <a:r>
              <a:rPr lang="en-US" altLang="zh-CN" sz="3600" dirty="0" smtClean="0"/>
              <a:t>	</a:t>
            </a:r>
            <a:r>
              <a:rPr lang="zh-CN" altLang="en-US" sz="3600" dirty="0" smtClean="0"/>
              <a:t>顺服神的引领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确信神的应许</a:t>
            </a:r>
            <a:r>
              <a:rPr lang="en-US" altLang="zh-CN" sz="3600" dirty="0" smtClean="0"/>
              <a:t>	</a:t>
            </a:r>
            <a:r>
              <a:rPr lang="zh-CN" altLang="en-US" sz="3600" dirty="0" smtClean="0"/>
              <a:t>敬畏神的盛名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8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655"/>
            <a:ext cx="7886700" cy="103780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zh-CN" altLang="en-US" sz="4000" dirty="0" smtClean="0"/>
              <a:t>通过</a:t>
            </a:r>
            <a:r>
              <a:rPr lang="zh-CN" altLang="en-US" sz="4000" dirty="0"/>
              <a:t>神的</a:t>
            </a:r>
            <a:r>
              <a:rPr lang="zh-CN" altLang="en-US" sz="4000" dirty="0" smtClean="0"/>
              <a:t>考验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顺服神的引领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确信神的应许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敬畏神的盛名</a:t>
            </a:r>
            <a:endParaRPr lang="en-US" altLang="zh-CN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8172450" cy="47291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耶和华对亚伯兰说：「你要离开本地、本族、父家，往我所要指示你的地去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。」</a:t>
            </a:r>
            <a:endParaRPr lang="en-US" altLang="zh-CN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/>
              <a:t>考</a:t>
            </a:r>
            <a:r>
              <a:rPr lang="zh-CN" altLang="en-US" sz="3600" dirty="0" smtClean="0"/>
              <a:t>验一是离开熟悉的生存环境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/>
              <a:t>考</a:t>
            </a:r>
            <a:r>
              <a:rPr lang="zh-CN" altLang="en-US" sz="3600" dirty="0" smtClean="0"/>
              <a:t>验二是往未知的地方去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endParaRPr lang="en-US" altLang="zh-CN" sz="3600" dirty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神为什么要人经历考验？</a:t>
            </a:r>
            <a:endParaRPr lang="en-US" altLang="zh-CN" sz="3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7</a:t>
            </a:fld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9532" y="217715"/>
            <a:ext cx="7886700" cy="11429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en-US" sz="4000" dirty="0" smtClean="0"/>
              <a:t>通过神的考验</a:t>
            </a:r>
            <a:r>
              <a:rPr lang="en-US" altLang="zh-CN" sz="4000" dirty="0" smtClean="0"/>
              <a:t>	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顺服神的引领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确信神的应许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敬畏神的盛名</a:t>
            </a:r>
            <a:endParaRPr lang="en-US" altLang="zh-CN" sz="4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655"/>
            <a:ext cx="7886700" cy="103780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zh-CN" altLang="en-US" sz="4000" dirty="0" smtClean="0"/>
              <a:t>通过信心考验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顺服神的引领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确信神的应许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敬畏神的盛名</a:t>
            </a:r>
            <a:endParaRPr lang="en-US" altLang="zh-CN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8172450" cy="4729162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00000"/>
              </a:lnSpc>
            </a:pPr>
            <a:r>
              <a:rPr lang="zh-CN" altLang="en-US" sz="3600" dirty="0"/>
              <a:t>通</a:t>
            </a:r>
            <a:r>
              <a:rPr lang="zh-CN" altLang="en-US" sz="3600" dirty="0" smtClean="0"/>
              <a:t>过考验可以表现出信心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/>
              <a:t>通</a:t>
            </a:r>
            <a:r>
              <a:rPr lang="zh-CN" altLang="en-US" sz="3600" dirty="0" smtClean="0"/>
              <a:t>过考验可以建立起信心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endParaRPr lang="en-US" altLang="zh-CN" sz="3600" dirty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你人生道路上遇到过考验吗？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/>
              <a:t>你通过</a:t>
            </a:r>
            <a:r>
              <a:rPr lang="zh-CN" altLang="en-US" sz="3600" dirty="0" smtClean="0"/>
              <a:t>了考验，建立了信心吗？</a:t>
            </a:r>
            <a:endParaRPr lang="en-US" altLang="zh-CN" sz="36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171450"/>
            <a:ext cx="7886700" cy="11811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en-US" sz="4000" dirty="0" smtClean="0"/>
              <a:t>通过</a:t>
            </a:r>
            <a:r>
              <a:rPr lang="zh-CN" altLang="en-US" sz="4000" dirty="0"/>
              <a:t>神的</a:t>
            </a:r>
            <a:r>
              <a:rPr lang="zh-CN" altLang="en-US" sz="4000" dirty="0" smtClean="0"/>
              <a:t>考验</a:t>
            </a:r>
            <a:r>
              <a:rPr lang="en-US" altLang="zh-CN" sz="4000" dirty="0" smtClean="0"/>
              <a:t>	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顺服神的引领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确信神的应许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敬畏神的盛名</a:t>
            </a:r>
            <a:endParaRPr lang="en-US" altLang="zh-CN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77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654"/>
            <a:ext cx="7886700" cy="1188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zh-CN" altLang="en-US" sz="4000" dirty="0" smtClean="0"/>
              <a:t>通过</a:t>
            </a:r>
            <a:r>
              <a:rPr lang="zh-CN" altLang="en-US" sz="4000" dirty="0"/>
              <a:t>神的</a:t>
            </a:r>
            <a:r>
              <a:rPr lang="zh-CN" altLang="en-US" sz="4000" dirty="0" smtClean="0"/>
              <a:t>考验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顺服神的引领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确信神的应许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敬畏神的盛名</a:t>
            </a:r>
            <a:endParaRPr lang="en-US" altLang="zh-CN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8172450" cy="47291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亚伯兰就照著耶和华的吩咐去了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  <a:endParaRPr lang="en-US" altLang="zh-CN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人生是一个追求梦想的旅程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/>
              <a:t>你</a:t>
            </a:r>
            <a:r>
              <a:rPr lang="zh-CN" altLang="en-US" sz="3600" dirty="0" smtClean="0"/>
              <a:t>在去一个地方之前会了解资讯</a:t>
            </a:r>
            <a:endParaRPr lang="en-US" altLang="zh-CN" sz="3600" dirty="0" smtClean="0"/>
          </a:p>
          <a:p>
            <a:pPr marL="361950" indent="-361950">
              <a:lnSpc>
                <a:spcPct val="100000"/>
              </a:lnSpc>
            </a:pPr>
            <a:endParaRPr lang="en-US" altLang="zh-CN" sz="3600" dirty="0"/>
          </a:p>
          <a:p>
            <a:pPr marL="361950" indent="-361950">
              <a:lnSpc>
                <a:spcPct val="100000"/>
              </a:lnSpc>
            </a:pPr>
            <a:r>
              <a:rPr lang="zh-CN" altLang="en-US" sz="3600" dirty="0" smtClean="0"/>
              <a:t>亚伯兰却二话没说，立刻顺服</a:t>
            </a:r>
            <a:endParaRPr lang="en-US" altLang="zh-CN" sz="3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为什么？？</a:t>
            </a:r>
            <a:endParaRPr lang="en-US" altLang="zh-CN" sz="4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9536" y="269424"/>
            <a:ext cx="7886700" cy="11811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通过</a:t>
            </a:r>
            <a:r>
              <a:rPr lang="zh-CN" altLang="en-US" sz="4000" dirty="0">
                <a:solidFill>
                  <a:schemeClr val="bg1">
                    <a:lumMod val="75000"/>
                  </a:schemeClr>
                </a:solidFill>
              </a:rPr>
              <a:t>神的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考验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4000" dirty="0" smtClean="0"/>
              <a:t>顺服神的引领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确信神的应许</a:t>
            </a:r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sz="4000" dirty="0" smtClean="0">
                <a:solidFill>
                  <a:schemeClr val="bg1">
                    <a:lumMod val="75000"/>
                  </a:schemeClr>
                </a:solidFill>
              </a:rPr>
              <a:t>敬畏神的盛名</a:t>
            </a:r>
            <a:endParaRPr lang="en-US" altLang="zh-CN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E72F4-28DA-4CED-8646-69DF09C06335}" type="slidenum">
              <a:rPr lang="en-CA" smtClean="0"/>
              <a:t>9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862782" y="4775108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prstClr val="black"/>
                </a:solidFill>
              </a:rPr>
              <a:t>他有信心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870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1416</Words>
  <Application>Microsoft Office PowerPoint</Application>
  <PresentationFormat>On-screen Show (4:3)</PresentationFormat>
  <Paragraphs>139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信心之旅  的  起点</vt:lpstr>
      <vt:lpstr>PowerPoint Presentation</vt:lpstr>
      <vt:lpstr>圣经背景：族长时代</vt:lpstr>
      <vt:lpstr>圣经背景：族长时代</vt:lpstr>
      <vt:lpstr>亚伯拉罕</vt:lpstr>
      <vt:lpstr>亚伯拉罕的信心是怎样炼成的？</vt:lpstr>
      <vt:lpstr>通过神的考验 顺服神的引领 确信神的应许 敬畏神的盛名</vt:lpstr>
      <vt:lpstr>通过信心考验 顺服神的引领 确信神的应许 敬畏神的盛名</vt:lpstr>
      <vt:lpstr>通过神的考验 顺服神的引领 确信神的应许 敬畏神的盛名</vt:lpstr>
      <vt:lpstr>通过信心考验 顺服神的引领 确信神的应许 敬畏神的盛名</vt:lpstr>
      <vt:lpstr>通过神的考验 顺服神的引领 确信神的应许 敬畏神的盛名</vt:lpstr>
      <vt:lpstr>通过信心考验 顺服神的引领 确信神的应许 敬畏神的盛名</vt:lpstr>
      <vt:lpstr>通过神的考验 顺服神的引领 确信神的应许 敬畏神的盛名</vt:lpstr>
      <vt:lpstr>通过信心考验 顺服神的引领 确信神的应许 敬畏神的盛名</vt:lpstr>
      <vt:lpstr>通过信心考验 顺服神的引领 确信神的应许 敬畏神的盛名</vt:lpstr>
      <vt:lpstr>总结： </vt:lpstr>
      <vt:lpstr>   圣      餐  Communion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dli</dc:creator>
  <cp:lastModifiedBy>LRC Sound Booth</cp:lastModifiedBy>
  <cp:revision>46</cp:revision>
  <dcterms:created xsi:type="dcterms:W3CDTF">2017-01-23T21:24:22Z</dcterms:created>
  <dcterms:modified xsi:type="dcterms:W3CDTF">2017-02-05T17:26:12Z</dcterms:modified>
</cp:coreProperties>
</file>