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2" r:id="rId2"/>
    <p:sldId id="256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9" r:id="rId12"/>
    <p:sldId id="262" r:id="rId13"/>
    <p:sldId id="263" r:id="rId14"/>
    <p:sldId id="271" r:id="rId15"/>
    <p:sldId id="272" r:id="rId16"/>
    <p:sldId id="273" r:id="rId17"/>
    <p:sldId id="264" r:id="rId18"/>
    <p:sldId id="274" r:id="rId19"/>
    <p:sldId id="265" r:id="rId20"/>
    <p:sldId id="275" r:id="rId21"/>
    <p:sldId id="276" r:id="rId22"/>
    <p:sldId id="279" r:id="rId23"/>
    <p:sldId id="280" r:id="rId24"/>
    <p:sldId id="281" r:id="rId25"/>
    <p:sldId id="283" r:id="rId26"/>
    <p:sldId id="284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E2A"/>
    <a:srgbClr val="1F0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A8D43-1BEF-404E-9301-726C82D372B0}" type="datetimeFigureOut">
              <a:rPr lang="en-CA" smtClean="0"/>
              <a:t>04/03/2017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A1A58-1D7E-48F6-B0F8-8E28192FE7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22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1A58-1D7E-48F6-B0F8-8E28192FE71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88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85DA-B379-4BC6-81C7-0EA3FA3A9A5A}" type="datetime1">
              <a:rPr lang="en-CA" smtClean="0"/>
              <a:t>04/03/2017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50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1EA2-F03C-417F-A68A-91BEF660B66B}" type="datetime1">
              <a:rPr lang="en-CA" smtClean="0"/>
              <a:t>04/03/2017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752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DB57-6367-4B0D-80B0-C98C89FB927B}" type="datetime1">
              <a:rPr lang="en-CA" smtClean="0"/>
              <a:t>04/03/2017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9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0D00-0013-48E5-9E2C-90B601883710}" type="datetime1">
              <a:rPr lang="en-CA" smtClean="0"/>
              <a:t>04/03/2017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7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9DD-EB7A-4721-BED1-B1AB9CBE31B2}" type="datetime1">
              <a:rPr lang="en-CA" smtClean="0"/>
              <a:t>04/03/2017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79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F83A-BE0E-43B1-946E-7AAAE5B3D134}" type="datetime1">
              <a:rPr lang="en-CA" smtClean="0"/>
              <a:t>04/03/2017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39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4D39-D285-4C13-B40E-188FF2BD9FB5}" type="datetime1">
              <a:rPr lang="en-CA" smtClean="0"/>
              <a:t>04/03/2017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41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C7DF-B770-4A46-9858-81839D4801AC}" type="datetime1">
              <a:rPr lang="en-CA" smtClean="0"/>
              <a:t>04/03/2017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38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9F3-2190-4378-9A7B-5A0CBE446EBA}" type="datetime1">
              <a:rPr lang="en-CA" smtClean="0"/>
              <a:t>04/03/2017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91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F3D-A619-43F0-94AE-2EB7BE0F9A87}" type="datetime1">
              <a:rPr lang="en-CA" smtClean="0"/>
              <a:t>04/03/2017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6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9CCC-D876-4966-BBED-EB003C5B714A}" type="datetime1">
              <a:rPr lang="en-CA" smtClean="0"/>
              <a:t>04/03/2017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55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D0BCB-2BCE-48A7-A8DD-ACB2352576DF}" type="datetime1">
              <a:rPr lang="en-CA" smtClean="0"/>
              <a:t>04/03/2017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B22C1-7C98-4CA3-B27C-77A51DBF58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3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649942"/>
            <a:ext cx="3962400" cy="221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343" y="6409062"/>
            <a:ext cx="1282567" cy="268451"/>
          </a:xfrm>
        </p:spPr>
        <p:txBody>
          <a:bodyPr/>
          <a:lstStyle/>
          <a:p>
            <a:fld id="{E99B22C1-7C98-4CA3-B27C-77A51DBF5893}" type="slidenum">
              <a:rPr lang="en-CA" smtClean="0"/>
              <a:t>1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816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37003" y="119743"/>
            <a:ext cx="3508653" cy="51489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 smtClean="0"/>
              <a:t>复活节受洗典礼</a:t>
            </a:r>
            <a:endParaRPr lang="en-US" altLang="zh-CN" sz="4400" dirty="0" smtClean="0"/>
          </a:p>
          <a:p>
            <a:endParaRPr lang="en-US" altLang="zh-CN" sz="1200" dirty="0" smtClean="0"/>
          </a:p>
          <a:p>
            <a:r>
              <a:rPr lang="zh-CN" altLang="en-US" sz="3200" dirty="0" smtClean="0"/>
              <a:t>受洗班课程在四月八日。求神亲自呼唤你，圣灵感动你，积极报名参加受洗。也可以先参加受洗班，等结束之后再做是否受洗的决定。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03243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05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第一站：离开吾珥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5704"/>
            <a:ext cx="7886700" cy="4931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1.2 </a:t>
            </a:r>
            <a:r>
              <a:rPr lang="zh-CN" altLang="en-US" sz="3600" dirty="0"/>
              <a:t>亚伯</a:t>
            </a:r>
            <a:r>
              <a:rPr lang="zh-CN" altLang="en-US" sz="3600" dirty="0" smtClean="0"/>
              <a:t>兰离开吾珥的原因</a:t>
            </a:r>
            <a:endParaRPr lang="en-US" altLang="zh-CN" sz="3600" dirty="0" smtClean="0"/>
          </a:p>
          <a:p>
            <a:r>
              <a:rPr lang="zh-CN" altLang="en-US" sz="3600" u="sng" dirty="0" smtClean="0"/>
              <a:t>因为离开的是吾珥</a:t>
            </a:r>
            <a:endParaRPr lang="en-US" altLang="zh-CN" sz="3600" u="sng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出了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迦勒底的吾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珥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   (11:31)</a:t>
            </a:r>
          </a:p>
          <a:p>
            <a:r>
              <a:rPr lang="zh-CN" altLang="en-US" sz="3600" dirty="0" smtClean="0"/>
              <a:t>我们需要离开‘吾珥’！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我又听见从天上有声音说：我的民哪，你们要从那城出来，免得与他一同有罪，受他所受的灾殃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启示录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18:4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57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05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第一站：离开吾珥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5704"/>
            <a:ext cx="7886700" cy="4931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1.2 </a:t>
            </a:r>
            <a:r>
              <a:rPr lang="zh-CN" altLang="en-US" sz="3600" dirty="0"/>
              <a:t>亚伯</a:t>
            </a:r>
            <a:r>
              <a:rPr lang="zh-CN" altLang="en-US" sz="3600" dirty="0" smtClean="0"/>
              <a:t>兰离开吾珥的原因</a:t>
            </a:r>
            <a:endParaRPr lang="en-US" altLang="zh-CN" sz="3600" dirty="0" smtClean="0"/>
          </a:p>
          <a:p>
            <a:r>
              <a:rPr lang="zh-CN" altLang="en-US" sz="3600" u="sng" dirty="0" smtClean="0"/>
              <a:t>因为前面有神的应许</a:t>
            </a:r>
            <a:endParaRPr lang="en-US" altLang="zh-CN" sz="3600" u="sng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我必叫你成为大国。我必赐福给你，叫你的名为大；你也要叫别人得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福。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			  (12:2)</a:t>
            </a:r>
          </a:p>
          <a:p>
            <a:r>
              <a:rPr lang="zh-CN" altLang="en-US" sz="3600" dirty="0"/>
              <a:t>神</a:t>
            </a:r>
            <a:r>
              <a:rPr lang="zh-CN" altLang="en-US" sz="3600" dirty="0" smtClean="0"/>
              <a:t>的计划高于我们的计划</a:t>
            </a:r>
            <a:endParaRPr lang="en-US" altLang="zh-CN" sz="3600" dirty="0" smtClean="0"/>
          </a:p>
          <a:p>
            <a:r>
              <a:rPr lang="zh-CN" altLang="en-US" sz="3600" dirty="0"/>
              <a:t>相信神的应许需要极大的信心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577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05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zh-CN" altLang="en-US" sz="4000" dirty="0"/>
              <a:t>二</a:t>
            </a:r>
            <a:r>
              <a:rPr lang="zh-CN" altLang="en-US" sz="4000" dirty="0" smtClean="0"/>
              <a:t>站：停留哈兰</a:t>
            </a:r>
            <a:endParaRPr lang="en-CA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6" y="1152945"/>
            <a:ext cx="8579309" cy="53406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3127512" y="1736033"/>
            <a:ext cx="1484245" cy="8083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2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05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zh-CN" altLang="en-US" sz="4000" dirty="0"/>
              <a:t>二</a:t>
            </a:r>
            <a:r>
              <a:rPr lang="zh-CN" altLang="en-US" sz="4000" dirty="0" smtClean="0"/>
              <a:t>站：停留哈兰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5704"/>
            <a:ext cx="7886700" cy="4931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他拉带著他儿子亚伯兰和他孙子哈兰的儿子罗得，并他儿妇亚伯兰的妻子撒莱，出了迦勒底的吾珥，要往迦南地去；他们走到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哈兰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，就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住在那里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。他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拉共活了二百零五岁，就死在哈兰。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 smtClean="0"/>
              <a:t>2.1 </a:t>
            </a:r>
            <a:r>
              <a:rPr lang="zh-CN" altLang="en-US" sz="3600" dirty="0" smtClean="0"/>
              <a:t>哈兰是半途而废</a:t>
            </a:r>
            <a:endParaRPr lang="en-US" altLang="zh-CN" sz="3600" dirty="0" smtClean="0"/>
          </a:p>
          <a:p>
            <a:r>
              <a:rPr lang="zh-CN" altLang="en-US" sz="3600" dirty="0" smtClean="0"/>
              <a:t>中途停留不是此行的目的</a:t>
            </a:r>
            <a:endParaRPr lang="en-US" altLang="zh-CN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39339" y="3816628"/>
            <a:ext cx="172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11:31-32</a:t>
            </a:r>
            <a:endParaRPr lang="en-CA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53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05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zh-CN" altLang="en-US" sz="4000" dirty="0"/>
              <a:t>二</a:t>
            </a:r>
            <a:r>
              <a:rPr lang="zh-CN" altLang="en-US" sz="4000" dirty="0" smtClean="0"/>
              <a:t>站：停留哈兰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5704"/>
            <a:ext cx="7886700" cy="4931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2.1 </a:t>
            </a:r>
            <a:r>
              <a:rPr lang="zh-CN" altLang="en-US" sz="3600" dirty="0" smtClean="0"/>
              <a:t>哈兰是半途而废</a:t>
            </a:r>
            <a:endParaRPr lang="en-US" altLang="zh-CN" sz="3600" dirty="0" smtClean="0"/>
          </a:p>
          <a:p>
            <a:r>
              <a:rPr lang="zh-CN" altLang="en-US" sz="3600" dirty="0" smtClean="0"/>
              <a:t>属灵之旅为什么常常停留？</a:t>
            </a:r>
            <a:endParaRPr lang="en-US" altLang="zh-CN" sz="3600" dirty="0" smtClean="0"/>
          </a:p>
          <a:p>
            <a:r>
              <a:rPr lang="zh-CN" altLang="en-US" sz="3600" dirty="0"/>
              <a:t>神希</a:t>
            </a:r>
            <a:r>
              <a:rPr lang="zh-CN" altLang="en-US" sz="3600" dirty="0" smtClean="0"/>
              <a:t>望</a:t>
            </a:r>
            <a:r>
              <a:rPr lang="zh-CN" altLang="en-US" sz="3600" smtClean="0"/>
              <a:t>我</a:t>
            </a:r>
            <a:r>
              <a:rPr lang="zh-CN" altLang="en-US" sz="3600" smtClean="0"/>
              <a:t>们</a:t>
            </a:r>
            <a:r>
              <a:rPr lang="zh-CN" altLang="en-US" sz="3600" smtClean="0"/>
              <a:t>向着标竿直跑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 smtClean="0"/>
              <a:t>保罗的榜样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 smtClean="0"/>
              <a:t>我的经历</a:t>
            </a:r>
            <a:endParaRPr lang="en-US" altLang="zh-CN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54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05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zh-CN" altLang="en-US" sz="4000" dirty="0"/>
              <a:t>二</a:t>
            </a:r>
            <a:r>
              <a:rPr lang="zh-CN" altLang="en-US" sz="4000" dirty="0" smtClean="0"/>
              <a:t>站：停留哈兰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5704"/>
            <a:ext cx="7886700" cy="4931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2.2 </a:t>
            </a:r>
            <a:r>
              <a:rPr lang="zh-CN" altLang="en-US" sz="3600" dirty="0" smtClean="0"/>
              <a:t>哈兰是绕弯路</a:t>
            </a:r>
            <a:endParaRPr lang="en-US" altLang="zh-CN" sz="3600" dirty="0" smtClean="0"/>
          </a:p>
          <a:p>
            <a:r>
              <a:rPr lang="zh-CN" altLang="en-US" sz="3600" dirty="0" smtClean="0"/>
              <a:t>人生的弯路</a:t>
            </a:r>
            <a:endParaRPr lang="en-US" altLang="zh-CN" sz="3600" dirty="0" smtClean="0"/>
          </a:p>
          <a:p>
            <a:r>
              <a:rPr lang="zh-CN" altLang="en-US" sz="3600" dirty="0" smtClean="0"/>
              <a:t>求神指引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正路、直路</a:t>
            </a:r>
            <a:endParaRPr lang="en-US" altLang="zh-CN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892" t="12159" r="18540" b="20347"/>
          <a:stretch/>
        </p:blipFill>
        <p:spPr>
          <a:xfrm>
            <a:off x="3419061" y="1909037"/>
            <a:ext cx="5539409" cy="36045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31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05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第</a:t>
            </a:r>
            <a:r>
              <a:rPr lang="zh-CN" altLang="en-US" sz="4000" dirty="0"/>
              <a:t>二</a:t>
            </a:r>
            <a:r>
              <a:rPr lang="zh-CN" altLang="en-US" sz="4000" dirty="0" smtClean="0"/>
              <a:t>站：停留哈兰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5704"/>
            <a:ext cx="7886700" cy="4931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2.1 </a:t>
            </a:r>
            <a:r>
              <a:rPr lang="zh-CN" altLang="en-US" sz="3600" dirty="0" smtClean="0"/>
              <a:t>哈兰是死亡之地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…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就死在哈兰。         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11:32</a:t>
            </a:r>
            <a:endParaRPr lang="en-US" altLang="zh-CN" sz="3600" dirty="0" smtClean="0"/>
          </a:p>
          <a:p>
            <a:r>
              <a:rPr lang="zh-CN" altLang="en-US" sz="3600" dirty="0"/>
              <a:t>不</a:t>
            </a:r>
            <a:r>
              <a:rPr lang="zh-CN" altLang="en-US" sz="3600" dirty="0" smtClean="0"/>
              <a:t>合神心意的停留有时后果很严重</a:t>
            </a:r>
            <a:endParaRPr lang="en-US" altLang="zh-CN" sz="3600" dirty="0" smtClean="0"/>
          </a:p>
          <a:p>
            <a:r>
              <a:rPr lang="zh-CN" altLang="en-US" sz="3600" dirty="0" smtClean="0"/>
              <a:t>在跟随神的信心旅程上勿随意停留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23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05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第三站：初到迦南</a:t>
            </a:r>
            <a:endParaRPr lang="en-CA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6" y="1166197"/>
            <a:ext cx="8579309" cy="53406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1285461" y="3670852"/>
            <a:ext cx="2292626" cy="208059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67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05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第三站：初到迦南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5704"/>
            <a:ext cx="7886700" cy="4931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亚伯兰将他妻子撒莱和侄儿罗得，连他们在哈兰所积蓄的财物、所得的人口，都带往迦南地去。他们就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到了迦南地</a:t>
            </a:r>
            <a:r>
              <a:rPr lang="zh-CN" altLang="en-US" sz="3600" dirty="0" smtClean="0"/>
              <a:t>。</a:t>
            </a:r>
            <a:r>
              <a:rPr lang="en-US" altLang="zh-CN" sz="3600" dirty="0" smtClean="0"/>
              <a:t>						</a:t>
            </a:r>
            <a:r>
              <a:rPr lang="en-US" altLang="zh-CN" dirty="0" smtClean="0"/>
              <a:t>12:5</a:t>
            </a:r>
            <a:endParaRPr lang="en-CA" sz="3600" dirty="0"/>
          </a:p>
          <a:p>
            <a:r>
              <a:rPr lang="zh-CN" altLang="en-US" sz="3600" dirty="0"/>
              <a:t>迦</a:t>
            </a:r>
            <a:r>
              <a:rPr lang="zh-CN" altLang="en-US" sz="3600" dirty="0" smtClean="0"/>
              <a:t>南地是美好之地，但是却被占据</a:t>
            </a:r>
            <a:r>
              <a:rPr lang="en-CA" altLang="zh-CN" sz="3600" dirty="0" smtClean="0"/>
              <a:t/>
            </a:r>
            <a:br>
              <a:rPr lang="en-CA" altLang="zh-CN" sz="3600" dirty="0" smtClean="0"/>
            </a:b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那时迦南人住在那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地。       </a:t>
            </a:r>
            <a:r>
              <a:rPr lang="en-US" altLang="zh-CN" dirty="0" smtClean="0">
                <a:ea typeface="KaiTi" panose="02010609060101010101" pitchFamily="49" charset="-122"/>
                <a:cs typeface="SimSun" panose="02010600030101010101" pitchFamily="2" charset="-122"/>
              </a:rPr>
              <a:t>12:6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  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1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05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第三站：初到迦南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5704"/>
            <a:ext cx="7886700" cy="4931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3.1 </a:t>
            </a:r>
            <a:r>
              <a:rPr lang="zh-CN" altLang="en-US" sz="3600" dirty="0" smtClean="0"/>
              <a:t>拥有应许之地需要等候</a:t>
            </a:r>
            <a:endParaRPr lang="en-US" altLang="zh-CN" sz="3600" dirty="0" smtClean="0"/>
          </a:p>
          <a:p>
            <a:r>
              <a:rPr lang="zh-CN" altLang="en-US" sz="3600" dirty="0"/>
              <a:t>跨</a:t>
            </a:r>
            <a:r>
              <a:rPr lang="zh-CN" altLang="en-US" sz="3600" dirty="0" smtClean="0"/>
              <a:t>越千年的等候</a:t>
            </a:r>
            <a:endParaRPr lang="en-US" altLang="zh-CN" sz="3600" dirty="0" smtClean="0"/>
          </a:p>
          <a:p>
            <a:r>
              <a:rPr lang="zh-CN" altLang="en-US" sz="3600" dirty="0"/>
              <a:t>等</a:t>
            </a:r>
            <a:r>
              <a:rPr lang="zh-CN" altLang="en-US" sz="3600" dirty="0" smtClean="0"/>
              <a:t>候是神赐下的必修功课</a:t>
            </a:r>
            <a:endParaRPr lang="en-US" altLang="zh-CN" sz="3600" dirty="0" smtClean="0"/>
          </a:p>
          <a:p>
            <a:r>
              <a:rPr lang="zh-CN" altLang="en-US" sz="3600" dirty="0"/>
              <a:t>你</a:t>
            </a:r>
            <a:r>
              <a:rPr lang="zh-CN" altLang="en-US" sz="3600" dirty="0" smtClean="0"/>
              <a:t>在等候什么？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但那等候耶和华的必从新得力。他们必如鹰展翅上腾；他们奔跑却不困倦，行走却不疲乏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赛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40:31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5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53" y="1152945"/>
            <a:ext cx="7894289" cy="4914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879" y="79514"/>
            <a:ext cx="8398563" cy="874655"/>
          </a:xfrm>
        </p:spPr>
        <p:txBody>
          <a:bodyPr>
            <a:noAutofit/>
          </a:bodyPr>
          <a:lstStyle/>
          <a:p>
            <a:pPr algn="l"/>
            <a:r>
              <a:rPr lang="zh-CN" altLang="en-US" sz="4400" dirty="0">
                <a:solidFill>
                  <a:schemeClr val="bg1"/>
                </a:solidFill>
              </a:rPr>
              <a:t>吾</a:t>
            </a:r>
            <a:r>
              <a:rPr lang="zh-CN" altLang="en-US" sz="4400" dirty="0" smtClean="0">
                <a:solidFill>
                  <a:schemeClr val="bg1"/>
                </a:solidFill>
              </a:rPr>
              <a:t>珥</a:t>
            </a:r>
            <a:r>
              <a:rPr lang="en-US" altLang="zh-CN" sz="4400" dirty="0" smtClean="0">
                <a:solidFill>
                  <a:schemeClr val="bg1"/>
                </a:solidFill>
              </a:rPr>
              <a:t>·</a:t>
            </a:r>
            <a:r>
              <a:rPr lang="zh-CN" altLang="en-US" sz="4400" dirty="0" smtClean="0">
                <a:solidFill>
                  <a:schemeClr val="bg1"/>
                </a:solidFill>
              </a:rPr>
              <a:t>哈兰</a:t>
            </a:r>
            <a:r>
              <a:rPr lang="en-US" altLang="zh-CN" sz="4400" dirty="0" smtClean="0">
                <a:solidFill>
                  <a:schemeClr val="bg1"/>
                </a:solidFill>
              </a:rPr>
              <a:t>·</a:t>
            </a:r>
            <a:r>
              <a:rPr lang="zh-CN" altLang="en-US" sz="4400" dirty="0" smtClean="0">
                <a:solidFill>
                  <a:schemeClr val="bg1"/>
                </a:solidFill>
              </a:rPr>
              <a:t>迦南：</a:t>
            </a:r>
            <a:r>
              <a:rPr lang="zh-CN" altLang="en-US" sz="3600" dirty="0" smtClean="0">
                <a:solidFill>
                  <a:schemeClr val="bg1"/>
                </a:solidFill>
              </a:rPr>
              <a:t>信心之旅的三站</a:t>
            </a:r>
            <a:endParaRPr lang="en-CA" sz="4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879" y="6265916"/>
            <a:ext cx="8398562" cy="434015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信心之父亚伯拉罕</a:t>
            </a:r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(2)                 </a:t>
            </a:r>
            <a:r>
              <a:rPr lang="zh-CN" alt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旧约</a:t>
            </a:r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《</a:t>
            </a:r>
            <a:r>
              <a:rPr lang="zh-CN" alt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创世记</a:t>
            </a:r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》</a:t>
            </a:r>
            <a:r>
              <a:rPr lang="zh-CN" alt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系列</a:t>
            </a:r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endParaRPr lang="en-CA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5234609" y="4399722"/>
            <a:ext cx="1855304" cy="55659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1729409" y="4525618"/>
            <a:ext cx="1013791" cy="55659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3525080" y="1762540"/>
            <a:ext cx="967408" cy="55659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1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05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第三站：初到迦南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5704"/>
            <a:ext cx="7886700" cy="511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3.2 </a:t>
            </a:r>
            <a:r>
              <a:rPr lang="zh-CN" altLang="en-US" sz="3600" dirty="0" smtClean="0"/>
              <a:t>进入应许之地道路曲折</a:t>
            </a:r>
            <a:endParaRPr lang="en-US" altLang="zh-CN" sz="3600" dirty="0" smtClean="0"/>
          </a:p>
          <a:p>
            <a:r>
              <a:rPr lang="zh-CN" altLang="en-US" sz="3600" dirty="0"/>
              <a:t>道路曲</a:t>
            </a:r>
            <a:r>
              <a:rPr lang="zh-CN" altLang="en-US" sz="3600" dirty="0" smtClean="0"/>
              <a:t>折有时是因我们小信</a:t>
            </a:r>
            <a:endParaRPr lang="en-US" altLang="zh-CN" sz="3600" dirty="0" smtClean="0"/>
          </a:p>
          <a:p>
            <a:r>
              <a:rPr lang="zh-CN" altLang="en-US" sz="3600" dirty="0" smtClean="0"/>
              <a:t>道路曲折是操练我们的信心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不但如此，就是在患难中也是欢欢喜喜的；因为知道患难生忍耐，忍耐生老练，老练生盼望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；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罗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5:3-4</a:t>
            </a: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因为知道你们的信心经过试验，就生忍耐。但忍耐也当成功，使你们成全、完备，毫无缺欠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雅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1:3-4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49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05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第三站：初到迦南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5704"/>
            <a:ext cx="7886700" cy="511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3.2 </a:t>
            </a:r>
            <a:r>
              <a:rPr lang="zh-CN" altLang="en-US" sz="3600" dirty="0" smtClean="0"/>
              <a:t>进入应许之地道路曲折</a:t>
            </a:r>
            <a:endParaRPr lang="en-US" altLang="zh-CN" sz="3600" dirty="0" smtClean="0"/>
          </a:p>
          <a:p>
            <a:r>
              <a:rPr lang="zh-CN" altLang="en-US" sz="3600" dirty="0" smtClean="0"/>
              <a:t>在你的曲折道路上经历神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这样，亚伯拉罕既恒久忍耐，就得了所应许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的。             </a:t>
            </a:r>
            <a:r>
              <a:rPr lang="zh-CN" altLang="en-US" sz="3600" dirty="0"/>
              <a:t> </a:t>
            </a:r>
            <a:r>
              <a:rPr lang="zh-CN" altLang="en-US" sz="3600" dirty="0" smtClean="0"/>
              <a:t>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6:15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05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结语：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5704"/>
            <a:ext cx="7886700" cy="511533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吾珥必须离开</a:t>
            </a:r>
            <a:r>
              <a:rPr lang="zh-CN" altLang="en-US" sz="3600" dirty="0" smtClean="0"/>
              <a:t>！</a:t>
            </a:r>
            <a:endParaRPr lang="en-US" altLang="zh-CN" sz="3600" dirty="0" smtClean="0"/>
          </a:p>
          <a:p>
            <a:r>
              <a:rPr lang="zh-CN" altLang="en-US" sz="3600" dirty="0" smtClean="0"/>
              <a:t>哈</a:t>
            </a:r>
            <a:r>
              <a:rPr lang="zh-CN" altLang="en-US" sz="3600" dirty="0"/>
              <a:t>兰切莫停留</a:t>
            </a:r>
            <a:r>
              <a:rPr lang="zh-CN" altLang="en-US" sz="3600" dirty="0" smtClean="0"/>
              <a:t>！</a:t>
            </a:r>
            <a:endParaRPr lang="en-US" altLang="zh-CN" sz="3600" dirty="0" smtClean="0"/>
          </a:p>
          <a:p>
            <a:r>
              <a:rPr lang="zh-CN" altLang="en-US" sz="3600" dirty="0" smtClean="0"/>
              <a:t>迦</a:t>
            </a:r>
            <a:r>
              <a:rPr lang="zh-CN" altLang="en-US" sz="3600" dirty="0"/>
              <a:t>南要忍</a:t>
            </a:r>
            <a:r>
              <a:rPr lang="zh-CN" altLang="en-US" sz="3600" dirty="0" smtClean="0"/>
              <a:t>耐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等</a:t>
            </a:r>
            <a:r>
              <a:rPr lang="zh-CN" altLang="en-US" sz="3600" dirty="0"/>
              <a:t>候才能进</a:t>
            </a:r>
            <a:r>
              <a:rPr lang="zh-CN" altLang="en-US" sz="3600" dirty="0" smtClean="0"/>
              <a:t>入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22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630" r="2403" b="5631"/>
          <a:stretch/>
        </p:blipFill>
        <p:spPr>
          <a:xfrm flipH="1">
            <a:off x="4015407" y="2619239"/>
            <a:ext cx="4791489" cy="36576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5129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圣餐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" y="152400"/>
            <a:ext cx="8915393" cy="6553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91000" cy="1858962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圣      餐 </a:t>
            </a: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Communion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303837"/>
            <a:ext cx="7848600" cy="14017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glow rad="101600">
                    <a:srgbClr val="1F0F1C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你们应当如此行，为的是纪念我。人</a:t>
            </a:r>
            <a:r>
              <a:rPr lang="zh-CN" altLang="en-US" sz="3600" b="1" dirty="0">
                <a:solidFill>
                  <a:schemeClr val="bg1"/>
                </a:solidFill>
                <a:effectLst>
                  <a:glow rad="101600">
                    <a:srgbClr val="1F0F1C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应当自己省察，然後吃这饼、喝这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glow rad="101600">
                    <a:srgbClr val="1F0F1C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杯。</a:t>
            </a:r>
            <a:endParaRPr lang="en-US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969" y="5214255"/>
            <a:ext cx="1687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林前</a:t>
            </a:r>
            <a:r>
              <a:rPr lang="en-US" altLang="zh-CN" sz="2000" dirty="0" smtClean="0">
                <a:solidFill>
                  <a:schemeClr val="bg1"/>
                </a:solidFill>
              </a:rPr>
              <a:t>11:24,28</a:t>
            </a:r>
            <a:endParaRPr lang="en-CA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92" y="0"/>
            <a:ext cx="9155783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686" y="446314"/>
            <a:ext cx="6675664" cy="5730649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zh-TW" altLang="en-US" sz="3600" b="1" dirty="0"/>
              <a:t>像我這樣，無善可陳</a:t>
            </a:r>
            <a:r>
              <a:rPr lang="zh-TW" altLang="en-US" sz="3600" b="1" dirty="0" smtClean="0"/>
              <a:t>，</a:t>
            </a:r>
            <a:endParaRPr lang="en-US" altLang="zh-TW" sz="3600" b="1" dirty="0" smtClean="0"/>
          </a:p>
          <a:p>
            <a:pPr marL="0" indent="0" algn="r">
              <a:buNone/>
            </a:pPr>
            <a:r>
              <a:rPr lang="zh-TW" altLang="en-US" sz="3600" b="1" dirty="0" smtClean="0"/>
              <a:t>主</a:t>
            </a:r>
            <a:r>
              <a:rPr lang="zh-TW" altLang="en-US" sz="3600" b="1" dirty="0"/>
              <a:t>竟為我流血捨身</a:t>
            </a:r>
            <a:r>
              <a:rPr lang="zh-TW" altLang="en-US" sz="3600" b="1" dirty="0" smtClean="0"/>
              <a:t>，</a:t>
            </a:r>
            <a:endParaRPr lang="en-US" altLang="zh-TW" sz="3600" b="1" dirty="0" smtClean="0"/>
          </a:p>
          <a:p>
            <a:pPr marL="0" indent="0" algn="r">
              <a:buNone/>
            </a:pPr>
            <a:r>
              <a:rPr lang="zh-TW" altLang="en-US" sz="3600" b="1" dirty="0" smtClean="0"/>
              <a:t>得</a:t>
            </a:r>
            <a:r>
              <a:rPr lang="zh-TW" altLang="en-US" sz="3600" b="1" dirty="0"/>
              <a:t>蒙選召，與你親近</a:t>
            </a:r>
            <a:r>
              <a:rPr lang="zh-TW" altLang="en-US" sz="3600" b="1" dirty="0" smtClean="0"/>
              <a:t>，</a:t>
            </a:r>
            <a:endParaRPr lang="en-US" altLang="zh-TW" sz="3600" b="1" dirty="0" smtClean="0"/>
          </a:p>
          <a:p>
            <a:pPr marL="0" indent="0" algn="r">
              <a:buNone/>
            </a:pPr>
            <a:r>
              <a:rPr lang="zh-TW" altLang="en-US" sz="3600" b="1" dirty="0" smtClean="0"/>
              <a:t>真</a:t>
            </a:r>
            <a:r>
              <a:rPr lang="zh-TW" altLang="en-US" sz="3600" b="1" dirty="0"/>
              <a:t>神羔羊，我來，我來</a:t>
            </a:r>
            <a:r>
              <a:rPr lang="zh-TW" altLang="en-US" sz="3600" b="1" dirty="0" smtClean="0"/>
              <a:t>。</a:t>
            </a:r>
            <a:endParaRPr lang="en-US" altLang="zh-TW" sz="3600" b="1" dirty="0" smtClean="0"/>
          </a:p>
          <a:p>
            <a:pPr marL="0" indent="0" algn="r">
              <a:buNone/>
            </a:pPr>
            <a:endParaRPr lang="en-US" sz="3600" b="1" dirty="0"/>
          </a:p>
          <a:p>
            <a:pPr marL="0" indent="0" algn="r">
              <a:buNone/>
            </a:pPr>
            <a:r>
              <a:rPr lang="zh-TW" altLang="en-US" sz="3600" b="1" dirty="0"/>
              <a:t>像我這樣，罪惡貫盈</a:t>
            </a:r>
            <a:r>
              <a:rPr lang="zh-TW" altLang="en-US" sz="3600" b="1" dirty="0" smtClean="0"/>
              <a:t>，</a:t>
            </a:r>
            <a:endParaRPr lang="en-US" altLang="zh-TW" sz="3600" b="1" dirty="0" smtClean="0"/>
          </a:p>
          <a:p>
            <a:pPr marL="0" indent="0" algn="r">
              <a:buNone/>
            </a:pPr>
            <a:r>
              <a:rPr lang="zh-TW" altLang="en-US" sz="3600" b="1" dirty="0" smtClean="0"/>
              <a:t>不</a:t>
            </a:r>
            <a:r>
              <a:rPr lang="zh-TW" altLang="en-US" sz="3600" b="1" dirty="0"/>
              <a:t>再妄想自我潔淨</a:t>
            </a:r>
            <a:r>
              <a:rPr lang="zh-TW" altLang="en-US" sz="3600" b="1" dirty="0" smtClean="0"/>
              <a:t>，</a:t>
            </a:r>
            <a:endParaRPr lang="en-US" altLang="zh-TW" sz="3600" b="1" dirty="0" smtClean="0"/>
          </a:p>
          <a:p>
            <a:pPr marL="0" indent="0" algn="r">
              <a:buNone/>
            </a:pPr>
            <a:r>
              <a:rPr lang="zh-TW" altLang="en-US" sz="3600" b="1" dirty="0" smtClean="0"/>
              <a:t>惟</a:t>
            </a:r>
            <a:r>
              <a:rPr lang="zh-TW" altLang="en-US" sz="3600" b="1" dirty="0"/>
              <a:t>你寶血，使我成聖</a:t>
            </a:r>
            <a:r>
              <a:rPr lang="zh-TW" altLang="en-US" sz="3600" b="1" dirty="0" smtClean="0"/>
              <a:t>，</a:t>
            </a:r>
            <a:endParaRPr lang="en-US" altLang="zh-TW" sz="3600" b="1" dirty="0" smtClean="0"/>
          </a:p>
          <a:p>
            <a:pPr marL="0" indent="0" algn="r">
              <a:buNone/>
            </a:pPr>
            <a:r>
              <a:rPr lang="zh-TW" altLang="en-US" sz="3600" b="1" dirty="0" smtClean="0"/>
              <a:t>真</a:t>
            </a:r>
            <a:r>
              <a:rPr lang="zh-TW" altLang="en-US" sz="3600" b="1" dirty="0"/>
              <a:t>神羔羊，我來，我來。</a:t>
            </a:r>
            <a:endParaRPr lang="en-CA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24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74171" y="6081991"/>
            <a:ext cx="21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Just as I am</a:t>
            </a:r>
            <a:endParaRPr lang="en-CA" sz="24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5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92" y="0"/>
            <a:ext cx="9155783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686" y="446314"/>
            <a:ext cx="6675664" cy="5730649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zh-TW" altLang="en-US" sz="3600" b="1" dirty="0"/>
              <a:t>像我這樣，貧困盲目</a:t>
            </a:r>
            <a:r>
              <a:rPr lang="zh-TW" altLang="en-US" sz="3600" b="1" dirty="0" smtClean="0"/>
              <a:t>，</a:t>
            </a:r>
            <a:endParaRPr lang="en-US" altLang="zh-TW" sz="3600" b="1" dirty="0" smtClean="0"/>
          </a:p>
          <a:p>
            <a:pPr marL="0" indent="0" algn="r">
              <a:buNone/>
            </a:pPr>
            <a:r>
              <a:rPr lang="zh-TW" altLang="en-US" sz="3600" b="1" dirty="0" smtClean="0"/>
              <a:t>求</a:t>
            </a:r>
            <a:r>
              <a:rPr lang="zh-TW" altLang="en-US" sz="3600" b="1" dirty="0"/>
              <a:t>你醫治心靈疾苦</a:t>
            </a:r>
            <a:r>
              <a:rPr lang="zh-TW" altLang="en-US" sz="3600" b="1" dirty="0" smtClean="0"/>
              <a:t>，</a:t>
            </a:r>
            <a:endParaRPr lang="en-US" altLang="zh-TW" sz="3600" b="1" dirty="0" smtClean="0"/>
          </a:p>
          <a:p>
            <a:pPr marL="0" indent="0" algn="r">
              <a:buNone/>
            </a:pPr>
            <a:r>
              <a:rPr lang="zh-TW" altLang="en-US" sz="3600" b="1" dirty="0" smtClean="0"/>
              <a:t>凡</a:t>
            </a:r>
            <a:r>
              <a:rPr lang="zh-TW" altLang="en-US" sz="3600" b="1" dirty="0"/>
              <a:t>我所需你能滿足</a:t>
            </a:r>
            <a:r>
              <a:rPr lang="zh-TW" altLang="en-US" sz="3600" b="1" dirty="0" smtClean="0"/>
              <a:t>，</a:t>
            </a:r>
            <a:endParaRPr lang="en-US" altLang="zh-TW" sz="3600" b="1" dirty="0" smtClean="0"/>
          </a:p>
          <a:p>
            <a:pPr marL="0" indent="0" algn="r">
              <a:buNone/>
            </a:pPr>
            <a:r>
              <a:rPr lang="zh-TW" altLang="en-US" sz="3600" b="1" dirty="0" smtClean="0"/>
              <a:t>真</a:t>
            </a:r>
            <a:r>
              <a:rPr lang="zh-TW" altLang="en-US" sz="3600" b="1" dirty="0"/>
              <a:t>神羔羊，我來，我來</a:t>
            </a:r>
            <a:r>
              <a:rPr lang="zh-TW" altLang="en-US" sz="3600" b="1" dirty="0" smtClean="0"/>
              <a:t>。</a:t>
            </a:r>
            <a:endParaRPr lang="en-US" altLang="zh-TW" sz="3600" b="1" dirty="0" smtClean="0"/>
          </a:p>
          <a:p>
            <a:pPr marL="0" indent="0" algn="r">
              <a:buNone/>
            </a:pPr>
            <a:endParaRPr lang="en-US" sz="3600" b="1" dirty="0"/>
          </a:p>
          <a:p>
            <a:pPr marL="0" indent="0" algn="r">
              <a:buNone/>
            </a:pPr>
            <a:r>
              <a:rPr lang="zh-TW" altLang="en-US" sz="3600" b="1" dirty="0"/>
              <a:t>像我這樣，你仍恩待</a:t>
            </a:r>
            <a:r>
              <a:rPr lang="zh-TW" altLang="en-US" sz="3600" b="1" dirty="0" smtClean="0"/>
              <a:t>，</a:t>
            </a:r>
            <a:endParaRPr lang="en-US" altLang="zh-TW" sz="3600" b="1" dirty="0" smtClean="0"/>
          </a:p>
          <a:p>
            <a:pPr marL="0" indent="0" algn="r">
              <a:buNone/>
            </a:pPr>
            <a:r>
              <a:rPr lang="zh-TW" altLang="en-US" sz="3600" b="1" dirty="0" smtClean="0"/>
              <a:t>潔</a:t>
            </a:r>
            <a:r>
              <a:rPr lang="zh-TW" altLang="en-US" sz="3600" b="1" dirty="0"/>
              <a:t>淨釋放赦我罪債</a:t>
            </a:r>
            <a:r>
              <a:rPr lang="zh-TW" altLang="en-US" sz="3600" b="1" dirty="0" smtClean="0"/>
              <a:t>，</a:t>
            </a:r>
            <a:endParaRPr lang="en-US" altLang="zh-TW" sz="3600" b="1" dirty="0" smtClean="0"/>
          </a:p>
          <a:p>
            <a:pPr marL="0" indent="0" algn="r">
              <a:buNone/>
            </a:pPr>
            <a:r>
              <a:rPr lang="zh-TW" altLang="en-US" sz="3600" b="1" dirty="0" smtClean="0"/>
              <a:t>因</a:t>
            </a:r>
            <a:r>
              <a:rPr lang="zh-TW" altLang="en-US" sz="3600" b="1" dirty="0"/>
              <a:t>我真心信你應許</a:t>
            </a:r>
            <a:r>
              <a:rPr lang="zh-TW" altLang="en-US" sz="3600" b="1" dirty="0" smtClean="0"/>
              <a:t>，</a:t>
            </a:r>
            <a:endParaRPr lang="en-US" altLang="zh-TW" sz="3600" b="1" dirty="0" smtClean="0"/>
          </a:p>
          <a:p>
            <a:pPr marL="0" indent="0" algn="r">
              <a:buNone/>
            </a:pPr>
            <a:r>
              <a:rPr lang="zh-TW" altLang="en-US" sz="3600" b="1" dirty="0" smtClean="0"/>
              <a:t>真</a:t>
            </a:r>
            <a:r>
              <a:rPr lang="zh-TW" altLang="en-US" sz="3600" b="1" dirty="0"/>
              <a:t>神羔羊，我來，我來。</a:t>
            </a:r>
            <a:endParaRPr lang="en-CA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25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74171" y="6081991"/>
            <a:ext cx="21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Just as I am</a:t>
            </a:r>
            <a:endParaRPr lang="en-CA" sz="24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6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1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05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第三站：初到迦南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5704"/>
            <a:ext cx="7886700" cy="511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3.3 </a:t>
            </a:r>
            <a:r>
              <a:rPr lang="zh-CN" altLang="en-US" sz="3600" dirty="0" smtClean="0"/>
              <a:t>面对应许之地敬拜神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亚伯兰就在那里为向他显现的耶和华筑了一座坛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他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在那里又为耶和华筑了一座坛，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求告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耶和华的名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12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:7,8</a:t>
            </a:r>
          </a:p>
          <a:p>
            <a:r>
              <a:rPr lang="zh-CN" altLang="en-US" sz="3600" dirty="0" smtClean="0"/>
              <a:t>神向亚伯兰显现</a:t>
            </a:r>
            <a:endParaRPr lang="en-US" altLang="zh-CN" sz="3600" dirty="0" smtClean="0"/>
          </a:p>
          <a:p>
            <a:r>
              <a:rPr lang="zh-CN" altLang="en-US" sz="3600" dirty="0"/>
              <a:t>亚伯</a:t>
            </a:r>
            <a:r>
              <a:rPr lang="zh-CN" altLang="en-US" sz="3600" dirty="0" smtClean="0"/>
              <a:t>兰敬拜神</a:t>
            </a:r>
            <a:endParaRPr lang="en-US" altLang="zh-CN" sz="3600" dirty="0" smtClean="0"/>
          </a:p>
          <a:p>
            <a:r>
              <a:rPr lang="zh-CN" altLang="en-US" sz="3600" dirty="0"/>
              <a:t>我</a:t>
            </a:r>
            <a:r>
              <a:rPr lang="zh-CN" altLang="en-US" sz="3600" dirty="0" smtClean="0"/>
              <a:t>们有没有遇到神显现？</a:t>
            </a:r>
            <a:endParaRPr lang="en-US" altLang="zh-CN" sz="3600" dirty="0" smtClean="0"/>
          </a:p>
          <a:p>
            <a:r>
              <a:rPr lang="zh-CN" altLang="en-US" sz="3600" dirty="0"/>
              <a:t>我们怎</a:t>
            </a:r>
            <a:r>
              <a:rPr lang="zh-CN" altLang="en-US" sz="3600" dirty="0" smtClean="0"/>
              <a:t>样敬拜神？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75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357805"/>
            <a:ext cx="8441636" cy="639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zh-CN" altLang="en-US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创世记</a:t>
            </a:r>
            <a:r>
              <a:rPr lang="en-US" altLang="zh-CN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11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:31–12:6</a:t>
            </a:r>
            <a:endParaRPr lang="en-US" altLang="zh-CN" sz="3600" dirty="0" smtClean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CA" altLang="zh-CN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    </a:t>
            </a:r>
            <a:r>
              <a:rPr lang="zh-CN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他拉带著他儿子亚伯兰和他孙子哈兰的儿子罗得，并他儿妇亚伯兰的妻子撒莱，出了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迦勒底的吾珥</a:t>
            </a:r>
            <a:r>
              <a:rPr lang="zh-CN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，要往迦南地去；他们走到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哈兰</a:t>
            </a:r>
            <a:r>
              <a:rPr lang="zh-CN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，就住在那里。他拉共活了二百零五岁，就死在哈兰。</a:t>
            </a:r>
            <a:endParaRPr lang="en-US" altLang="zh-CN" sz="3600" dirty="0" smtClean="0">
              <a:effectLst/>
              <a:latin typeface="KaiTi" panose="02010609060101010101" pitchFamily="49" charset="-122"/>
              <a:ea typeface="KaiTi" panose="02010609060101010101" pitchFamily="49" charset="-122"/>
              <a:cs typeface="Georgia" panose="02040502050405020303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CA" altLang="zh-CN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    </a:t>
            </a:r>
            <a:r>
              <a:rPr lang="zh-CN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耶和华对亚伯兰说：「你要离开本地、本族、父家，往我所要指示你的地去。我必叫你成为大国。我必赐福给你，叫你的名为大；你也要叫别人得福。</a:t>
            </a: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90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8051" y="344551"/>
            <a:ext cx="8653669" cy="5744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为你祝福的，我必赐福与他；那咒诅你的，我必咒诅他。地上的万族都要因你得福。」亚伯兰就照著耶和华的吩咐去了；罗</a:t>
            </a:r>
            <a:r>
              <a:rPr lang="zh-CN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得也和他同去。亚伯兰出哈兰的时候年七十五岁。亚伯兰将他妻子撒莱和侄儿罗得，连他们在哈兰所积蓄的财物、所得的人口，都带往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迦南地</a:t>
            </a:r>
            <a:r>
              <a:rPr lang="zh-CN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去。他们就到了迦南地。亚伯兰经过那地，到了示剑地方、摩利橡树那里。那时迦南人住在那地。</a:t>
            </a: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9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057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信</a:t>
            </a:r>
            <a:r>
              <a:rPr lang="zh-CN" altLang="en-US" sz="4000" dirty="0" smtClean="0"/>
              <a:t>心之父亚伯拉罕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5704"/>
            <a:ext cx="7886700" cy="493125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亚伯拉罕的信心是在经历中建立的</a:t>
            </a:r>
            <a:endParaRPr lang="en-US" altLang="zh-CN" sz="3600" dirty="0" smtClean="0"/>
          </a:p>
          <a:p>
            <a:r>
              <a:rPr lang="zh-CN" altLang="en-US" sz="3600" dirty="0" smtClean="0"/>
              <a:t>历史上特别的家族移民</a:t>
            </a:r>
            <a:endParaRPr lang="en-CA" sz="3600" dirty="0" smtClean="0"/>
          </a:p>
          <a:p>
            <a:r>
              <a:rPr lang="zh-CN" altLang="en-US" sz="3600" dirty="0" smtClean="0"/>
              <a:t>亚</a:t>
            </a:r>
            <a:r>
              <a:rPr lang="zh-CN" altLang="en-US" sz="3600" dirty="0"/>
              <a:t>伯拉</a:t>
            </a:r>
            <a:r>
              <a:rPr lang="zh-CN" altLang="en-US" sz="3600" dirty="0" smtClean="0"/>
              <a:t>罕信心之旅的重要足迹</a:t>
            </a:r>
            <a:endParaRPr lang="en-US" altLang="zh-CN" sz="3600" dirty="0" smtClean="0"/>
          </a:p>
          <a:p>
            <a:r>
              <a:rPr lang="zh-CN" altLang="en-US" sz="3600" dirty="0"/>
              <a:t>迁</a:t>
            </a:r>
            <a:r>
              <a:rPr lang="zh-CN" altLang="en-US" sz="3600" dirty="0" smtClean="0"/>
              <a:t>徙</a:t>
            </a:r>
            <a:r>
              <a:rPr lang="zh-CN" altLang="en-US" sz="3600" dirty="0"/>
              <a:t>之初</a:t>
            </a:r>
            <a:r>
              <a:rPr lang="zh-CN" altLang="en-US" sz="3600" dirty="0" smtClean="0"/>
              <a:t>每</a:t>
            </a:r>
            <a:r>
              <a:rPr lang="zh-CN" altLang="en-US" sz="3600" dirty="0" smtClean="0"/>
              <a:t>一</a:t>
            </a:r>
            <a:r>
              <a:rPr lang="zh-CN" altLang="en-US" sz="3600" dirty="0" smtClean="0"/>
              <a:t>站对信</a:t>
            </a:r>
            <a:r>
              <a:rPr lang="zh-CN" altLang="en-US" sz="3600" dirty="0" smtClean="0"/>
              <a:t>心的影响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32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05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第一站：离开吾珥</a:t>
            </a:r>
            <a:endParaRPr lang="en-CA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6" y="1152945"/>
            <a:ext cx="8579309" cy="53406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5088834" y="4545494"/>
            <a:ext cx="2160105" cy="8083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25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05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第一站：离开吾珥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5704"/>
            <a:ext cx="7886700" cy="4931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1.1 </a:t>
            </a:r>
            <a:r>
              <a:rPr lang="zh-CN" altLang="en-US" sz="3600" dirty="0" smtClean="0"/>
              <a:t>亚伯兰家族和</a:t>
            </a:r>
            <a:r>
              <a:rPr lang="zh-CN" altLang="en-US" sz="3600" dirty="0"/>
              <a:t>吾珥</a:t>
            </a:r>
            <a:endParaRPr lang="en-US" altLang="zh-CN" sz="3600" dirty="0" smtClean="0"/>
          </a:p>
          <a:p>
            <a:r>
              <a:rPr lang="zh-CN" altLang="en-US" sz="3600" dirty="0" smtClean="0"/>
              <a:t>名门望族</a:t>
            </a:r>
            <a:r>
              <a:rPr lang="zh-CN" altLang="en-US" sz="3600" dirty="0"/>
              <a:t>、</a:t>
            </a:r>
            <a:r>
              <a:rPr lang="zh-CN" altLang="en-US" sz="3600" dirty="0" smtClean="0"/>
              <a:t>有势力、很富有</a:t>
            </a:r>
            <a:endParaRPr lang="en-US" altLang="zh-CN" sz="3600" dirty="0" smtClean="0"/>
          </a:p>
          <a:p>
            <a:r>
              <a:rPr lang="zh-CN" altLang="en-US" sz="3600" dirty="0" smtClean="0"/>
              <a:t>吾</a:t>
            </a:r>
            <a:r>
              <a:rPr lang="zh-CN" altLang="en-US" sz="3600" dirty="0" smtClean="0"/>
              <a:t>珥是一个富庶的地区</a:t>
            </a:r>
            <a:endParaRPr lang="en-US" altLang="zh-CN" sz="3600" dirty="0" smtClean="0"/>
          </a:p>
          <a:p>
            <a:r>
              <a:rPr lang="zh-CN" altLang="en-US" sz="3600" dirty="0" smtClean="0"/>
              <a:t>亚伯兰已经年纪很大了</a:t>
            </a:r>
            <a:endParaRPr lang="en-US" altLang="zh-CN" sz="3600" dirty="0" smtClean="0"/>
          </a:p>
          <a:p>
            <a:endParaRPr lang="en-US" altLang="zh-CN" sz="800" dirty="0"/>
          </a:p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为什么要抛家舍业，背井离乡，</a:t>
            </a:r>
            <a:r>
              <a:rPr lang="en-US" altLang="zh-CN" sz="3600" dirty="0" smtClean="0"/>
              <a:t>	</a:t>
            </a:r>
            <a:r>
              <a:rPr lang="zh-CN" altLang="en-US" sz="3600" dirty="0" smtClean="0"/>
              <a:t>踏上前途莫测的信心之旅？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28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05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第一站：离开吾珥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5704"/>
            <a:ext cx="7886700" cy="4931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1.2 </a:t>
            </a:r>
            <a:r>
              <a:rPr lang="zh-CN" altLang="en-US" sz="3600" dirty="0"/>
              <a:t>亚伯</a:t>
            </a:r>
            <a:r>
              <a:rPr lang="zh-CN" altLang="en-US" sz="3600" dirty="0" smtClean="0"/>
              <a:t>兰离开吾珥的原因</a:t>
            </a:r>
            <a:endParaRPr lang="en-US" altLang="zh-CN" sz="3600" dirty="0" smtClean="0"/>
          </a:p>
          <a:p>
            <a:r>
              <a:rPr lang="zh-CN" altLang="en-US" sz="3600" u="sng" dirty="0" smtClean="0"/>
              <a:t>因为是神的呼召</a:t>
            </a:r>
            <a:endParaRPr lang="en-US" altLang="zh-CN" sz="3600" u="sng" dirty="0" smtClean="0"/>
          </a:p>
          <a:p>
            <a:pPr marL="0" indent="0">
              <a:buNone/>
            </a:pP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耶和华对亚伯兰说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：「你要离开本地、本族、父家，往我所要指示你的地去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			   (12:1)</a:t>
            </a:r>
          </a:p>
          <a:p>
            <a:r>
              <a:rPr lang="zh-CN" altLang="en-US" sz="3600" dirty="0"/>
              <a:t>我们</a:t>
            </a:r>
            <a:r>
              <a:rPr lang="zh-CN" altLang="en-US" sz="3600" dirty="0" smtClean="0"/>
              <a:t>的人生中有神的呼召吗？</a:t>
            </a:r>
            <a:endParaRPr lang="en-US" altLang="zh-CN" sz="3600" dirty="0" smtClean="0"/>
          </a:p>
          <a:p>
            <a:r>
              <a:rPr lang="zh-CN" altLang="en-US" sz="3600" dirty="0"/>
              <a:t>我</a:t>
            </a:r>
            <a:r>
              <a:rPr lang="zh-CN" altLang="en-US" sz="3600" dirty="0" smtClean="0"/>
              <a:t>们在计划人生时有寻求神的旨意吗？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96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05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第一站：离开吾珥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5704"/>
            <a:ext cx="7886700" cy="4931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1.2 </a:t>
            </a:r>
            <a:r>
              <a:rPr lang="zh-CN" altLang="en-US" sz="3600" dirty="0"/>
              <a:t>亚伯</a:t>
            </a:r>
            <a:r>
              <a:rPr lang="zh-CN" altLang="en-US" sz="3600" dirty="0" smtClean="0"/>
              <a:t>兰离开吾珥的原因</a:t>
            </a:r>
            <a:endParaRPr lang="en-US" altLang="zh-CN" sz="3600" dirty="0" smtClean="0"/>
          </a:p>
          <a:p>
            <a:r>
              <a:rPr lang="zh-CN" altLang="en-US" sz="3600" u="sng" dirty="0" smtClean="0"/>
              <a:t>因为离开的是吾珥</a:t>
            </a:r>
            <a:endParaRPr lang="en-US" altLang="zh-CN" sz="3600" u="sng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出了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迦勒底的吾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珥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   (11:31)</a:t>
            </a:r>
          </a:p>
          <a:p>
            <a:r>
              <a:rPr lang="zh-CN" altLang="en-US" sz="3600" dirty="0" smtClean="0"/>
              <a:t>加勒底的吾珥是罪恶之城</a:t>
            </a:r>
            <a:endParaRPr lang="en-US" altLang="zh-CN" sz="3600" dirty="0" smtClean="0"/>
          </a:p>
          <a:p>
            <a:r>
              <a:rPr lang="zh-CN" altLang="en-US" sz="3600" dirty="0"/>
              <a:t>哪</a:t>
            </a:r>
            <a:r>
              <a:rPr lang="zh-CN" altLang="en-US" sz="3600" dirty="0" smtClean="0"/>
              <a:t>里是我们要离开的‘吾珥’？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C1-7C98-4CA3-B27C-77A51DBF589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83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1640</Words>
  <Application>Microsoft Office PowerPoint</Application>
  <PresentationFormat>On-screen Show (4:3)</PresentationFormat>
  <Paragraphs>148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KaiTi</vt:lpstr>
      <vt:lpstr>微軟正黑體</vt:lpstr>
      <vt:lpstr>黑体</vt:lpstr>
      <vt:lpstr>SimSun</vt:lpstr>
      <vt:lpstr>Arial</vt:lpstr>
      <vt:lpstr>Calibri</vt:lpstr>
      <vt:lpstr>Georgia</vt:lpstr>
      <vt:lpstr>Office Theme</vt:lpstr>
      <vt:lpstr>PowerPoint Presentation</vt:lpstr>
      <vt:lpstr>吾珥·哈兰·迦南：信心之旅的三站</vt:lpstr>
      <vt:lpstr>PowerPoint Presentation</vt:lpstr>
      <vt:lpstr>PowerPoint Presentation</vt:lpstr>
      <vt:lpstr>信心之父亚伯拉罕</vt:lpstr>
      <vt:lpstr>第一站：离开吾珥</vt:lpstr>
      <vt:lpstr>第一站：离开吾珥</vt:lpstr>
      <vt:lpstr>第一站：离开吾珥</vt:lpstr>
      <vt:lpstr>第一站：离开吾珥</vt:lpstr>
      <vt:lpstr>第一站：离开吾珥</vt:lpstr>
      <vt:lpstr>第一站：离开吾珥</vt:lpstr>
      <vt:lpstr>第二站：停留哈兰</vt:lpstr>
      <vt:lpstr>第二站：停留哈兰</vt:lpstr>
      <vt:lpstr>第二站：停留哈兰</vt:lpstr>
      <vt:lpstr>第二站：停留哈兰</vt:lpstr>
      <vt:lpstr>第二站：停留哈兰</vt:lpstr>
      <vt:lpstr>第三站：初到迦南</vt:lpstr>
      <vt:lpstr>第三站：初到迦南</vt:lpstr>
      <vt:lpstr>第三站：初到迦南</vt:lpstr>
      <vt:lpstr>第三站：初到迦南</vt:lpstr>
      <vt:lpstr>第三站：初到迦南</vt:lpstr>
      <vt:lpstr>结语：</vt:lpstr>
      <vt:lpstr>   圣      餐  Communion</vt:lpstr>
      <vt:lpstr>PowerPoint Presentation</vt:lpstr>
      <vt:lpstr>PowerPoint Presentation</vt:lpstr>
      <vt:lpstr>PowerPoint Presentation</vt:lpstr>
      <vt:lpstr>第三站：初到迦南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dli</dc:creator>
  <cp:lastModifiedBy>dli</cp:lastModifiedBy>
  <cp:revision>91</cp:revision>
  <dcterms:created xsi:type="dcterms:W3CDTF">2017-01-30T00:59:41Z</dcterms:created>
  <dcterms:modified xsi:type="dcterms:W3CDTF">2017-03-04T13:27:21Z</dcterms:modified>
</cp:coreProperties>
</file>