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6"/>
  </p:notesMasterIdLst>
  <p:sldIdLst>
    <p:sldId id="256" r:id="rId2"/>
    <p:sldId id="360" r:id="rId3"/>
    <p:sldId id="414" r:id="rId4"/>
    <p:sldId id="417" r:id="rId5"/>
    <p:sldId id="397" r:id="rId6"/>
    <p:sldId id="415" r:id="rId7"/>
    <p:sldId id="390" r:id="rId8"/>
    <p:sldId id="398" r:id="rId9"/>
    <p:sldId id="339" r:id="rId10"/>
    <p:sldId id="399" r:id="rId11"/>
    <p:sldId id="400" r:id="rId12"/>
    <p:sldId id="401" r:id="rId13"/>
    <p:sldId id="402" r:id="rId14"/>
    <p:sldId id="418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0A920D-DF3F-BD4F-89AB-E77E99086F96}">
          <p14:sldIdLst>
            <p14:sldId id="256"/>
            <p14:sldId id="360"/>
            <p14:sldId id="414"/>
            <p14:sldId id="417"/>
            <p14:sldId id="397"/>
            <p14:sldId id="415"/>
            <p14:sldId id="390"/>
            <p14:sldId id="398"/>
            <p14:sldId id="339"/>
            <p14:sldId id="399"/>
            <p14:sldId id="400"/>
            <p14:sldId id="401"/>
            <p14:sldId id="402"/>
            <p14:sldId id="418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361C-25B7-41A8-93DA-E209041C87E7}" type="datetimeFigureOut">
              <a:rPr lang="en-CA" smtClean="0"/>
              <a:t>17-03-12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7EDA-2BC4-4FAB-9B70-8FB4B1F65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17-03-12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17-03-12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17-03-12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err="1" smtClean="0"/>
              <a:t>Dragpicturetoplaceholderorclickicontoadd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17-03-12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17-03-12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zh-CN" altLang="en-US" sz="2400" smtClean="0">
                <a:latin typeface="SimSun" panose="02010600030101010101" pitchFamily="2" charset="-122"/>
                <a:ea typeface="SimSun" panose="02010600030101010101" pitchFamily="2" charset="-122"/>
              </a:rPr>
              <a:t>马书</a:t>
            </a:r>
            <a:r>
              <a:rPr lang="en-US" altLang="zh-TW" sz="240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TW" sz="240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Romans </a:t>
            </a:r>
            <a:r>
              <a:rPr lang="en-US" sz="240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805" y="3265714"/>
            <a:ext cx="6629400" cy="953201"/>
          </a:xfrm>
        </p:spPr>
        <p:txBody>
          <a:bodyPr/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神会失败吗？</a:t>
            </a:r>
            <a: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 fail? </a:t>
            </a:r>
            <a:endParaRPr lang="en-US" sz="3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11:4  </a:t>
            </a:r>
            <a:r>
              <a:rPr lang="zh-CN" altLang="en-US" sz="3600" dirty="0" smtClean="0"/>
              <a:t>神</a:t>
            </a:r>
            <a:r>
              <a:rPr lang="zh-CN" altLang="en-US" sz="3600" dirty="0"/>
              <a:t>的回话是怎么说的呢？他说，我为自己留下七千人，是未曾向巴力屈膝的</a:t>
            </a:r>
            <a:r>
              <a:rPr lang="zh-CN" altLang="en-US" sz="3600" dirty="0" smtClean="0"/>
              <a:t>。</a:t>
            </a:r>
            <a:endParaRPr lang="zh-CN" altLang="en-US" sz="3600" dirty="0"/>
          </a:p>
          <a:p>
            <a:r>
              <a:rPr lang="en-US" altLang="zh-CN" sz="3600" dirty="0" smtClean="0"/>
              <a:t>11:5  </a:t>
            </a:r>
            <a:r>
              <a:rPr lang="zh-CN" altLang="en-US" sz="3600" dirty="0" smtClean="0"/>
              <a:t>如</a:t>
            </a:r>
            <a:r>
              <a:rPr lang="zh-CN" altLang="en-US" sz="3600" dirty="0"/>
              <a:t>今也是这样，照着拣选的恩典还有所留的余数。	</a:t>
            </a:r>
          </a:p>
          <a:p>
            <a:r>
              <a:rPr lang="en-US" altLang="zh-CN" sz="3600" dirty="0"/>
              <a:t>11:6	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既</a:t>
            </a:r>
            <a:r>
              <a:rPr lang="zh-CN" altLang="en-US" sz="3600" dirty="0"/>
              <a:t>是出于恩典，就不在乎行为。不然，恩典就不是恩典了。	</a:t>
            </a:r>
          </a:p>
          <a:p>
            <a:r>
              <a:rPr lang="en-US" altLang="zh-CN" sz="3600" dirty="0"/>
              <a:t>11:7	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这</a:t>
            </a:r>
            <a:r>
              <a:rPr lang="zh-CN" altLang="en-US" sz="3600" dirty="0"/>
              <a:t>是怎么样呢？以色列人所求的，他们没有得着。惟有蒙拣选的人得着了，其余的就成了顽梗不化的。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842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罗马书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章</a:t>
            </a:r>
            <a:r>
              <a:rPr lang="en-CA" altLang="zh-CN" sz="2800" dirty="0" smtClean="0"/>
              <a:t/>
            </a:r>
            <a:br>
              <a:rPr lang="en-CA" altLang="zh-CN" sz="2800" dirty="0" smtClean="0"/>
            </a:br>
            <a:r>
              <a:rPr lang="en-CA" altLang="zh-CN" sz="2800" dirty="0" smtClean="0"/>
              <a:t>Romans </a:t>
            </a:r>
            <a:r>
              <a:rPr lang="en-CA" altLang="zh-CN" sz="2800" dirty="0" smtClean="0"/>
              <a:t>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2</a:t>
            </a:r>
            <a:r>
              <a:rPr lang="en-US" sz="2800" dirty="0" smtClean="0"/>
              <a:t>. </a:t>
            </a:r>
            <a:r>
              <a:rPr lang="zh-CN" altLang="en-US" sz="2800" dirty="0" smtClean="0"/>
              <a:t>当人跌倒</a:t>
            </a:r>
            <a:r>
              <a:rPr lang="zh-CN" altLang="en-US" sz="2800" dirty="0"/>
              <a:t>的时候，神的计划会失败吗？</a:t>
            </a:r>
            <a:r>
              <a:rPr lang="en-US" altLang="zh-CN" sz="2800" dirty="0"/>
              <a:t>11-16</a:t>
            </a:r>
            <a:r>
              <a:rPr lang="zh-CN" altLang="en-US" sz="2800" dirty="0" smtClean="0"/>
              <a:t>节</a:t>
            </a:r>
            <a:endParaRPr lang="en-CA" altLang="zh-CN" sz="2800" dirty="0" smtClean="0"/>
          </a:p>
          <a:p>
            <a:endParaRPr lang="en-CA" sz="2800" dirty="0"/>
          </a:p>
          <a:p>
            <a:r>
              <a:rPr lang="en-US" sz="2800" dirty="0" smtClean="0"/>
              <a:t>2. When </a:t>
            </a:r>
            <a:r>
              <a:rPr lang="en-US" sz="2800" dirty="0" smtClean="0"/>
              <a:t>man fail, will God fail in His plan? Vs. 11-16 </a:t>
            </a:r>
          </a:p>
          <a:p>
            <a:endParaRPr lang="en-US" sz="2800" dirty="0" smtClean="0"/>
          </a:p>
          <a:p>
            <a:r>
              <a:rPr lang="zh-CN" altLang="en-US" sz="2800" dirty="0"/>
              <a:t>神有绝对的主权。</a:t>
            </a:r>
            <a:endParaRPr lang="en-US" sz="2800" dirty="0"/>
          </a:p>
          <a:p>
            <a:r>
              <a:rPr lang="zh-CN" altLang="en-US" sz="2800" dirty="0"/>
              <a:t>当人选择悖逆神命令的时候，也只能成就神的永恒目的。</a:t>
            </a:r>
            <a:endParaRPr lang="en-CA" sz="2800" dirty="0"/>
          </a:p>
          <a:p>
            <a:r>
              <a:rPr lang="en-US" sz="2800" dirty="0" smtClean="0"/>
              <a:t>God </a:t>
            </a:r>
            <a:r>
              <a:rPr lang="en-US" sz="2800" dirty="0" smtClean="0"/>
              <a:t>is absolutely sovereign.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 smtClean="0"/>
              <a:t>man chooses to disobey His command; man’s disobedience only accomplish the eternal purpose of God.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1773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罗</a:t>
            </a:r>
            <a:r>
              <a:rPr lang="en-US" altLang="zh-CN" sz="3600" dirty="0" smtClean="0"/>
              <a:t>11:11 </a:t>
            </a:r>
            <a:r>
              <a:rPr lang="zh-CN" altLang="en-US" sz="3600" dirty="0" smtClean="0"/>
              <a:t>我</a:t>
            </a:r>
            <a:r>
              <a:rPr lang="zh-CN" altLang="en-US" sz="3600" dirty="0"/>
              <a:t>且说，他们失脚是要他们跌倒吗？断乎不是。反倒因他们的过失，救恩便临到外邦人，要激动他们发愤。	</a:t>
            </a:r>
          </a:p>
          <a:p>
            <a:r>
              <a:rPr lang="en-US" altLang="zh-CN" sz="3600" dirty="0" smtClean="0"/>
              <a:t>11:12 </a:t>
            </a:r>
            <a:r>
              <a:rPr lang="zh-CN" altLang="en-US" sz="3600" dirty="0" smtClean="0"/>
              <a:t>若</a:t>
            </a:r>
            <a:r>
              <a:rPr lang="zh-CN" altLang="en-US" sz="3600" dirty="0"/>
              <a:t>他们的过失，为天下的富足，他们的缺乏，为外邦人的富足。何况他们的丰满呢？	</a:t>
            </a:r>
          </a:p>
          <a:p>
            <a:r>
              <a:rPr lang="en-US" altLang="zh-CN" sz="3600" dirty="0" smtClean="0"/>
              <a:t>11:13 </a:t>
            </a:r>
            <a:r>
              <a:rPr lang="zh-CN" altLang="en-US" sz="3600" dirty="0" smtClean="0"/>
              <a:t>我</a:t>
            </a:r>
            <a:r>
              <a:rPr lang="zh-CN" altLang="en-US" sz="3600" dirty="0"/>
              <a:t>对你们外邦人说这话。因我是外邦人的使徒，所以敬重我的职分。（敬重原文作荣耀</a:t>
            </a:r>
            <a:r>
              <a:rPr lang="en-US" altLang="zh-C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157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11:14  </a:t>
            </a:r>
            <a:r>
              <a:rPr lang="zh-CN" altLang="en-US" sz="3600" dirty="0" smtClean="0"/>
              <a:t>或</a:t>
            </a:r>
            <a:r>
              <a:rPr lang="zh-CN" altLang="en-US" sz="3600" dirty="0"/>
              <a:t>者可以激动我骨肉之亲发愤，好救他们一些人。	</a:t>
            </a:r>
          </a:p>
          <a:p>
            <a:r>
              <a:rPr lang="en-US" altLang="zh-CN" sz="3600" dirty="0" smtClean="0"/>
              <a:t>11:15  </a:t>
            </a:r>
            <a:r>
              <a:rPr lang="zh-CN" altLang="en-US" sz="3600" dirty="0" smtClean="0"/>
              <a:t>若</a:t>
            </a:r>
            <a:r>
              <a:rPr lang="zh-CN" altLang="en-US" sz="3600" dirty="0"/>
              <a:t>他们被丢弃，天下就得与神和好，他们被收纳，岂不是死而复生吗？	</a:t>
            </a:r>
          </a:p>
          <a:p>
            <a:r>
              <a:rPr lang="en-US" altLang="zh-CN" sz="3600" dirty="0" smtClean="0"/>
              <a:t>11:16  </a:t>
            </a:r>
            <a:r>
              <a:rPr lang="zh-CN" altLang="en-US" sz="3600" dirty="0" smtClean="0"/>
              <a:t>所</a:t>
            </a:r>
            <a:r>
              <a:rPr lang="zh-CN" altLang="en-US" sz="3600" dirty="0"/>
              <a:t>献的新面，若是圣洁，全团也就圣洁了。树根若是圣洁，树枝也就圣洁了。	</a:t>
            </a:r>
          </a:p>
        </p:txBody>
      </p:sp>
    </p:spTree>
    <p:extLst>
      <p:ext uri="{BB962C8B-B14F-4D97-AF65-F5344CB8AC3E}">
        <p14:creationId xmlns:p14="http://schemas.microsoft.com/office/powerpoint/2010/main" val="194681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罗马书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章</a:t>
            </a:r>
            <a:r>
              <a:rPr lang="en-CA" altLang="zh-CN" sz="2800" dirty="0" smtClean="0"/>
              <a:t/>
            </a:r>
            <a:br>
              <a:rPr lang="en-CA" altLang="zh-CN" sz="2800" dirty="0" smtClean="0"/>
            </a:br>
            <a:r>
              <a:rPr lang="en-CA" altLang="zh-CN" sz="2800" dirty="0" smtClean="0"/>
              <a:t>Romans </a:t>
            </a:r>
            <a:r>
              <a:rPr lang="en-CA" altLang="zh-CN" sz="2800" dirty="0" smtClean="0"/>
              <a:t>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2</a:t>
            </a:r>
            <a:r>
              <a:rPr lang="en-US" sz="2800" dirty="0" smtClean="0"/>
              <a:t>. </a:t>
            </a:r>
            <a:r>
              <a:rPr lang="zh-CN" altLang="en-US" sz="2800" dirty="0" smtClean="0"/>
              <a:t>当人跌倒</a:t>
            </a:r>
            <a:r>
              <a:rPr lang="zh-CN" altLang="en-US" sz="2800" dirty="0"/>
              <a:t>的时候，神的计划会失败吗？</a:t>
            </a:r>
            <a:r>
              <a:rPr lang="en-US" altLang="zh-CN" sz="2800" dirty="0"/>
              <a:t>11-16</a:t>
            </a:r>
            <a:r>
              <a:rPr lang="zh-CN" altLang="en-US" sz="2800" dirty="0" smtClean="0"/>
              <a:t>节</a:t>
            </a:r>
            <a:endParaRPr lang="en-CA" altLang="zh-CN" sz="2800" dirty="0" smtClean="0"/>
          </a:p>
          <a:p>
            <a:endParaRPr lang="en-CA" sz="2800" dirty="0"/>
          </a:p>
          <a:p>
            <a:r>
              <a:rPr lang="en-US" sz="2800" dirty="0" smtClean="0"/>
              <a:t>2. When </a:t>
            </a:r>
            <a:r>
              <a:rPr lang="en-US" sz="2800" dirty="0" smtClean="0"/>
              <a:t>man fail, will God fail in His plan? Vs. 11-16 </a:t>
            </a:r>
          </a:p>
          <a:p>
            <a:endParaRPr lang="en-US" sz="2800" dirty="0" smtClean="0"/>
          </a:p>
          <a:p>
            <a:r>
              <a:rPr lang="zh-CN" altLang="en-US" sz="2800" dirty="0"/>
              <a:t>神有绝对的主权。</a:t>
            </a:r>
            <a:endParaRPr lang="en-US" sz="2800" dirty="0"/>
          </a:p>
          <a:p>
            <a:r>
              <a:rPr lang="zh-CN" altLang="en-US" sz="2800" dirty="0"/>
              <a:t>当人选择悖逆神命令的时候，也只能成就神的永恒目的。</a:t>
            </a:r>
            <a:endParaRPr lang="en-CA" sz="2800" dirty="0"/>
          </a:p>
          <a:p>
            <a:r>
              <a:rPr lang="en-US" sz="2800" dirty="0" smtClean="0"/>
              <a:t>God </a:t>
            </a:r>
            <a:r>
              <a:rPr lang="en-US" sz="2800" dirty="0" smtClean="0"/>
              <a:t>is absolutely sovereign.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 smtClean="0"/>
              <a:t>man chooses to disobey His command; man’s disobedience only accomplish the eternal purpose of God.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7690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罗马书第</a:t>
            </a:r>
            <a:r>
              <a:rPr lang="en-US" altLang="zh-CN" sz="2800" dirty="0"/>
              <a:t>11</a:t>
            </a:r>
            <a:r>
              <a:rPr lang="zh-CN" altLang="en-US" sz="2800" dirty="0"/>
              <a:t>章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CA" altLang="zh-CN" sz="2800" dirty="0" smtClean="0"/>
              <a:t>Romans 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</a:t>
            </a:r>
            <a:r>
              <a:rPr lang="en-US" sz="2800" dirty="0" smtClean="0"/>
              <a:t>.</a:t>
            </a:r>
            <a:r>
              <a:rPr lang="zh-CN" altLang="en-US" sz="2800" dirty="0"/>
              <a:t>神有个计划。他是历史的主。</a:t>
            </a:r>
            <a:r>
              <a:rPr lang="en-US" altLang="zh-CN" sz="2800" dirty="0"/>
              <a:t>29-32</a:t>
            </a:r>
            <a:r>
              <a:rPr lang="zh-CN" altLang="en-US" sz="2800" dirty="0" smtClean="0"/>
              <a:t>节</a:t>
            </a:r>
            <a:endParaRPr lang="en-CA" altLang="zh-CN" sz="2800" dirty="0" smtClean="0"/>
          </a:p>
          <a:p>
            <a:endParaRPr lang="en-CA" sz="2800" dirty="0"/>
          </a:p>
          <a:p>
            <a:r>
              <a:rPr lang="en-US" sz="2800" dirty="0" smtClean="0"/>
              <a:t>3. God </a:t>
            </a:r>
            <a:r>
              <a:rPr lang="en-US" sz="2800" dirty="0" smtClean="0"/>
              <a:t>has a plan.  He is the LORD of history. Vs. 29-32 </a:t>
            </a:r>
          </a:p>
        </p:txBody>
      </p:sp>
    </p:spTree>
    <p:extLst>
      <p:ext uri="{BB962C8B-B14F-4D97-AF65-F5344CB8AC3E}">
        <p14:creationId xmlns:p14="http://schemas.microsoft.com/office/powerpoint/2010/main" val="17221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罗</a:t>
            </a:r>
            <a:r>
              <a:rPr lang="en-US" altLang="zh-CN" sz="3600" dirty="0" smtClean="0"/>
              <a:t>11:29  </a:t>
            </a:r>
            <a:r>
              <a:rPr lang="zh-CN" altLang="en-US" sz="3600" dirty="0" smtClean="0"/>
              <a:t>因</a:t>
            </a:r>
            <a:r>
              <a:rPr lang="zh-CN" altLang="en-US" sz="3600" dirty="0"/>
              <a:t>为神的恩赐和选召，是没有后悔的。	</a:t>
            </a:r>
          </a:p>
          <a:p>
            <a:r>
              <a:rPr lang="en-US" altLang="zh-CN" sz="3600" dirty="0" smtClean="0"/>
              <a:t>11:30  </a:t>
            </a:r>
            <a:r>
              <a:rPr lang="zh-CN" altLang="en-US" sz="3600" dirty="0" smtClean="0"/>
              <a:t>你</a:t>
            </a:r>
            <a:r>
              <a:rPr lang="zh-CN" altLang="en-US" sz="3600" dirty="0"/>
              <a:t>们从前不顺服神，如今因他们的不顺服，你们倒蒙了怜恤。	</a:t>
            </a:r>
          </a:p>
          <a:p>
            <a:r>
              <a:rPr lang="en-US" altLang="zh-CN" sz="3600" dirty="0" smtClean="0"/>
              <a:t>11:31  </a:t>
            </a:r>
            <a:r>
              <a:rPr lang="zh-CN" altLang="en-US" sz="3600" dirty="0" smtClean="0"/>
              <a:t>这</a:t>
            </a:r>
            <a:r>
              <a:rPr lang="zh-CN" altLang="en-US" sz="3600" dirty="0"/>
              <a:t>样，他们也是不顺服，叫他们因着施给你们的怜恤，现在也就蒙怜恤。	</a:t>
            </a:r>
          </a:p>
          <a:p>
            <a:r>
              <a:rPr lang="en-US" altLang="zh-CN" sz="3600" dirty="0" smtClean="0"/>
              <a:t>11:32  </a:t>
            </a:r>
            <a:r>
              <a:rPr lang="zh-CN" altLang="en-US" sz="3600" dirty="0" smtClean="0"/>
              <a:t>因</a:t>
            </a:r>
            <a:r>
              <a:rPr lang="zh-CN" altLang="en-US" sz="3600" dirty="0"/>
              <a:t>为神将众人都圈在不顺服之中，特意要怜恤众人。</a:t>
            </a:r>
            <a:r>
              <a:rPr lang="zh-TW" alt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236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诗</a:t>
            </a:r>
            <a:r>
              <a:rPr lang="en-US" altLang="zh-CN" sz="3200" dirty="0" smtClean="0"/>
              <a:t>67:4  </a:t>
            </a:r>
            <a:r>
              <a:rPr lang="zh-CN" altLang="en-US" sz="3200" dirty="0" smtClean="0"/>
              <a:t>愿</a:t>
            </a:r>
            <a:r>
              <a:rPr lang="zh-CN" altLang="en-US" sz="3200" dirty="0"/>
              <a:t>万国都快乐欢呼。因为你必按公正审判万民，</a:t>
            </a:r>
            <a:r>
              <a:rPr lang="zh-CN" altLang="en-US" sz="3200" u="sng" dirty="0"/>
              <a:t>引导世上的万国。</a:t>
            </a:r>
          </a:p>
          <a:p>
            <a:endParaRPr lang="zh-CN" altLang="en-US" sz="3200" dirty="0"/>
          </a:p>
          <a:p>
            <a:r>
              <a:rPr lang="zh-CN" altLang="en-US" sz="3200" dirty="0"/>
              <a:t>但</a:t>
            </a:r>
            <a:r>
              <a:rPr lang="en-US" altLang="zh-CN" sz="3200" dirty="0" smtClean="0"/>
              <a:t>2:21  </a:t>
            </a:r>
            <a:r>
              <a:rPr lang="zh-CN" altLang="en-US" sz="3200" dirty="0" smtClean="0"/>
              <a:t>他</a:t>
            </a:r>
            <a:r>
              <a:rPr lang="zh-CN" altLang="en-US" sz="3200" dirty="0"/>
              <a:t>改变时候，日期，废王，立王，将智慧赐与智慧人，将知识赐与聪明人。</a:t>
            </a:r>
          </a:p>
          <a:p>
            <a:endParaRPr lang="zh-CN" altLang="en-US" sz="3200" dirty="0"/>
          </a:p>
          <a:p>
            <a:r>
              <a:rPr lang="zh-CN" altLang="en-US" sz="3200" dirty="0"/>
              <a:t>但</a:t>
            </a:r>
            <a:r>
              <a:rPr lang="en-US" altLang="zh-CN" sz="3200" dirty="0" smtClean="0"/>
              <a:t>4:35  </a:t>
            </a:r>
            <a:r>
              <a:rPr lang="zh-CN" altLang="en-US" sz="3200" dirty="0" smtClean="0"/>
              <a:t>世</a:t>
            </a:r>
            <a:r>
              <a:rPr lang="zh-CN" altLang="en-US" sz="3200" dirty="0"/>
              <a:t>上所有的居民都算为虚无。在天上的万军和世上的居民中，他都凭自己的意旨行事。无人能拦住他手，或问他说，你做什么呢？</a:t>
            </a:r>
            <a:r>
              <a:rPr lang="zh-TW" altLang="en-US" sz="3200" dirty="0" smtClean="0"/>
              <a:t>		</a:t>
            </a:r>
          </a:p>
          <a:p>
            <a:r>
              <a:rPr lang="zh-TW" alt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269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赛</a:t>
            </a:r>
            <a:r>
              <a:rPr lang="en-US" altLang="zh-CN" sz="3200" dirty="0" smtClean="0"/>
              <a:t>46:9  </a:t>
            </a:r>
            <a:r>
              <a:rPr lang="zh-CN" altLang="en-US" sz="3200" dirty="0" smtClean="0"/>
              <a:t>你</a:t>
            </a:r>
            <a:r>
              <a:rPr lang="zh-CN" altLang="en-US" sz="3200" dirty="0"/>
              <a:t>们要追念上古的事，因为我是神，并无别神，我是神，再没有能比我的。	</a:t>
            </a:r>
          </a:p>
          <a:p>
            <a:r>
              <a:rPr lang="en-US" altLang="zh-CN" sz="3200" dirty="0" smtClean="0"/>
              <a:t>46:10  </a:t>
            </a:r>
            <a:r>
              <a:rPr lang="zh-CN" altLang="en-US" sz="3200" dirty="0" smtClean="0"/>
              <a:t>我</a:t>
            </a:r>
            <a:r>
              <a:rPr lang="zh-CN" altLang="en-US" sz="3200" dirty="0"/>
              <a:t>从起初指明末后的事，从古时言明未成的事，说，我的筹算必立定，凡我所喜悦的，我必成就。</a:t>
            </a:r>
            <a:endParaRPr lang="en-CA" altLang="zh-TW" sz="3200" dirty="0"/>
          </a:p>
          <a:p>
            <a:r>
              <a:rPr lang="zh-TW" altLang="en-US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3018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30-32</a:t>
            </a:r>
            <a:r>
              <a:rPr lang="zh-CN" altLang="en-US" sz="2800" dirty="0"/>
              <a:t>节里，神对人</a:t>
            </a:r>
            <a:r>
              <a:rPr lang="zh-CN" altLang="en-US" sz="2800" dirty="0" smtClean="0"/>
              <a:t>所行的事可分四个阶段</a:t>
            </a:r>
            <a:r>
              <a:rPr lang="en-CA" altLang="zh-CN" sz="2800" dirty="0" smtClean="0"/>
              <a:t>.  </a:t>
            </a:r>
            <a:r>
              <a:rPr lang="en-US" sz="2800" dirty="0" smtClean="0"/>
              <a:t>in </a:t>
            </a:r>
            <a:r>
              <a:rPr lang="en-US" sz="2800" dirty="0" smtClean="0"/>
              <a:t>God’s dealing with man, there are 4 stages mentioned in the verses 30-32</a:t>
            </a:r>
            <a:r>
              <a:rPr lang="en-CA" sz="2800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 fontScale="92500" lnSpcReduction="10000"/>
          </a:bodyPr>
          <a:lstStyle/>
          <a:p>
            <a:r>
              <a:rPr lang="en-CA" altLang="zh-CN" sz="2800" dirty="0" smtClean="0"/>
              <a:t>1. </a:t>
            </a:r>
            <a:r>
              <a:rPr lang="zh-CN" altLang="en-US" sz="2800" dirty="0" smtClean="0"/>
              <a:t>外</a:t>
            </a:r>
            <a:r>
              <a:rPr lang="zh-CN" altLang="en-US" sz="2800" dirty="0"/>
              <a:t>邦人不顺服的时候（</a:t>
            </a:r>
            <a:r>
              <a:rPr lang="en-US" altLang="zh-CN" sz="2800" dirty="0"/>
              <a:t>30</a:t>
            </a:r>
            <a:r>
              <a:rPr lang="zh-CN" altLang="en-US" sz="2800" dirty="0"/>
              <a:t>节）</a:t>
            </a:r>
            <a:endParaRPr lang="en-CA" sz="2800" dirty="0"/>
          </a:p>
          <a:p>
            <a:r>
              <a:rPr lang="en-CA" altLang="zh-CN" sz="2800" dirty="0" smtClean="0"/>
              <a:t>2. </a:t>
            </a:r>
            <a:r>
              <a:rPr lang="zh-CN" altLang="en-US" sz="2800" dirty="0" smtClean="0"/>
              <a:t>以</a:t>
            </a:r>
            <a:r>
              <a:rPr lang="zh-CN" altLang="en-US" sz="2800" dirty="0"/>
              <a:t>色列人不顺服的时候（</a:t>
            </a:r>
            <a:r>
              <a:rPr lang="en-US" altLang="zh-CN" sz="2800" dirty="0"/>
              <a:t>31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19</a:t>
            </a:r>
            <a:r>
              <a:rPr lang="zh-CN" altLang="en-US" sz="2800" dirty="0"/>
              <a:t>节）</a:t>
            </a:r>
            <a:endParaRPr lang="en-CA" sz="2800" dirty="0"/>
          </a:p>
          <a:p>
            <a:r>
              <a:rPr lang="en-CA" altLang="zh-CN" sz="2800" dirty="0" smtClean="0"/>
              <a:t>3. </a:t>
            </a:r>
            <a:r>
              <a:rPr lang="zh-CN" altLang="en-US" sz="2800" dirty="0" smtClean="0"/>
              <a:t>外邦人蒙怜恤</a:t>
            </a:r>
            <a:r>
              <a:rPr lang="zh-CN" altLang="en-US" sz="2800" dirty="0"/>
              <a:t>的时候（</a:t>
            </a:r>
            <a:r>
              <a:rPr lang="en-US" altLang="zh-CN" sz="2800" dirty="0"/>
              <a:t>30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19</a:t>
            </a:r>
            <a:r>
              <a:rPr lang="zh-CN" altLang="en-US" sz="2800" dirty="0"/>
              <a:t>节）</a:t>
            </a:r>
            <a:endParaRPr lang="en-CA" sz="2800" dirty="0"/>
          </a:p>
          <a:p>
            <a:r>
              <a:rPr lang="en-CA" altLang="zh-CN" sz="2800" dirty="0" smtClean="0"/>
              <a:t>4. </a:t>
            </a:r>
            <a:r>
              <a:rPr lang="zh-CN" altLang="en-US" sz="2800" dirty="0" smtClean="0"/>
              <a:t>以色列人蒙怜恤</a:t>
            </a:r>
            <a:r>
              <a:rPr lang="zh-CN" altLang="en-US" sz="2800" dirty="0"/>
              <a:t>的时候（</a:t>
            </a:r>
            <a:r>
              <a:rPr lang="en-US" altLang="zh-CN" sz="2800" dirty="0"/>
              <a:t>31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节</a:t>
            </a:r>
            <a:r>
              <a:rPr lang="zh-CN" altLang="en-US" sz="2800" dirty="0" smtClean="0"/>
              <a:t>）</a:t>
            </a:r>
            <a:endParaRPr lang="en-CA" altLang="zh-CN" sz="2800" dirty="0" smtClean="0"/>
          </a:p>
          <a:p>
            <a:endParaRPr lang="en-CA" sz="2800" dirty="0"/>
          </a:p>
          <a:p>
            <a:r>
              <a:rPr lang="en-US" sz="2800" dirty="0" smtClean="0"/>
              <a:t>1</a:t>
            </a:r>
            <a:r>
              <a:rPr lang="en-US" sz="2800" dirty="0" smtClean="0"/>
              <a:t>.  The time of Gentile’s disobedience (vs. 30)</a:t>
            </a:r>
          </a:p>
          <a:p>
            <a:r>
              <a:rPr lang="en-US" sz="2800" dirty="0" smtClean="0"/>
              <a:t>2</a:t>
            </a:r>
            <a:r>
              <a:rPr lang="en-US" sz="2800" dirty="0" smtClean="0"/>
              <a:t>.  The time of Israel’s disobedience (vs. 31, 25, 19) </a:t>
            </a:r>
            <a:endParaRPr lang="en-US" sz="2800" dirty="0" smtClean="0"/>
          </a:p>
          <a:p>
            <a:r>
              <a:rPr lang="en-US" sz="2800" dirty="0" smtClean="0"/>
              <a:t>3</a:t>
            </a:r>
            <a:r>
              <a:rPr lang="en-US" sz="2800" dirty="0" smtClean="0"/>
              <a:t>.  The time of mercy for the Gentiles (vs. 30, 25, 19)</a:t>
            </a:r>
            <a:r>
              <a:rPr lang="zh-CN" altLang="en-US" sz="2800" dirty="0"/>
              <a:t> </a:t>
            </a:r>
            <a:endParaRPr lang="en-CA" altLang="zh-CN" sz="2800" dirty="0" smtClean="0"/>
          </a:p>
          <a:p>
            <a:r>
              <a:rPr lang="en-US" sz="2800" dirty="0" smtClean="0"/>
              <a:t>4</a:t>
            </a:r>
            <a:r>
              <a:rPr lang="en-US" sz="2800" dirty="0" smtClean="0"/>
              <a:t>.  The time of mercy for the Israel (vs. 31, and 26</a:t>
            </a:r>
            <a:r>
              <a:rPr lang="en-US" sz="2800" dirty="0" smtClean="0"/>
              <a:t>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9734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400" dirty="0"/>
              <a:t>我们如何理解圣经里关于以色列的篇章？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>How </a:t>
            </a:r>
            <a:r>
              <a:rPr lang="en-US" sz="2400" dirty="0" smtClean="0"/>
              <a:t>should we understand the Bible passages that deal with Israel?</a:t>
            </a:r>
            <a:r>
              <a:rPr lang="en-CA" sz="2400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/>
              <a:t>神是宇宙的神。神不仅仅是犹太人的神。</a:t>
            </a:r>
            <a:endParaRPr lang="en-CA" sz="2200" dirty="0"/>
          </a:p>
          <a:p>
            <a:r>
              <a:rPr lang="zh-CN" altLang="en-US" sz="2200" dirty="0"/>
              <a:t>神通过圣经启示祂的真理。旧约和新约是一部书</a:t>
            </a:r>
            <a:r>
              <a:rPr lang="zh-CN" altLang="en-US" sz="2200" dirty="0" smtClean="0"/>
              <a:t>。</a:t>
            </a:r>
            <a:endParaRPr lang="en-CA" altLang="zh-CN" sz="2200" dirty="0" smtClean="0"/>
          </a:p>
          <a:p>
            <a:r>
              <a:rPr lang="zh-CN" altLang="en-US" sz="2200" dirty="0"/>
              <a:t>神的计划总是给普世的，不仅仅只对犹太人。</a:t>
            </a:r>
            <a:endParaRPr lang="en-US" sz="2200" dirty="0"/>
          </a:p>
          <a:p>
            <a:r>
              <a:rPr lang="zh-CN" altLang="en-US" sz="2200" dirty="0"/>
              <a:t>神首先对祂所创造的亚当夏娃和他们的后代来启示自己，接着祂选择用一个叫以色列的民族来启示他自己和祂的道路。</a:t>
            </a:r>
            <a:endParaRPr lang="en-CA" sz="2200" dirty="0"/>
          </a:p>
          <a:p>
            <a:r>
              <a:rPr lang="en-US" sz="2200" dirty="0" smtClean="0"/>
              <a:t>God is the God of universe.  God is not the God of the Jews only</a:t>
            </a:r>
            <a:r>
              <a:rPr lang="en-CA" sz="2200" dirty="0" smtClean="0"/>
              <a:t>.</a:t>
            </a:r>
            <a:r>
              <a:rPr lang="zh-CN" altLang="en-US" sz="2200" dirty="0" smtClean="0"/>
              <a:t> </a:t>
            </a:r>
            <a:endParaRPr lang="en-CA" altLang="zh-CN" sz="2200" dirty="0" smtClean="0"/>
          </a:p>
          <a:p>
            <a:r>
              <a:rPr lang="en-US" sz="2200" dirty="0" smtClean="0"/>
              <a:t>God has revealed His truth through the Bible. The OT and NT are one book. </a:t>
            </a:r>
            <a:endParaRPr lang="en-US" altLang="zh-CN" sz="2200" dirty="0" smtClean="0"/>
          </a:p>
          <a:p>
            <a:r>
              <a:rPr lang="en-US" sz="2200" dirty="0" smtClean="0"/>
              <a:t>God’s </a:t>
            </a:r>
            <a:r>
              <a:rPr lang="en-US" sz="2200" dirty="0"/>
              <a:t>plan is always for the world, not only for Jews only. </a:t>
            </a:r>
            <a:endParaRPr lang="en-US" sz="2200" dirty="0" smtClean="0"/>
          </a:p>
          <a:p>
            <a:r>
              <a:rPr lang="en-US" sz="2200" dirty="0" smtClean="0"/>
              <a:t>God reveals Himself first to His creatures Adam and Eve, and their descendants.  And later He chooses to reveal Himself and His way through a nation, namely Israel.</a:t>
            </a:r>
            <a:r>
              <a:rPr lang="en-CA" sz="2200" dirty="0" smtClean="0"/>
              <a:t> </a:t>
            </a:r>
            <a:endParaRPr lang="en-US" sz="2800" dirty="0" smtClean="0"/>
          </a:p>
          <a:p>
            <a:pPr marL="114300" indent="0">
              <a:buNone/>
            </a:pPr>
            <a:endParaRPr lang="en-C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6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907752"/>
            <a:ext cx="856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罗</a:t>
            </a:r>
            <a:r>
              <a:rPr lang="en-US" altLang="zh-CN" sz="3200" dirty="0" smtClean="0"/>
              <a:t>11:33 </a:t>
            </a:r>
            <a:r>
              <a:rPr lang="zh-CN" altLang="en-US" sz="3200" dirty="0" smtClean="0"/>
              <a:t>深</a:t>
            </a:r>
            <a:r>
              <a:rPr lang="zh-CN" altLang="en-US" sz="3200" dirty="0"/>
              <a:t>哉，神丰富的智慧和知识。他的判断，</a:t>
            </a:r>
            <a:r>
              <a:rPr lang="zh-CN" altLang="en-US" sz="3200" dirty="0">
                <a:solidFill>
                  <a:srgbClr val="FF0000"/>
                </a:solidFill>
              </a:rPr>
              <a:t>何其难测</a:t>
            </a:r>
            <a:r>
              <a:rPr lang="zh-CN" altLang="en-US" sz="3200" dirty="0"/>
              <a:t>，他的踪迹，</a:t>
            </a:r>
            <a:r>
              <a:rPr lang="zh-CN" altLang="en-US" sz="3200" dirty="0">
                <a:solidFill>
                  <a:srgbClr val="FF0000"/>
                </a:solidFill>
              </a:rPr>
              <a:t>何其难</a:t>
            </a:r>
            <a:r>
              <a:rPr lang="zh-CN" altLang="en-US" sz="3200" dirty="0" smtClean="0">
                <a:solidFill>
                  <a:srgbClr val="FF0000"/>
                </a:solidFill>
              </a:rPr>
              <a:t>寻</a:t>
            </a:r>
            <a:r>
              <a:rPr lang="zh-CN" altLang="en-US" sz="3200" dirty="0" smtClean="0"/>
              <a:t>。</a:t>
            </a:r>
            <a:r>
              <a:rPr lang="zh-TW" altLang="en-US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0440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30-32</a:t>
            </a:r>
            <a:r>
              <a:rPr lang="zh-CN" altLang="en-US" sz="2800" dirty="0"/>
              <a:t>节里，神对人</a:t>
            </a:r>
            <a:r>
              <a:rPr lang="zh-CN" altLang="en-US" sz="2800" dirty="0" smtClean="0"/>
              <a:t>所行的事可分四个阶段</a:t>
            </a:r>
            <a:r>
              <a:rPr lang="en-CA" altLang="zh-CN" sz="2800" dirty="0" smtClean="0"/>
              <a:t/>
            </a:r>
            <a:br>
              <a:rPr lang="en-CA" altLang="zh-CN" sz="2800" dirty="0" smtClean="0"/>
            </a:br>
            <a:r>
              <a:rPr lang="en-US" sz="2800" dirty="0" smtClean="0"/>
              <a:t>in </a:t>
            </a:r>
            <a:r>
              <a:rPr lang="en-US" sz="2800" dirty="0" smtClean="0"/>
              <a:t>God’s dealing with man, there are 4 stages mentioned in the verses 30-</a:t>
            </a:r>
            <a:r>
              <a:rPr lang="en-US" sz="2800" dirty="0" smtClean="0"/>
              <a:t>32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/>
          </a:bodyPr>
          <a:lstStyle/>
          <a:p>
            <a:r>
              <a:rPr lang="en-CA" altLang="zh-CN" sz="2800" dirty="0" smtClean="0"/>
              <a:t>1. </a:t>
            </a:r>
            <a:r>
              <a:rPr lang="zh-CN" altLang="en-US" sz="2800" dirty="0" smtClean="0"/>
              <a:t>外</a:t>
            </a:r>
            <a:r>
              <a:rPr lang="zh-CN" altLang="en-US" sz="2800" dirty="0"/>
              <a:t>邦人不顺服的时候（</a:t>
            </a:r>
            <a:r>
              <a:rPr lang="en-US" altLang="zh-CN" sz="2800" dirty="0"/>
              <a:t>30</a:t>
            </a:r>
            <a:r>
              <a:rPr lang="zh-CN" altLang="en-US" sz="2800" dirty="0"/>
              <a:t>节）</a:t>
            </a:r>
            <a:endParaRPr lang="en-CA" sz="2800" dirty="0"/>
          </a:p>
          <a:p>
            <a:endParaRPr lang="en-CA" altLang="zh-CN" sz="2800" dirty="0" smtClean="0"/>
          </a:p>
          <a:p>
            <a:r>
              <a:rPr lang="zh-CN" altLang="en-US" sz="2800" dirty="0" smtClean="0"/>
              <a:t>罗</a:t>
            </a:r>
            <a:r>
              <a:rPr lang="en-US" altLang="zh-CN" sz="2800" dirty="0"/>
              <a:t>11:30  </a:t>
            </a:r>
            <a:r>
              <a:rPr lang="zh-CN" altLang="en-US" sz="2800" dirty="0"/>
              <a:t>你们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00B050"/>
                </a:solidFill>
              </a:rPr>
              <a:t>外邦人</a:t>
            </a:r>
            <a:r>
              <a:rPr lang="en-US" altLang="zh-CN" sz="2800" dirty="0"/>
              <a:t>)</a:t>
            </a:r>
            <a:r>
              <a:rPr lang="zh-CN" altLang="en-US" sz="2800" dirty="0"/>
              <a:t>从前不顺服神</a:t>
            </a:r>
            <a:r>
              <a:rPr lang="en-US" altLang="zh-CN" sz="2800" dirty="0"/>
              <a:t>,……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r>
              <a:rPr lang="zh-CN" altLang="en-US" sz="2800" dirty="0"/>
              <a:t>徒</a:t>
            </a:r>
            <a:r>
              <a:rPr lang="en-US" altLang="zh-CN" sz="2800" dirty="0"/>
              <a:t>14:16  </a:t>
            </a:r>
            <a:r>
              <a:rPr lang="zh-CN" altLang="en-US" sz="2800" dirty="0"/>
              <a:t>他在从前的世代，任凭万国各行其道。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sz="2800" dirty="0" smtClean="0"/>
              <a:t>1</a:t>
            </a:r>
            <a:r>
              <a:rPr lang="en-US" sz="2800" dirty="0" smtClean="0"/>
              <a:t>.  The time of Gentile’s disobedience (vs. 30)</a:t>
            </a:r>
          </a:p>
          <a:p>
            <a:endParaRPr lang="en-US" altLang="zh-CN" sz="2800" dirty="0"/>
          </a:p>
          <a:p>
            <a:pPr marL="114300" indent="0">
              <a:buNone/>
            </a:pPr>
            <a:endParaRPr lang="zh-TW" altLang="en-US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114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30-32</a:t>
            </a:r>
            <a:r>
              <a:rPr lang="zh-CN" altLang="en-US" sz="2800" dirty="0"/>
              <a:t>节里，神对人</a:t>
            </a:r>
            <a:r>
              <a:rPr lang="zh-CN" altLang="en-US" sz="2800" dirty="0" smtClean="0"/>
              <a:t>所行的事可分四个阶段</a:t>
            </a:r>
            <a:r>
              <a:rPr lang="en-CA" altLang="zh-CN" sz="2800" dirty="0" smtClean="0"/>
              <a:t/>
            </a:r>
            <a:br>
              <a:rPr lang="en-CA" altLang="zh-CN" sz="2800" dirty="0" smtClean="0"/>
            </a:br>
            <a:r>
              <a:rPr lang="en-US" sz="2800" dirty="0" smtClean="0"/>
              <a:t>in </a:t>
            </a:r>
            <a:r>
              <a:rPr lang="en-US" sz="2800" dirty="0" smtClean="0"/>
              <a:t>God’s dealing with man, there are 4 stages mentioned in the verses 30-32</a:t>
            </a:r>
            <a:r>
              <a:rPr lang="en-CA" sz="2800" dirty="0" smtClean="0"/>
              <a:t>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/>
          </a:bodyPr>
          <a:lstStyle/>
          <a:p>
            <a:r>
              <a:rPr lang="en-CA" altLang="zh-CN" sz="2800" dirty="0" smtClean="0"/>
              <a:t>2. </a:t>
            </a:r>
            <a:r>
              <a:rPr lang="zh-CN" altLang="en-US" sz="2800" dirty="0" smtClean="0"/>
              <a:t>以</a:t>
            </a:r>
            <a:r>
              <a:rPr lang="zh-CN" altLang="en-US" sz="2800" dirty="0"/>
              <a:t>色列人不顺服的时候（</a:t>
            </a:r>
            <a:r>
              <a:rPr lang="en-US" altLang="zh-CN" sz="2800" dirty="0"/>
              <a:t>31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19</a:t>
            </a:r>
            <a:r>
              <a:rPr lang="zh-CN" altLang="en-US" sz="2800" dirty="0"/>
              <a:t>节</a:t>
            </a:r>
            <a:r>
              <a:rPr lang="zh-CN" altLang="en-US" sz="2800" dirty="0" smtClean="0"/>
              <a:t>）</a:t>
            </a:r>
            <a:endParaRPr lang="en-CA" altLang="zh-CN" sz="2800" dirty="0" smtClean="0"/>
          </a:p>
          <a:p>
            <a:endParaRPr lang="en-CA" altLang="zh-CN" sz="2800" dirty="0"/>
          </a:p>
          <a:p>
            <a:r>
              <a:rPr lang="en-US" altLang="zh-CN" sz="2800" dirty="0"/>
              <a:t>11:30  </a:t>
            </a:r>
            <a:r>
              <a:rPr lang="zh-CN" altLang="en-US" sz="2800" dirty="0"/>
              <a:t>你们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00B050"/>
                </a:solidFill>
              </a:rPr>
              <a:t>外邦人</a:t>
            </a:r>
            <a:r>
              <a:rPr lang="en-US" altLang="zh-CN" sz="2800" dirty="0"/>
              <a:t>)</a:t>
            </a:r>
            <a:r>
              <a:rPr lang="zh-CN" altLang="en-US" sz="2800" dirty="0"/>
              <a:t>从前不顺服神，如今因他们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00B050"/>
                </a:solidFill>
              </a:rPr>
              <a:t>以色列</a:t>
            </a:r>
            <a:r>
              <a:rPr lang="en-US" altLang="zh-CN" sz="2800" dirty="0"/>
              <a:t>)</a:t>
            </a:r>
            <a:r>
              <a:rPr lang="zh-CN" altLang="en-US" sz="2800" dirty="0"/>
              <a:t>的不顺服，你们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00B050"/>
                </a:solidFill>
              </a:rPr>
              <a:t>外邦人</a:t>
            </a:r>
            <a:r>
              <a:rPr lang="en-US" altLang="zh-CN" sz="2800" dirty="0"/>
              <a:t>)</a:t>
            </a:r>
            <a:r>
              <a:rPr lang="zh-CN" altLang="en-US" sz="2800" dirty="0"/>
              <a:t>倒蒙了怜恤。	</a:t>
            </a:r>
          </a:p>
          <a:p>
            <a:r>
              <a:rPr lang="en-US" altLang="zh-CN" sz="2800" dirty="0"/>
              <a:t>11:31  </a:t>
            </a:r>
            <a:r>
              <a:rPr lang="zh-CN" altLang="en-US" sz="2800" dirty="0"/>
              <a:t>这样，他们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00B050"/>
                </a:solidFill>
              </a:rPr>
              <a:t>以色列</a:t>
            </a:r>
            <a:r>
              <a:rPr lang="en-US" altLang="zh-CN" sz="2800" dirty="0"/>
              <a:t>)</a:t>
            </a:r>
            <a:r>
              <a:rPr lang="zh-CN" altLang="en-US" sz="2800" dirty="0"/>
              <a:t>也是不顺服，</a:t>
            </a:r>
            <a:r>
              <a:rPr lang="en-US" altLang="zh-CN" sz="2800" dirty="0"/>
              <a:t>…..</a:t>
            </a:r>
            <a:r>
              <a:rPr lang="zh-CN" altLang="en-US" sz="2800" dirty="0"/>
              <a:t>。</a:t>
            </a:r>
            <a:endParaRPr lang="en-CA" altLang="zh-CN" sz="2800" dirty="0" smtClean="0"/>
          </a:p>
          <a:p>
            <a:endParaRPr lang="zh-CN" altLang="en-US" sz="2800" dirty="0"/>
          </a:p>
          <a:p>
            <a:r>
              <a:rPr lang="en-US" sz="2800" dirty="0" smtClean="0"/>
              <a:t>2</a:t>
            </a:r>
            <a:r>
              <a:rPr lang="en-US" sz="2800" dirty="0" smtClean="0"/>
              <a:t>.  The time of Israel’s disobedience (vs. 31, 25, 19</a:t>
            </a:r>
            <a:r>
              <a:rPr lang="en-US" sz="2800" dirty="0" smtClean="0"/>
              <a:t>)</a:t>
            </a:r>
            <a:endParaRPr lang="en-US" sz="2800" dirty="0"/>
          </a:p>
          <a:p>
            <a:pPr marL="11430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6800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30-32</a:t>
            </a:r>
            <a:r>
              <a:rPr lang="zh-CN" altLang="en-US" sz="2800" dirty="0"/>
              <a:t>节里，神对人所行的事可分四个阶段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 </a:t>
            </a:r>
            <a:r>
              <a:rPr lang="en-US" sz="2800" dirty="0" smtClean="0"/>
              <a:t>God’s dealing with man, there are 4 stages mentioned in the verses 30-</a:t>
            </a:r>
            <a:r>
              <a:rPr lang="en-US" sz="2800" dirty="0" smtClean="0"/>
              <a:t>32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 fontScale="92500" lnSpcReduction="10000"/>
          </a:bodyPr>
          <a:lstStyle/>
          <a:p>
            <a:r>
              <a:rPr lang="en-CA" altLang="zh-CN" sz="2800" dirty="0" smtClean="0"/>
              <a:t>3. </a:t>
            </a:r>
            <a:r>
              <a:rPr lang="zh-CN" altLang="en-US" sz="2800" dirty="0" smtClean="0"/>
              <a:t>外邦人蒙怜恤</a:t>
            </a:r>
            <a:r>
              <a:rPr lang="zh-CN" altLang="en-US" sz="2800" dirty="0"/>
              <a:t>的时候（</a:t>
            </a:r>
            <a:r>
              <a:rPr lang="en-US" altLang="zh-CN" sz="2800" dirty="0"/>
              <a:t>30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19</a:t>
            </a:r>
            <a:r>
              <a:rPr lang="zh-CN" altLang="en-US" sz="2800" dirty="0"/>
              <a:t>节</a:t>
            </a:r>
            <a:r>
              <a:rPr lang="zh-CN" altLang="en-US" sz="2800" dirty="0" smtClean="0"/>
              <a:t>）</a:t>
            </a:r>
            <a:endParaRPr lang="en-CA" altLang="zh-CN" sz="2800" dirty="0" smtClean="0"/>
          </a:p>
          <a:p>
            <a:endParaRPr lang="en-CA" altLang="zh-CN" sz="2800" dirty="0"/>
          </a:p>
          <a:p>
            <a:r>
              <a:rPr lang="en-US" altLang="zh-CN" sz="2800" dirty="0"/>
              <a:t>11:30  </a:t>
            </a:r>
            <a:r>
              <a:rPr lang="zh-CN" altLang="en-US" sz="2800" dirty="0"/>
              <a:t>你们从前不顺服神，如今因他们的不顺服，</a:t>
            </a:r>
            <a:r>
              <a:rPr lang="zh-CN" altLang="en-US" sz="2800" u="sng" dirty="0"/>
              <a:t>你们倒蒙了怜恤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  <a:p>
            <a:r>
              <a:rPr lang="en-US" altLang="zh-CN" sz="2800" dirty="0"/>
              <a:t>11:25  </a:t>
            </a:r>
            <a:r>
              <a:rPr lang="zh-CN" altLang="en-US" sz="2800" dirty="0"/>
              <a:t>弟兄们，我不愿意你们不知道这奥秘，（恐怕你们自以为聪明）就是以色列人有几分是硬心的，等到外邦人的数目添</a:t>
            </a:r>
            <a:r>
              <a:rPr lang="zh-CN" altLang="en-US" sz="2800" dirty="0">
                <a:solidFill>
                  <a:srgbClr val="FF0000"/>
                </a:solidFill>
              </a:rPr>
              <a:t>满了</a:t>
            </a:r>
            <a:r>
              <a:rPr lang="zh-CN" altLang="en-US" sz="2800" dirty="0"/>
              <a:t>。</a:t>
            </a:r>
            <a:r>
              <a:rPr lang="zh-TW" altLang="en-US" sz="2800" dirty="0"/>
              <a:t>	</a:t>
            </a:r>
          </a:p>
          <a:p>
            <a:endParaRPr lang="zh-CN" altLang="en-US" sz="2800" dirty="0"/>
          </a:p>
          <a:p>
            <a:r>
              <a:rPr lang="en-US" sz="2800" dirty="0" smtClean="0"/>
              <a:t>3</a:t>
            </a:r>
            <a:r>
              <a:rPr lang="en-US" sz="2800" dirty="0" smtClean="0"/>
              <a:t>.  The time of mercy for the Gentiles (vs. 30, 25, 19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8179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30-32</a:t>
            </a:r>
            <a:r>
              <a:rPr lang="zh-CN" altLang="en-US" sz="2800" dirty="0"/>
              <a:t>节里，神对人</a:t>
            </a:r>
            <a:r>
              <a:rPr lang="zh-CN" altLang="en-US" sz="2800" dirty="0" smtClean="0"/>
              <a:t>所行的事可分四个阶段</a:t>
            </a:r>
            <a:r>
              <a:rPr lang="en-CA" altLang="zh-CN" sz="2800" dirty="0" smtClean="0"/>
              <a:t/>
            </a:r>
            <a:br>
              <a:rPr lang="en-CA" altLang="zh-CN" sz="2800" dirty="0" smtClean="0"/>
            </a:br>
            <a:r>
              <a:rPr lang="en-US" sz="2800" dirty="0" smtClean="0"/>
              <a:t>in </a:t>
            </a:r>
            <a:r>
              <a:rPr lang="en-US" sz="2800" dirty="0" smtClean="0"/>
              <a:t>God’s dealing with man, there are 4 stages mentioned in the verses 30-32</a:t>
            </a:r>
            <a:r>
              <a:rPr lang="en-CA" sz="2800" dirty="0" smtClean="0"/>
              <a:t>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 fontScale="92500" lnSpcReduction="10000"/>
          </a:bodyPr>
          <a:lstStyle/>
          <a:p>
            <a:r>
              <a:rPr lang="en-CA" altLang="zh-CN" sz="2800" dirty="0" smtClean="0"/>
              <a:t>4. </a:t>
            </a:r>
            <a:r>
              <a:rPr lang="zh-CN" altLang="en-US" sz="2800" dirty="0" smtClean="0"/>
              <a:t>以色列人蒙怜恤</a:t>
            </a:r>
            <a:r>
              <a:rPr lang="zh-CN" altLang="en-US" sz="2800" dirty="0"/>
              <a:t>的时候（</a:t>
            </a:r>
            <a:r>
              <a:rPr lang="en-US" altLang="zh-CN" sz="2800" dirty="0"/>
              <a:t>31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节</a:t>
            </a:r>
            <a:r>
              <a:rPr lang="zh-CN" altLang="en-US" sz="2800" dirty="0" smtClean="0"/>
              <a:t>）</a:t>
            </a:r>
            <a:endParaRPr lang="en-CA" altLang="zh-CN" sz="2800" dirty="0" smtClean="0"/>
          </a:p>
          <a:p>
            <a:endParaRPr lang="en-CA" sz="2800" dirty="0"/>
          </a:p>
          <a:p>
            <a:r>
              <a:rPr lang="en-US" altLang="zh-CN" sz="2800" dirty="0"/>
              <a:t>11:31  </a:t>
            </a:r>
            <a:r>
              <a:rPr lang="zh-CN" altLang="en-US" sz="2800" dirty="0"/>
              <a:t>这样，他们也是不顺服，叫他们因着施给你们的怜恤，</a:t>
            </a:r>
            <a:r>
              <a:rPr lang="zh-CN" altLang="en-US" sz="2800" dirty="0">
                <a:solidFill>
                  <a:srgbClr val="FF0000"/>
                </a:solidFill>
              </a:rPr>
              <a:t>现在也就蒙怜恤</a:t>
            </a:r>
            <a:r>
              <a:rPr lang="zh-CN" altLang="en-US" sz="2800" dirty="0"/>
              <a:t>。</a:t>
            </a:r>
          </a:p>
          <a:p>
            <a:r>
              <a:rPr lang="en-US" altLang="zh-CN" sz="2800" dirty="0"/>
              <a:t>11:25  </a:t>
            </a:r>
            <a:r>
              <a:rPr lang="zh-CN" altLang="en-US" sz="2800" dirty="0"/>
              <a:t>弟兄们，我不愿意你们不知道这奥秘，（恐怕你们自以为聪明）就是以色列人有几分是硬心的，</a:t>
            </a:r>
            <a:r>
              <a:rPr lang="zh-CN" altLang="en-US" sz="2800" dirty="0">
                <a:solidFill>
                  <a:srgbClr val="FF0000"/>
                </a:solidFill>
              </a:rPr>
              <a:t>等到外邦人的数目添满了</a:t>
            </a:r>
            <a:r>
              <a:rPr lang="zh-CN" altLang="en-US" sz="2800" dirty="0"/>
              <a:t>。	</a:t>
            </a:r>
          </a:p>
          <a:p>
            <a:r>
              <a:rPr lang="en-US" altLang="zh-CN" sz="2800" dirty="0"/>
              <a:t>11:26  </a:t>
            </a:r>
            <a:r>
              <a:rPr lang="zh-CN" altLang="en-US" sz="2800" dirty="0">
                <a:solidFill>
                  <a:srgbClr val="FF0000"/>
                </a:solidFill>
              </a:rPr>
              <a:t>于是以色列全家都要得救</a:t>
            </a:r>
            <a:r>
              <a:rPr lang="zh-CN" altLang="en-US" sz="2800" dirty="0"/>
              <a:t>，如经上所记，必有一位救主，从锡安出来，要消除雅各家的一切罪恶</a:t>
            </a:r>
            <a:r>
              <a:rPr lang="zh-CN" altLang="en-US" sz="2800" dirty="0" smtClean="0"/>
              <a:t>。</a:t>
            </a:r>
            <a:endParaRPr lang="en-CA" altLang="zh-CN" sz="2800" dirty="0" smtClean="0"/>
          </a:p>
          <a:p>
            <a:endParaRPr lang="en-CA" sz="2800" dirty="0"/>
          </a:p>
          <a:p>
            <a:r>
              <a:rPr lang="en-US" sz="2800" dirty="0" smtClean="0"/>
              <a:t>4</a:t>
            </a:r>
            <a:r>
              <a:rPr lang="en-US" sz="2800" dirty="0" smtClean="0"/>
              <a:t>.  The time of mercy for the Israel (vs. 31, and 26)</a:t>
            </a:r>
          </a:p>
          <a:p>
            <a:endParaRPr lang="en-US" altLang="zh-TW" sz="2800" dirty="0" smtClean="0"/>
          </a:p>
          <a:p>
            <a:pPr marL="11430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6808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赛</a:t>
            </a:r>
            <a:r>
              <a:rPr lang="en-US" altLang="zh-CN" sz="3200" dirty="0" smtClean="0"/>
              <a:t>45:5  </a:t>
            </a:r>
            <a:r>
              <a:rPr lang="zh-CN" altLang="en-US" sz="3200" dirty="0"/>
              <a:t>我是耶和华，在我以外并没有别神，除了我以外再没有神。你虽不认识我，我必给你束腰，</a:t>
            </a:r>
          </a:p>
          <a:p>
            <a:endParaRPr lang="zh-CN" altLang="en-US" sz="3200" dirty="0"/>
          </a:p>
          <a:p>
            <a:r>
              <a:rPr lang="zh-CN" altLang="en-US" sz="3200" dirty="0"/>
              <a:t>约</a:t>
            </a:r>
            <a:r>
              <a:rPr lang="en-US" altLang="zh-CN" sz="3200" dirty="0"/>
              <a:t>17:3 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认</a:t>
            </a:r>
            <a:r>
              <a:rPr lang="zh-CN" altLang="en-US" sz="3200" dirty="0"/>
              <a:t>识你独一的真神，并且认识你所差来的耶稣基督，这就是永</a:t>
            </a:r>
            <a:r>
              <a:rPr lang="zh-CN" altLang="en-US" sz="3200" dirty="0" smtClean="0"/>
              <a:t>生。</a:t>
            </a:r>
            <a:r>
              <a:rPr lang="zh-CN" altLang="en-US" sz="3200" dirty="0"/>
              <a:t>	</a:t>
            </a:r>
          </a:p>
          <a:p>
            <a:r>
              <a:rPr lang="zh-CN" altLang="en-US" sz="3200" dirty="0"/>
              <a:t>	</a:t>
            </a:r>
          </a:p>
          <a:p>
            <a:r>
              <a:rPr lang="zh-CN" altLang="en-US" sz="3200" dirty="0"/>
              <a:t>林前</a:t>
            </a:r>
            <a:r>
              <a:rPr lang="en-US" altLang="zh-CN" sz="3200" dirty="0"/>
              <a:t>8:4 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论</a:t>
            </a:r>
            <a:r>
              <a:rPr lang="zh-CN" altLang="en-US" sz="3200" dirty="0"/>
              <a:t>到吃祭偶像之物，我们知道偶像在世上算不得什么。也知道神只有一位，</a:t>
            </a:r>
            <a:r>
              <a:rPr lang="zh-CN" altLang="en-US" sz="3200" dirty="0">
                <a:solidFill>
                  <a:srgbClr val="FF0000"/>
                </a:solidFill>
              </a:rPr>
              <a:t>再没有别的神。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400" dirty="0"/>
              <a:t>我们如何理解圣经里关于以色列的篇章？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>How </a:t>
            </a:r>
            <a:r>
              <a:rPr lang="en-US" sz="2400" dirty="0" smtClean="0"/>
              <a:t>should we understand the Bible passages that deal with Israel?</a:t>
            </a:r>
            <a:r>
              <a:rPr lang="en-CA" sz="2400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/>
              <a:t>神是宇宙的神。神不仅仅是犹太人的神。</a:t>
            </a:r>
            <a:endParaRPr lang="en-CA" sz="2200" dirty="0"/>
          </a:p>
          <a:p>
            <a:r>
              <a:rPr lang="zh-CN" altLang="en-US" sz="2200" dirty="0"/>
              <a:t>神通过圣经启示祂的真理。旧约和新约是一部书</a:t>
            </a:r>
            <a:r>
              <a:rPr lang="zh-CN" altLang="en-US" sz="2200" dirty="0" smtClean="0"/>
              <a:t>。</a:t>
            </a:r>
            <a:endParaRPr lang="en-CA" altLang="zh-CN" sz="2200" dirty="0" smtClean="0"/>
          </a:p>
          <a:p>
            <a:r>
              <a:rPr lang="zh-CN" altLang="en-US" sz="2200" dirty="0"/>
              <a:t>神的计划总是给普世的，不仅仅只对犹太人。</a:t>
            </a:r>
            <a:endParaRPr lang="en-US" sz="2200" dirty="0"/>
          </a:p>
          <a:p>
            <a:r>
              <a:rPr lang="zh-CN" altLang="en-US" sz="2200" dirty="0"/>
              <a:t>神首先对祂所创造的亚当夏娃和他们的后代来启示自己，接着祂选择用一个叫以色列的民族来启示他自己和祂的道路。</a:t>
            </a:r>
            <a:endParaRPr lang="en-CA" sz="2200" dirty="0"/>
          </a:p>
          <a:p>
            <a:r>
              <a:rPr lang="en-US" sz="2200" dirty="0" smtClean="0"/>
              <a:t>God is the God of universe.  God is not the God of the Jews only</a:t>
            </a:r>
            <a:r>
              <a:rPr lang="en-CA" sz="2200" dirty="0" smtClean="0"/>
              <a:t>.</a:t>
            </a:r>
            <a:r>
              <a:rPr lang="zh-CN" altLang="en-US" sz="2200" dirty="0" smtClean="0"/>
              <a:t> </a:t>
            </a:r>
            <a:endParaRPr lang="en-CA" altLang="zh-CN" sz="2200" dirty="0" smtClean="0"/>
          </a:p>
          <a:p>
            <a:r>
              <a:rPr lang="en-US" sz="2200" dirty="0" smtClean="0"/>
              <a:t>God has revealed His truth through the Bible. The OT and NT are one book. </a:t>
            </a:r>
            <a:endParaRPr lang="en-US" altLang="zh-CN" sz="2200" dirty="0" smtClean="0"/>
          </a:p>
          <a:p>
            <a:r>
              <a:rPr lang="en-US" sz="2200" dirty="0" smtClean="0"/>
              <a:t>God’s </a:t>
            </a:r>
            <a:r>
              <a:rPr lang="en-US" sz="2200" dirty="0"/>
              <a:t>plan is always for the world, not only for Jews only. </a:t>
            </a:r>
            <a:endParaRPr lang="en-US" sz="2200" dirty="0" smtClean="0"/>
          </a:p>
          <a:p>
            <a:r>
              <a:rPr lang="en-US" sz="2200" dirty="0" smtClean="0"/>
              <a:t>God reveals Himself first to His creatures Adam and Eve, and their descendants.  And later He chooses to reveal Himself and His way through a nation, namely Israel.</a:t>
            </a:r>
            <a:r>
              <a:rPr lang="en-CA" sz="2200" dirty="0" smtClean="0"/>
              <a:t> </a:t>
            </a:r>
            <a:endParaRPr lang="en-US" sz="2800" dirty="0" smtClean="0"/>
          </a:p>
          <a:p>
            <a:pPr marL="114300" indent="0">
              <a:buNone/>
            </a:pPr>
            <a:endParaRPr lang="en-C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How should we understand the passages that deal with Israel?</a:t>
            </a:r>
            <a:r>
              <a:rPr lang="en-CA" sz="240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神选择以色列来作为祂话语的承载者。</a:t>
            </a:r>
            <a:endParaRPr lang="en-CA" sz="2800" dirty="0"/>
          </a:p>
          <a:p>
            <a:r>
              <a:rPr lang="zh-CN" altLang="en-US" sz="2800" dirty="0"/>
              <a:t>神选择以色列作为祂对世人的计划、祂的救恩计划的通路与渠道。耶稣成为一个犹太人。</a:t>
            </a:r>
            <a:endParaRPr lang="en-US" sz="2800" dirty="0"/>
          </a:p>
          <a:p>
            <a:r>
              <a:rPr lang="zh-CN" altLang="en-US" sz="2800" dirty="0"/>
              <a:t>神对犹太人的行事方式正如祂对我们的行事方式。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/>
              <a:t>God </a:t>
            </a:r>
            <a:r>
              <a:rPr lang="en-US" sz="2800" dirty="0" smtClean="0"/>
              <a:t>chose Israelites as the bearer of His word. </a:t>
            </a:r>
            <a:endParaRPr lang="en-US" sz="2800" dirty="0" smtClean="0"/>
          </a:p>
          <a:p>
            <a:pPr lvl="0"/>
            <a:r>
              <a:rPr lang="en-US" sz="2800" dirty="0" smtClean="0"/>
              <a:t>God </a:t>
            </a:r>
            <a:r>
              <a:rPr lang="en-US" sz="2800" dirty="0" smtClean="0"/>
              <a:t>chose Israelites as the inroad or channel of His plan for mankind, His plan of salvation. Jesus became a Jew. </a:t>
            </a:r>
            <a:endParaRPr lang="en-US" sz="2800" dirty="0" smtClean="0"/>
          </a:p>
          <a:p>
            <a:pPr lvl="0"/>
            <a:r>
              <a:rPr lang="en-US" sz="2800" dirty="0" smtClean="0"/>
              <a:t>The </a:t>
            </a:r>
            <a:r>
              <a:rPr lang="en-US" sz="2800" dirty="0" smtClean="0"/>
              <a:t>way God deals with Israelites is the way He deals with us</a:t>
            </a:r>
            <a:r>
              <a:rPr lang="en-US" sz="2800" dirty="0" smtClean="0"/>
              <a:t>.</a:t>
            </a:r>
            <a:endParaRPr lang="en-C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8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916630"/>
            <a:ext cx="8563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林前</a:t>
            </a:r>
            <a:r>
              <a:rPr lang="en-US" altLang="zh-CN" sz="3200" dirty="0" smtClean="0"/>
              <a:t>10:11  </a:t>
            </a:r>
            <a:r>
              <a:rPr lang="zh-CN" altLang="en-US" sz="3200" dirty="0" smtClean="0">
                <a:solidFill>
                  <a:srgbClr val="FF0000"/>
                </a:solidFill>
              </a:rPr>
              <a:t>他</a:t>
            </a:r>
            <a:r>
              <a:rPr lang="zh-CN" altLang="en-US" sz="3200" dirty="0">
                <a:solidFill>
                  <a:srgbClr val="FF0000"/>
                </a:solidFill>
              </a:rPr>
              <a:t>们遭遇这些事，都要作为鉴戒。</a:t>
            </a:r>
            <a:r>
              <a:rPr lang="zh-CN" altLang="en-US" sz="3200" dirty="0"/>
              <a:t>并且写在经上，正是警戒我们这末世的人。	</a:t>
            </a:r>
          </a:p>
          <a:p>
            <a:r>
              <a:rPr lang="zh-CN" altLang="en-US" sz="3200" dirty="0"/>
              <a:t>	</a:t>
            </a:r>
          </a:p>
          <a:p>
            <a:r>
              <a:rPr lang="zh-CN" altLang="en-US" sz="3200" dirty="0"/>
              <a:t>罗</a:t>
            </a:r>
            <a:r>
              <a:rPr lang="en-US" altLang="zh-CN" sz="3200" dirty="0" smtClean="0"/>
              <a:t>15:4  </a:t>
            </a:r>
            <a:r>
              <a:rPr lang="zh-CN" altLang="en-US" sz="3200" dirty="0" smtClean="0">
                <a:solidFill>
                  <a:srgbClr val="FF0000"/>
                </a:solidFill>
              </a:rPr>
              <a:t>从</a:t>
            </a:r>
            <a:r>
              <a:rPr lang="zh-CN" altLang="en-US" sz="3200" dirty="0">
                <a:solidFill>
                  <a:srgbClr val="FF0000"/>
                </a:solidFill>
              </a:rPr>
              <a:t>前所写的圣经都是为教训我们写的</a:t>
            </a:r>
            <a:r>
              <a:rPr lang="zh-CN" altLang="en-US" sz="3200" dirty="0"/>
              <a:t>，叫我们因圣经所生的忍耐和安慰，可以得着盼望。	</a:t>
            </a:r>
          </a:p>
          <a:p>
            <a:r>
              <a:rPr lang="zh-TW" altLang="en-US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8946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罗马书</a:t>
            </a:r>
            <a:r>
              <a:rPr lang="en-US" altLang="zh-CN" sz="2800" dirty="0"/>
              <a:t>11</a:t>
            </a:r>
            <a:r>
              <a:rPr lang="zh-CN" altLang="en-US" sz="2800" dirty="0"/>
              <a:t>章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CA" altLang="zh-CN" sz="2800" dirty="0" smtClean="0"/>
              <a:t>Romans 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</a:t>
            </a:r>
            <a:r>
              <a:rPr lang="en-US" sz="2800" dirty="0" smtClean="0"/>
              <a:t>. </a:t>
            </a:r>
            <a:r>
              <a:rPr lang="zh-CN" altLang="en-US" sz="2800" dirty="0" smtClean="0"/>
              <a:t>神会失败吗</a:t>
            </a:r>
            <a:r>
              <a:rPr lang="zh-CN" altLang="en-US" sz="2800" dirty="0"/>
              <a:t>？</a:t>
            </a:r>
            <a:r>
              <a:rPr lang="en-US" altLang="zh-CN" sz="2800" dirty="0"/>
              <a:t>1-7</a:t>
            </a:r>
            <a:r>
              <a:rPr lang="zh-CN" altLang="en-US" sz="2800" dirty="0"/>
              <a:t>节</a:t>
            </a:r>
            <a:endParaRPr lang="en-CA" sz="2800" dirty="0"/>
          </a:p>
          <a:p>
            <a:r>
              <a:rPr lang="en-CA" altLang="zh-CN" sz="2800" dirty="0" smtClean="0"/>
              <a:t>2. </a:t>
            </a:r>
            <a:r>
              <a:rPr lang="zh-CN" altLang="en-US" sz="2800" dirty="0" smtClean="0"/>
              <a:t>当人跌倒</a:t>
            </a:r>
            <a:r>
              <a:rPr lang="zh-CN" altLang="en-US" sz="2800" dirty="0"/>
              <a:t>的时候，神的计划会失败吗？</a:t>
            </a:r>
            <a:r>
              <a:rPr lang="en-US" altLang="zh-CN" sz="2800" dirty="0"/>
              <a:t>11-16</a:t>
            </a:r>
            <a:r>
              <a:rPr lang="zh-CN" altLang="en-US" sz="2800" dirty="0"/>
              <a:t>节</a:t>
            </a:r>
            <a:endParaRPr lang="en-CA" sz="2800" dirty="0"/>
          </a:p>
          <a:p>
            <a:r>
              <a:rPr lang="en-CA" altLang="zh-CN" sz="2800" dirty="0" smtClean="0"/>
              <a:t>3. </a:t>
            </a:r>
            <a:r>
              <a:rPr lang="zh-CN" altLang="en-US" sz="2800" dirty="0" smtClean="0"/>
              <a:t>神有个计划</a:t>
            </a:r>
            <a:r>
              <a:rPr lang="zh-CN" altLang="en-US" sz="2800" dirty="0"/>
              <a:t>。祂是历史的神。</a:t>
            </a:r>
            <a:r>
              <a:rPr lang="en-US" altLang="zh-CN" sz="2800" dirty="0"/>
              <a:t>29-32</a:t>
            </a:r>
            <a:r>
              <a:rPr lang="zh-CN" altLang="en-US" sz="2800" dirty="0"/>
              <a:t>节</a:t>
            </a:r>
            <a:endParaRPr lang="en-CA" sz="2800" dirty="0"/>
          </a:p>
          <a:p>
            <a:r>
              <a:rPr lang="en-US" sz="2800" dirty="0" smtClean="0"/>
              <a:t>1. Can </a:t>
            </a:r>
            <a:r>
              <a:rPr lang="en-US" sz="2800" dirty="0" smtClean="0"/>
              <a:t>God fail? Vs 1-7 </a:t>
            </a:r>
          </a:p>
          <a:p>
            <a:r>
              <a:rPr lang="en-US" sz="2800" dirty="0" smtClean="0"/>
              <a:t>2</a:t>
            </a:r>
            <a:r>
              <a:rPr lang="en-US" sz="2800" dirty="0" smtClean="0"/>
              <a:t>. </a:t>
            </a:r>
            <a:r>
              <a:rPr lang="en-US" sz="2800" dirty="0" smtClean="0"/>
              <a:t>When </a:t>
            </a:r>
            <a:r>
              <a:rPr lang="en-US" sz="2800" dirty="0" smtClean="0"/>
              <a:t>man fail, will God fail in His plan? Vs. 11-16 </a:t>
            </a:r>
          </a:p>
          <a:p>
            <a:r>
              <a:rPr lang="en-US" sz="2800" dirty="0" smtClean="0"/>
              <a:t>3</a:t>
            </a:r>
            <a:r>
              <a:rPr lang="en-US" sz="2800" dirty="0" smtClean="0"/>
              <a:t>. </a:t>
            </a:r>
            <a:r>
              <a:rPr lang="en-US" sz="2800" dirty="0" smtClean="0"/>
              <a:t>God </a:t>
            </a:r>
            <a:r>
              <a:rPr lang="en-US" sz="2800" dirty="0" smtClean="0"/>
              <a:t>has a plan.  He is the LORD of history. Vs. 29-32 </a:t>
            </a:r>
          </a:p>
        </p:txBody>
      </p:sp>
    </p:spTree>
    <p:extLst>
      <p:ext uri="{BB962C8B-B14F-4D97-AF65-F5344CB8AC3E}">
        <p14:creationId xmlns:p14="http://schemas.microsoft.com/office/powerpoint/2010/main" val="128579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罗马书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章</a:t>
            </a:r>
            <a:r>
              <a:rPr lang="en-CA" altLang="zh-CN" sz="2800" dirty="0" smtClean="0"/>
              <a:t/>
            </a:r>
            <a:br>
              <a:rPr lang="en-CA" altLang="zh-CN" sz="2800" dirty="0" smtClean="0"/>
            </a:br>
            <a:r>
              <a:rPr lang="en-CA" altLang="zh-CN" sz="2800" dirty="0" smtClean="0"/>
              <a:t>Romans 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149" y="1563915"/>
            <a:ext cx="8512629" cy="46336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</a:t>
            </a:r>
            <a:r>
              <a:rPr lang="en-US" sz="2800" dirty="0" smtClean="0"/>
              <a:t>.</a:t>
            </a:r>
            <a:r>
              <a:rPr lang="zh-CN" altLang="en-US" sz="2800" dirty="0"/>
              <a:t>神会失败吗？</a:t>
            </a:r>
            <a:r>
              <a:rPr lang="en-US" altLang="zh-CN" sz="2800" dirty="0"/>
              <a:t>1-7</a:t>
            </a:r>
            <a:r>
              <a:rPr lang="zh-CN" altLang="en-US" sz="2800" dirty="0" smtClean="0"/>
              <a:t>节</a:t>
            </a:r>
            <a:endParaRPr lang="en-CA" altLang="zh-CN" sz="2800" dirty="0" smtClean="0"/>
          </a:p>
          <a:p>
            <a:endParaRPr lang="en-CA" sz="2800" dirty="0"/>
          </a:p>
          <a:p>
            <a:r>
              <a:rPr lang="en-US" sz="2800" dirty="0" smtClean="0"/>
              <a:t>1. Can </a:t>
            </a:r>
            <a:r>
              <a:rPr lang="en-US" sz="2800" dirty="0" smtClean="0"/>
              <a:t>God fail? Vs 1-7</a:t>
            </a:r>
          </a:p>
          <a:p>
            <a:pPr marL="11430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314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552646"/>
            <a:ext cx="8563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罗</a:t>
            </a:r>
            <a:r>
              <a:rPr lang="en-US" altLang="zh-CN" sz="3600" dirty="0" smtClean="0"/>
              <a:t>11:1  </a:t>
            </a:r>
            <a:r>
              <a:rPr lang="zh-CN" altLang="en-US" sz="3600" dirty="0" smtClean="0"/>
              <a:t>我</a:t>
            </a:r>
            <a:r>
              <a:rPr lang="zh-CN" altLang="en-US" sz="3600" dirty="0"/>
              <a:t>且说，神弃绝了他的百姓吗？断乎没有。因为我也是以色列人，亚伯拉罕的后裔，属便雅悯支派的。			</a:t>
            </a:r>
          </a:p>
          <a:p>
            <a:r>
              <a:rPr lang="en-US" altLang="zh-CN" sz="3600" dirty="0"/>
              <a:t>11:2	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神</a:t>
            </a:r>
            <a:r>
              <a:rPr lang="zh-CN" altLang="en-US" sz="3600" dirty="0"/>
              <a:t>并没有弃绝他预先所知道的百姓。你们岂不晓得经上论到以利亚是怎么说的呢？他在神面前怎样控告以色列人，说</a:t>
            </a:r>
            <a:r>
              <a:rPr lang="zh-CN" altLang="en-US" sz="3600" dirty="0" smtClean="0"/>
              <a:t>，</a:t>
            </a:r>
            <a:endParaRPr lang="zh-CN" altLang="en-US" sz="3600" dirty="0"/>
          </a:p>
          <a:p>
            <a:r>
              <a:rPr lang="en-US" altLang="zh-CN" sz="3600" dirty="0"/>
              <a:t>11:3	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主</a:t>
            </a:r>
            <a:r>
              <a:rPr lang="zh-CN" altLang="en-US" sz="3600" dirty="0"/>
              <a:t>阿，他们杀了你的先知，拆了你的祭坛，只剩下我一个人，他们还要寻索我的命。	 </a:t>
            </a:r>
            <a:r>
              <a:rPr lang="zh-TW" alt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4237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12837</TotalTime>
  <Words>1188</Words>
  <Application>Microsoft Macintosh PowerPoint</Application>
  <PresentationFormat>On-screen Show (4:3)</PresentationFormat>
  <Paragraphs>138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Apothecary</vt:lpstr>
      <vt:lpstr>神会失败吗？ Can GOD fail? </vt:lpstr>
      <vt:lpstr>我们如何理解圣经里关于以色列的篇章？ How should we understand the Bible passages that deal with Israel? </vt:lpstr>
      <vt:lpstr>PowerPoint Presentation</vt:lpstr>
      <vt:lpstr>我们如何理解圣经里关于以色列的篇章？ How should we understand the Bible passages that deal with Israel? </vt:lpstr>
      <vt:lpstr>How should we understand the passages that deal with Israel? </vt:lpstr>
      <vt:lpstr>PowerPoint Presentation</vt:lpstr>
      <vt:lpstr>罗马书11章 Romans 11</vt:lpstr>
      <vt:lpstr>罗马书第11章 Romans 11</vt:lpstr>
      <vt:lpstr>PowerPoint Presentation</vt:lpstr>
      <vt:lpstr>PowerPoint Presentation</vt:lpstr>
      <vt:lpstr>罗马书11章 Romans 11</vt:lpstr>
      <vt:lpstr>PowerPoint Presentation</vt:lpstr>
      <vt:lpstr>PowerPoint Presentation</vt:lpstr>
      <vt:lpstr>罗马书11章 Romans 11</vt:lpstr>
      <vt:lpstr>罗马书第11章 Romans 11</vt:lpstr>
      <vt:lpstr>PowerPoint Presentation</vt:lpstr>
      <vt:lpstr>PowerPoint Presentation</vt:lpstr>
      <vt:lpstr>PowerPoint Presentation</vt:lpstr>
      <vt:lpstr>在30-32节里，神对人所行的事可分四个阶段.  in God’s dealing with man, there are 4 stages mentioned in the verses 30-32 </vt:lpstr>
      <vt:lpstr>PowerPoint Presentation</vt:lpstr>
      <vt:lpstr>在30-32节里，神对人所行的事可分四个阶段 in God’s dealing with man, there are 4 stages mentioned in the verses 30-32</vt:lpstr>
      <vt:lpstr>在30-32节里，神对人所行的事可分四个阶段 in God’s dealing with man, there are 4 stages mentioned in the verses 30-32 </vt:lpstr>
      <vt:lpstr>在30-32节里，神对人所行的事可分四个阶段 in God’s dealing with man, there are 4 stages mentioned in the verses 30-32</vt:lpstr>
      <vt:lpstr>在30-32节里，神对人所行的事可分四个阶段 in God’s dealing with man, there are 4 stages mentioned in the verses 30-32 </vt:lpstr>
    </vt:vector>
  </TitlesOfParts>
  <Company>Joshua Tjong Medicine Professional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Christians are dead to the law?</dc:title>
  <dc:creator>Joshua Tjong</dc:creator>
  <cp:lastModifiedBy>Joshua Tjong</cp:lastModifiedBy>
  <cp:revision>277</cp:revision>
  <dcterms:created xsi:type="dcterms:W3CDTF">2015-07-15T23:05:23Z</dcterms:created>
  <dcterms:modified xsi:type="dcterms:W3CDTF">2017-03-12T13:06:15Z</dcterms:modified>
</cp:coreProperties>
</file>