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70" r:id="rId14"/>
    <p:sldId id="271" r:id="rId15"/>
    <p:sldId id="272" r:id="rId16"/>
    <p:sldId id="279" r:id="rId17"/>
    <p:sldId id="273" r:id="rId18"/>
    <p:sldId id="268" r:id="rId19"/>
    <p:sldId id="269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526D2-DA67-473A-AADB-A73DF48E4CA3}" type="datetimeFigureOut">
              <a:rPr lang="en-CA" smtClean="0"/>
              <a:t>19/03/2017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7D55A-8284-4CAC-AB1F-7E15E3BD49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36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7D55A-8284-4CAC-AB1F-7E15E3BD49B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4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CAD8-3F25-4930-A2F0-09E6EC52B9CF}" type="datetime1">
              <a:rPr lang="en-CA" smtClean="0"/>
              <a:t>19/03/2017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4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DB29-BCE5-492E-94A5-734AE65E3B55}" type="datetime1">
              <a:rPr lang="en-CA" smtClean="0"/>
              <a:t>19/03/2017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08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F352-951C-4EF1-9EA5-5B8660A6B487}" type="datetime1">
              <a:rPr lang="en-CA" smtClean="0"/>
              <a:t>19/03/2017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46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3889-F354-49C5-8D57-2B654FEAE1B1}" type="datetime1">
              <a:rPr lang="en-CA" smtClean="0"/>
              <a:t>19/03/2017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2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E4D0-FEB3-4D34-9908-E0C93A53DAF8}" type="datetime1">
              <a:rPr lang="en-CA" smtClean="0"/>
              <a:t>19/03/2017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4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3610-0332-47EF-856B-F22A089B6945}" type="datetime1">
              <a:rPr lang="en-CA" smtClean="0"/>
              <a:t>19/03/2017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71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7592-9DBC-4905-BD7C-A41B27D2AEAB}" type="datetime1">
              <a:rPr lang="en-CA" smtClean="0"/>
              <a:t>19/03/2017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9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C7CF-3A6A-4032-A0C1-0BC5834A2904}" type="datetime1">
              <a:rPr lang="en-CA" smtClean="0"/>
              <a:t>19/03/2017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5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76EC-5E4A-441B-93BB-E827BB979DB6}" type="datetime1">
              <a:rPr lang="en-CA" smtClean="0"/>
              <a:t>19/03/2017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22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4DF2-9CA1-4BF6-9A4B-A4AA7B359F1E}" type="datetime1">
              <a:rPr lang="en-CA" smtClean="0"/>
              <a:t>19/03/2017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87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140-C1F7-4049-81FB-4C64B3E32C39}" type="datetime1">
              <a:rPr lang="en-CA" smtClean="0"/>
              <a:t>19/03/2017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57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F8A8-E83C-4FE5-9EDF-6895314A0710}" type="datetime1">
              <a:rPr lang="en-CA" smtClean="0"/>
              <a:t>19/03/2017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CBA2-FC49-4376-8B78-9C8FFC909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57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561"/>
            <a:ext cx="9163375" cy="52450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7818" y="1917494"/>
            <a:ext cx="6039678" cy="2387600"/>
          </a:xfrm>
          <a:solidFill>
            <a:srgbClr val="395360"/>
          </a:solidFill>
        </p:spPr>
        <p:txBody>
          <a:bodyPr anchor="t" anchorCtr="0"/>
          <a:lstStyle/>
          <a:p>
            <a:r>
              <a:rPr lang="zh-CN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亚伯拉罕之约</a:t>
            </a:r>
            <a:r>
              <a:rPr lang="en-US" altLang="zh-C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altLang="zh-C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zh-CN" alt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信</a:t>
            </a:r>
            <a:r>
              <a:rPr lang="zh-CN" alt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心之父亚伯拉罕 </a:t>
            </a:r>
            <a:r>
              <a:rPr lang="en-US" altLang="zh-C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(3)</a:t>
            </a:r>
            <a:endParaRPr lang="en-CA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5">
                    <a:lumMod val="50000"/>
                    <a:alpha val="6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7818" y="4890052"/>
            <a:ext cx="588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</a:rPr>
              <a:t>圣经创</a:t>
            </a:r>
            <a:r>
              <a:rPr lang="zh-CN" altLang="en-US" sz="2800" dirty="0">
                <a:solidFill>
                  <a:schemeClr val="bg1"/>
                </a:solidFill>
              </a:rPr>
              <a:t>世</a:t>
            </a:r>
            <a:r>
              <a:rPr lang="zh-CN" altLang="en-US" sz="2800" dirty="0" smtClean="0">
                <a:solidFill>
                  <a:schemeClr val="bg1"/>
                </a:solidFill>
              </a:rPr>
              <a:t>记系列：   创世记</a:t>
            </a:r>
            <a:r>
              <a:rPr lang="en-US" altLang="zh-CN" sz="2800" dirty="0" smtClean="0">
                <a:solidFill>
                  <a:schemeClr val="bg1"/>
                </a:solidFill>
              </a:rPr>
              <a:t>17:1-6</a:t>
            </a:r>
            <a:r>
              <a:rPr lang="zh-CN" altLang="en-US" sz="2800" dirty="0" smtClean="0">
                <a:solidFill>
                  <a:schemeClr val="bg1"/>
                </a:solidFill>
              </a:rPr>
              <a:t>        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1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32522" y="119270"/>
            <a:ext cx="8825948" cy="6602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00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立约的发起者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6435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3600" dirty="0" smtClean="0"/>
              <a:t>2.4 </a:t>
            </a:r>
            <a:r>
              <a:rPr lang="zh-CN" altLang="en-US" sz="3600" dirty="0" smtClean="0"/>
              <a:t>信仰合理性在于信靠对象</a:t>
            </a:r>
            <a:r>
              <a:rPr lang="zh-CN" altLang="en-US" sz="3600" dirty="0"/>
              <a:t>的</a:t>
            </a:r>
            <a:r>
              <a:rPr lang="zh-CN" altLang="en-US" sz="3600" dirty="0" smtClean="0"/>
              <a:t>可靠性</a:t>
            </a:r>
            <a:endParaRPr lang="en-US" altLang="zh-CN" sz="3600" dirty="0" smtClean="0"/>
          </a:p>
          <a:p>
            <a:r>
              <a:rPr lang="zh-CN" altLang="en-US" sz="3600" dirty="0" smtClean="0"/>
              <a:t>我们知道所信靠对象是可靠的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8650" y="2518130"/>
            <a:ext cx="8038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因为知道我所信的是谁，也深信他能保全我所交付他的，直到那日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提后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:1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2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立约的目的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6435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3.1 </a:t>
            </a:r>
            <a:r>
              <a:rPr lang="zh-CN" altLang="en-US" sz="3600" dirty="0" smtClean="0"/>
              <a:t>神为什么要与人立约</a:t>
            </a:r>
            <a:r>
              <a:rPr lang="en-US" altLang="zh-CN" sz="3600" dirty="0" smtClean="0"/>
              <a:t>?</a:t>
            </a:r>
          </a:p>
          <a:p>
            <a:pPr marL="0" indent="0">
              <a:buNone/>
            </a:pPr>
            <a:r>
              <a:rPr lang="zh-CN" altLang="en-US" sz="3600" dirty="0"/>
              <a:t>答</a:t>
            </a:r>
            <a:r>
              <a:rPr lang="zh-CN" altLang="en-US" sz="3600" dirty="0" smtClean="0"/>
              <a:t>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：祂是我们的天父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答</a:t>
            </a:r>
            <a:r>
              <a:rPr lang="zh-CN" altLang="en-US" sz="3600" dirty="0" smtClean="0"/>
              <a:t>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：立约是神救赎计划的关键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800" dirty="0" smtClean="0"/>
          </a:p>
          <a:p>
            <a:pPr marL="0" indent="0">
              <a:buNone/>
            </a:pPr>
            <a:r>
              <a:rPr lang="en-US" altLang="zh-CN" sz="3600" dirty="0" smtClean="0"/>
              <a:t>3.2 </a:t>
            </a:r>
            <a:r>
              <a:rPr lang="zh-CN" altLang="en-US" sz="3600" dirty="0" smtClean="0"/>
              <a:t>立约是基督信仰的独特之处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800" dirty="0" smtClean="0"/>
          </a:p>
          <a:p>
            <a:pPr marL="0" indent="0">
              <a:buNone/>
            </a:pPr>
            <a:r>
              <a:rPr lang="en-US" altLang="zh-CN" sz="3600" dirty="0" smtClean="0"/>
              <a:t>3.3 </a:t>
            </a:r>
            <a:r>
              <a:rPr lang="zh-CN" altLang="en-US" sz="3600" dirty="0" smtClean="0"/>
              <a:t>亚</a:t>
            </a:r>
            <a:r>
              <a:rPr lang="zh-CN" altLang="en-US" sz="3600" dirty="0"/>
              <a:t>伯拉罕之</a:t>
            </a:r>
            <a:r>
              <a:rPr lang="zh-CN" altLang="en-US" sz="3600" dirty="0" smtClean="0"/>
              <a:t>约是救赎史上里程碑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64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立约的内容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67" y="1139687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4.1 </a:t>
            </a:r>
            <a:r>
              <a:rPr lang="zh-CN" altLang="en-US" sz="3600" dirty="0" smtClean="0"/>
              <a:t>亚</a:t>
            </a:r>
            <a:r>
              <a:rPr lang="zh-CN" altLang="en-US" sz="3600" dirty="0"/>
              <a:t>伯拉罕之</a:t>
            </a:r>
            <a:r>
              <a:rPr lang="zh-CN" altLang="en-US" sz="3600" dirty="0" smtClean="0"/>
              <a:t>约是国度之约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国</a:t>
            </a:r>
            <a:r>
              <a:rPr lang="zh-CN" altLang="en-US" sz="3600" dirty="0" smtClean="0"/>
              <a:t>度：君王、土地、人民、宪章</a:t>
            </a:r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1" y="1746839"/>
            <a:ext cx="81575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当在我面前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作完全人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与你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立约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要作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多国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的父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…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国度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从你而立，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君王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从你而出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01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立约的内容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67" y="1139687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4.1 </a:t>
            </a:r>
            <a:r>
              <a:rPr lang="zh-CN" altLang="en-US" sz="3600" dirty="0" smtClean="0"/>
              <a:t>亚</a:t>
            </a:r>
            <a:r>
              <a:rPr lang="zh-CN" altLang="en-US" sz="3600" dirty="0"/>
              <a:t>伯拉罕之</a:t>
            </a:r>
            <a:r>
              <a:rPr lang="zh-CN" altLang="en-US" sz="3600" dirty="0" smtClean="0"/>
              <a:t>约是国度之约</a:t>
            </a:r>
            <a:endParaRPr lang="en-US" altLang="zh-CN" sz="3600" dirty="0" smtClean="0"/>
          </a:p>
          <a:p>
            <a:r>
              <a:rPr lang="zh-CN" altLang="en-US" sz="3600" dirty="0" smtClean="0"/>
              <a:t>国</a:t>
            </a:r>
            <a:r>
              <a:rPr lang="zh-CN" altLang="en-US" sz="3600" dirty="0"/>
              <a:t>度</a:t>
            </a:r>
            <a:r>
              <a:rPr lang="zh-CN" altLang="en-US" sz="3600" dirty="0" smtClean="0"/>
              <a:t>的</a:t>
            </a:r>
            <a:r>
              <a:rPr lang="zh-CN" altLang="en-US" sz="3600" dirty="0" smtClean="0">
                <a:solidFill>
                  <a:srgbClr val="C00000"/>
                </a:solidFill>
              </a:rPr>
              <a:t>君王</a:t>
            </a:r>
            <a:r>
              <a:rPr lang="zh-CN" altLang="en-US" sz="3600" dirty="0" smtClean="0"/>
              <a:t>是神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祂要做亚伯拉罕和他后裔的神 </a:t>
            </a:r>
            <a:r>
              <a:rPr lang="en-CA" altLang="zh-CN" sz="3200" dirty="0" smtClean="0"/>
              <a:t>(</a:t>
            </a:r>
            <a:r>
              <a:rPr lang="en-US" altLang="zh-CN" sz="3200" dirty="0" smtClean="0"/>
              <a:t>17:7-8</a:t>
            </a:r>
            <a:r>
              <a:rPr lang="en-CA" altLang="zh-CN" sz="3200" dirty="0"/>
              <a:t>)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神是全人类的神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0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立约的内容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67" y="1139687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4.1 </a:t>
            </a:r>
            <a:r>
              <a:rPr lang="zh-CN" altLang="en-US" sz="3600" dirty="0" smtClean="0"/>
              <a:t>亚</a:t>
            </a:r>
            <a:r>
              <a:rPr lang="zh-CN" altLang="en-US" sz="3600" dirty="0"/>
              <a:t>伯拉罕之</a:t>
            </a:r>
            <a:r>
              <a:rPr lang="zh-CN" altLang="en-US" sz="3600" dirty="0" smtClean="0"/>
              <a:t>约是国度之约</a:t>
            </a:r>
            <a:endParaRPr lang="en-US" altLang="zh-CN" sz="3600" dirty="0" smtClean="0"/>
          </a:p>
          <a:p>
            <a:r>
              <a:rPr lang="zh-CN" altLang="en-US" sz="3600" dirty="0" smtClean="0"/>
              <a:t>国</a:t>
            </a:r>
            <a:r>
              <a:rPr lang="zh-CN" altLang="en-US" sz="3600" dirty="0"/>
              <a:t>度</a:t>
            </a:r>
            <a:r>
              <a:rPr lang="zh-CN" altLang="en-US" sz="3600" dirty="0" smtClean="0"/>
              <a:t>的</a:t>
            </a:r>
            <a:r>
              <a:rPr lang="zh-CN" altLang="en-US" sz="3600" dirty="0" smtClean="0">
                <a:solidFill>
                  <a:srgbClr val="C00000"/>
                </a:solidFill>
              </a:rPr>
              <a:t>土地</a:t>
            </a:r>
            <a:r>
              <a:rPr lang="zh-CN" altLang="en-US" sz="3600" dirty="0" smtClean="0"/>
              <a:t>是万国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赐下迦南地为业                   （</a:t>
            </a:r>
            <a:r>
              <a:rPr lang="en-US" altLang="zh-CN" sz="3600" dirty="0" smtClean="0"/>
              <a:t>17:8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亚伯兰</a:t>
            </a:r>
            <a:r>
              <a:rPr lang="zh-CN" altLang="en-US" sz="3600" dirty="0" smtClean="0">
                <a:sym typeface="Wingdings" panose="05000000000000000000" pitchFamily="2" charset="2"/>
              </a:rPr>
              <a:t>亚伯拉罕</a:t>
            </a:r>
            <a:endParaRPr lang="en-US" altLang="zh-CN" sz="3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3600" dirty="0"/>
              <a:t>国</a:t>
            </a:r>
            <a:r>
              <a:rPr lang="zh-CN" altLang="en-US" sz="3600" dirty="0" smtClean="0"/>
              <a:t>度</a:t>
            </a:r>
            <a:r>
              <a:rPr lang="zh-CN" altLang="en-US" sz="3600" dirty="0"/>
              <a:t>疆</a:t>
            </a:r>
            <a:r>
              <a:rPr lang="zh-CN" altLang="en-US" sz="3600" dirty="0" smtClean="0"/>
              <a:t>界包括全世界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6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立约的内容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67" y="1139687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4.1 </a:t>
            </a:r>
            <a:r>
              <a:rPr lang="zh-CN" altLang="en-US" sz="3600" dirty="0" smtClean="0"/>
              <a:t>亚</a:t>
            </a:r>
            <a:r>
              <a:rPr lang="zh-CN" altLang="en-US" sz="3600" dirty="0"/>
              <a:t>伯拉罕之</a:t>
            </a:r>
            <a:r>
              <a:rPr lang="zh-CN" altLang="en-US" sz="3600" dirty="0" smtClean="0"/>
              <a:t>约是国度之约</a:t>
            </a:r>
            <a:endParaRPr lang="en-US" altLang="zh-CN" sz="3600" dirty="0" smtClean="0"/>
          </a:p>
          <a:p>
            <a:r>
              <a:rPr lang="zh-CN" altLang="en-US" sz="3600" dirty="0" smtClean="0"/>
              <a:t>国</a:t>
            </a:r>
            <a:r>
              <a:rPr lang="zh-CN" altLang="en-US" sz="3600" dirty="0"/>
              <a:t>度</a:t>
            </a:r>
            <a:r>
              <a:rPr lang="zh-CN" altLang="en-US" sz="3600" dirty="0" smtClean="0"/>
              <a:t>的</a:t>
            </a:r>
            <a:r>
              <a:rPr lang="zh-CN" altLang="en-US" sz="3600" dirty="0" smtClean="0">
                <a:solidFill>
                  <a:srgbClr val="C00000"/>
                </a:solidFill>
              </a:rPr>
              <a:t>子民</a:t>
            </a:r>
            <a:r>
              <a:rPr lang="zh-CN" altLang="en-US" sz="3600" dirty="0" smtClean="0"/>
              <a:t>是万族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“亚伯拉罕子孙”</a:t>
            </a:r>
            <a:endParaRPr lang="en-US" altLang="zh-CN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8649" y="2870801"/>
            <a:ext cx="81575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於是领他走到外边，说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：“你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向天观看，数算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众星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，能数得过来吗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？”又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对他说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你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的後裔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将要如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此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”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</a:t>
            </a:r>
            <a:r>
              <a:rPr lang="en-US" altLang="zh-CN" sz="2800" dirty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28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   </a:t>
            </a:r>
            <a:r>
              <a:rPr lang="en-US" altLang="zh-CN" sz="3200" dirty="0" smtClean="0">
                <a:effectLst/>
                <a:latin typeface="SimSun" panose="02010600030101010101" pitchFamily="2" charset="-122"/>
                <a:cs typeface="SimSun" panose="02010600030101010101" pitchFamily="2" charset="-122"/>
              </a:rPr>
              <a:t>15</a:t>
            </a:r>
            <a:r>
              <a:rPr lang="en-US" altLang="zh-CN" sz="3200" dirty="0" smtClean="0">
                <a:latin typeface="SimSun" panose="02010600030101010101" pitchFamily="2" charset="-122"/>
                <a:cs typeface="SimSun" panose="02010600030101010101" pitchFamily="2" charset="-122"/>
              </a:rPr>
              <a:t>:5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9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立约的内容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67" y="1139687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4.1 </a:t>
            </a:r>
            <a:r>
              <a:rPr lang="zh-CN" altLang="en-US" sz="3600" dirty="0" smtClean="0"/>
              <a:t>亚</a:t>
            </a:r>
            <a:r>
              <a:rPr lang="zh-CN" altLang="en-US" sz="3600" dirty="0"/>
              <a:t>伯拉罕之</a:t>
            </a:r>
            <a:r>
              <a:rPr lang="zh-CN" altLang="en-US" sz="3600" dirty="0" smtClean="0"/>
              <a:t>约是国度之约</a:t>
            </a:r>
            <a:endParaRPr lang="en-US" altLang="zh-CN" sz="3600" dirty="0" smtClean="0"/>
          </a:p>
          <a:p>
            <a:r>
              <a:rPr lang="zh-CN" altLang="en-US" sz="3600" dirty="0" smtClean="0"/>
              <a:t>国</a:t>
            </a:r>
            <a:r>
              <a:rPr lang="zh-CN" altLang="en-US" sz="3600" dirty="0"/>
              <a:t>度</a:t>
            </a:r>
            <a:r>
              <a:rPr lang="zh-CN" altLang="en-US" sz="3600" dirty="0" smtClean="0"/>
              <a:t>的</a:t>
            </a:r>
            <a:r>
              <a:rPr lang="zh-CN" altLang="en-US" sz="3600" dirty="0" smtClean="0">
                <a:solidFill>
                  <a:srgbClr val="C00000"/>
                </a:solidFill>
              </a:rPr>
              <a:t>子民</a:t>
            </a:r>
            <a:r>
              <a:rPr lang="zh-CN" altLang="en-US" sz="3600" dirty="0" smtClean="0"/>
              <a:t>是万族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“亚伯拉罕子孙”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所有属</a:t>
            </a:r>
            <a:r>
              <a:rPr lang="zh-CN" altLang="en-US" sz="3600" dirty="0"/>
              <a:t>神</a:t>
            </a:r>
            <a:r>
              <a:rPr lang="zh-CN" altLang="en-US" sz="3600" dirty="0" smtClean="0"/>
              <a:t>的人</a:t>
            </a:r>
            <a:endParaRPr lang="en-US" altLang="zh-CN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8649" y="2870801"/>
            <a:ext cx="8157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所以，你们要知道：那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以信为本的人，就是亚伯拉罕的子孙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。…你们既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属乎基督，就是亚伯拉罕的後裔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，是照著应许承受产业的了。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</a:t>
            </a:r>
            <a:r>
              <a:rPr lang="zh-CN" sz="2800" dirty="0" smtClean="0">
                <a:effectLst/>
                <a:ea typeface="SimSun" panose="02010600030101010101" pitchFamily="2" charset="-122"/>
                <a:cs typeface="SimSun" panose="02010600030101010101" pitchFamily="2" charset="-122"/>
              </a:rPr>
              <a:t>加拉太书</a:t>
            </a:r>
            <a:r>
              <a:rPr lang="en-US" sz="2800" dirty="0" smtClean="0">
                <a:effectLst/>
                <a:latin typeface="SimSun" panose="02010600030101010101" pitchFamily="2" charset="-122"/>
                <a:cs typeface="SimSun" panose="02010600030101010101" pitchFamily="2" charset="-122"/>
              </a:rPr>
              <a:t>3:7,29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41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立约的内容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67" y="1139687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4.1 </a:t>
            </a:r>
            <a:r>
              <a:rPr lang="zh-CN" altLang="en-US" sz="3600" dirty="0" smtClean="0"/>
              <a:t>亚</a:t>
            </a:r>
            <a:r>
              <a:rPr lang="zh-CN" altLang="en-US" sz="3600" dirty="0"/>
              <a:t>伯拉罕之</a:t>
            </a:r>
            <a:r>
              <a:rPr lang="zh-CN" altLang="en-US" sz="3600" dirty="0" smtClean="0"/>
              <a:t>约是国度之约</a:t>
            </a:r>
            <a:endParaRPr lang="en-US" altLang="zh-CN" sz="3600" dirty="0" smtClean="0"/>
          </a:p>
          <a:p>
            <a:r>
              <a:rPr lang="zh-CN" altLang="en-US" sz="3600" dirty="0" smtClean="0"/>
              <a:t>国</a:t>
            </a:r>
            <a:r>
              <a:rPr lang="zh-CN" altLang="en-US" sz="3600" dirty="0"/>
              <a:t>度</a:t>
            </a:r>
            <a:r>
              <a:rPr lang="zh-CN" altLang="en-US" sz="3600" dirty="0" smtClean="0"/>
              <a:t>的</a:t>
            </a:r>
            <a:r>
              <a:rPr lang="zh-CN" altLang="en-US" sz="3600" dirty="0" smtClean="0">
                <a:solidFill>
                  <a:srgbClr val="C00000"/>
                </a:solidFill>
              </a:rPr>
              <a:t>宪章</a:t>
            </a:r>
            <a:r>
              <a:rPr lang="zh-CN" altLang="en-US" sz="3600" dirty="0" smtClean="0"/>
              <a:t>是神的话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     分</a:t>
            </a:r>
            <a:r>
              <a:rPr lang="zh-CN" altLang="en-US" sz="3600" dirty="0"/>
              <a:t>别为</a:t>
            </a:r>
            <a:r>
              <a:rPr lang="zh-CN" altLang="en-US" sz="3600" dirty="0" smtClean="0"/>
              <a:t>圣（割礼</a:t>
            </a:r>
            <a:r>
              <a:rPr lang="en-US" altLang="zh-CN" sz="3600" dirty="0" smtClean="0"/>
              <a:t>—7:9-14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 </a:t>
            </a:r>
            <a:r>
              <a:rPr lang="zh-CN" altLang="en-US" sz="3600" dirty="0" smtClean="0"/>
              <a:t>遵守神的约</a:t>
            </a:r>
            <a:endParaRPr lang="en-US" altLang="zh-CN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8649" y="3576935"/>
            <a:ext cx="81234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“你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们当听从我的话，我就作你们的神，你们也作我的子民。你们行我所吩咐的一切道，就可以得福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。”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耶利米书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7:23</a:t>
            </a:r>
            <a:endParaRPr lang="en-CA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80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立约的内容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6435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4.2 </a:t>
            </a:r>
            <a:r>
              <a:rPr lang="zh-CN" altLang="en-US" sz="3600" dirty="0" smtClean="0"/>
              <a:t>亚</a:t>
            </a:r>
            <a:r>
              <a:rPr lang="zh-CN" altLang="en-US" sz="3600" dirty="0"/>
              <a:t>伯拉罕之</a:t>
            </a:r>
            <a:r>
              <a:rPr lang="zh-CN" altLang="en-US" sz="3600" dirty="0" smtClean="0"/>
              <a:t>约是救赎之约</a:t>
            </a:r>
            <a:endParaRPr lang="en-US" altLang="zh-CN" sz="3600" dirty="0" smtClean="0"/>
          </a:p>
          <a:p>
            <a:r>
              <a:rPr lang="zh-CN" altLang="en-US" sz="3600" dirty="0"/>
              <a:t>救</a:t>
            </a:r>
            <a:r>
              <a:rPr lang="zh-CN" altLang="en-US" sz="3600" dirty="0" smtClean="0"/>
              <a:t>赎人类是神的根本旨意</a:t>
            </a:r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49" y="2463578"/>
            <a:ext cx="8079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他向百姓施行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救赎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，命定他的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约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，直到永远；他的名圣而可畏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诗篇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111:9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1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立约的内容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6435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4.3 </a:t>
            </a:r>
            <a:r>
              <a:rPr lang="zh-CN" altLang="en-US" sz="3600" dirty="0" smtClean="0"/>
              <a:t>亚</a:t>
            </a:r>
            <a:r>
              <a:rPr lang="zh-CN" altLang="en-US" sz="3600" dirty="0"/>
              <a:t>伯拉罕之</a:t>
            </a:r>
            <a:r>
              <a:rPr lang="zh-CN" altLang="en-US" sz="3600" dirty="0" smtClean="0"/>
              <a:t>约预表基督之新约</a:t>
            </a:r>
            <a:endParaRPr lang="en-US" altLang="zh-CN" sz="3600" dirty="0" smtClean="0"/>
          </a:p>
          <a:p>
            <a:r>
              <a:rPr lang="zh-CN" altLang="en-US" sz="3600" dirty="0"/>
              <a:t>耶稣基督是神救赎计划的中</a:t>
            </a:r>
            <a:r>
              <a:rPr lang="zh-CN" altLang="en-US" sz="3600" dirty="0" smtClean="0"/>
              <a:t>心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 smtClean="0"/>
              <a:t>亚伯拉罕的</a:t>
            </a:r>
            <a:r>
              <a:rPr lang="zh-CN" altLang="en-US" sz="3600" dirty="0"/>
              <a:t>后裔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zh-CN" altLang="en-US" sz="3600" dirty="0" smtClean="0"/>
              <a:t>万族万民的救主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zh-CN" altLang="en-US" sz="3600" dirty="0" smtClean="0"/>
              <a:t>永远掌权的君王</a:t>
            </a:r>
            <a:endParaRPr lang="en-US" altLang="zh-CN" sz="3600" dirty="0"/>
          </a:p>
          <a:p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44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051" y="278296"/>
            <a:ext cx="8587409" cy="582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sz="3600" dirty="0" smtClean="0">
                <a:effectLst/>
                <a:latin typeface="Cambria" panose="02040503050406030204" pitchFamily="18" charset="0"/>
                <a:ea typeface="KaiTi" panose="02010609060101010101" pitchFamily="49" charset="-122"/>
                <a:cs typeface="SimSun" panose="02010600030101010101" pitchFamily="2" charset="-122"/>
              </a:rPr>
              <a:t>亚伯兰年九十九岁的时候，耶和华向他显现，对他说：「我是全能的神。你当在我面前作完全人，我就与你立约，使你的後裔极其繁多。」亚伯兰俯伏在地；神又对他说：「我与你立约：你要作多国的父。从此以後，你的名不再叫亚伯兰，要叫亚伯拉罕，因为我已立你作多国的父。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我必使你的後裔极其繁多；国度从你而立，君王从你而出。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             17:1-6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6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5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立约的对象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6435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5.1 </a:t>
            </a:r>
            <a:r>
              <a:rPr lang="zh-CN" altLang="en-US" sz="3600" dirty="0" smtClean="0"/>
              <a:t>亚</a:t>
            </a:r>
            <a:r>
              <a:rPr lang="zh-CN" altLang="en-US" sz="3600" dirty="0"/>
              <a:t>伯拉</a:t>
            </a:r>
            <a:r>
              <a:rPr lang="zh-CN" altLang="en-US" sz="3600" dirty="0" smtClean="0"/>
              <a:t>罕是全人类的代表</a:t>
            </a:r>
            <a:endParaRPr lang="en-US" altLang="zh-CN" sz="3600" dirty="0" smtClean="0"/>
          </a:p>
          <a:p>
            <a:r>
              <a:rPr lang="zh-CN" altLang="en-US" sz="3600" dirty="0" smtClean="0"/>
              <a:t>神借亚伯拉罕之约表达祂救赎心意</a:t>
            </a:r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2338979"/>
            <a:ext cx="79928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并且圣经既然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预先看明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，神要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叫外邦人因信称义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，就早已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传福音给亚伯拉罕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，说：「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万国都必因你得福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。」</a:t>
            </a:r>
            <a:r>
              <a:rPr lang="zh-CN" altLang="en-US" sz="3600" dirty="0"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可见那以信为本的人和有信心的亚伯拉罕一同得福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                                </a:t>
            </a:r>
            <a:r>
              <a:rPr lang="zh-CN" altLang="en-US" sz="2800" dirty="0" smtClean="0">
                <a:ea typeface="SimSun" panose="02010600030101010101" pitchFamily="2" charset="-122"/>
                <a:cs typeface="SimSun" panose="02010600030101010101" pitchFamily="2" charset="-122"/>
              </a:rPr>
              <a:t>加</a:t>
            </a:r>
            <a:r>
              <a:rPr lang="zh-CN" altLang="en-US" sz="2800" dirty="0">
                <a:ea typeface="SimSun" panose="02010600030101010101" pitchFamily="2" charset="-122"/>
                <a:cs typeface="SimSun" panose="02010600030101010101" pitchFamily="2" charset="-122"/>
              </a:rPr>
              <a:t>拉太书</a:t>
            </a:r>
            <a:r>
              <a:rPr lang="en-US" sz="2800" dirty="0">
                <a:latin typeface="SimSun" panose="02010600030101010101" pitchFamily="2" charset="-122"/>
                <a:cs typeface="SimSun" panose="02010600030101010101" pitchFamily="2" charset="-122"/>
              </a:rPr>
              <a:t>3:8-9</a:t>
            </a: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78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5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立约的对象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6435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5.2 </a:t>
            </a:r>
            <a:r>
              <a:rPr lang="zh-CN" altLang="en-US" sz="3600" dirty="0" smtClean="0"/>
              <a:t>神要与你我立永恒的盟约</a:t>
            </a:r>
            <a:endParaRPr lang="en-US" altLang="zh-CN" sz="3600" dirty="0" smtClean="0"/>
          </a:p>
          <a:p>
            <a:r>
              <a:rPr lang="zh-CN" altLang="en-US" sz="3600" dirty="0"/>
              <a:t>已</a:t>
            </a:r>
            <a:r>
              <a:rPr lang="zh-CN" altLang="en-US" sz="3600" dirty="0" smtClean="0"/>
              <a:t>经在这美好盟约内的同胞：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感谢神的救赎恩典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smtClean="0"/>
              <a:t>  </a:t>
            </a:r>
            <a:r>
              <a:rPr lang="zh-CN" altLang="en-US" sz="3600" dirty="0" smtClean="0"/>
              <a:t>持守与神美好盟约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努力追求神的旨意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活出与所蒙的恩典相称的生命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83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5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立约的对象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6435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5.2 </a:t>
            </a:r>
            <a:r>
              <a:rPr lang="zh-CN" altLang="en-US" sz="3600" dirty="0" smtClean="0"/>
              <a:t>神要与你我立永恒的盟约</a:t>
            </a:r>
            <a:endParaRPr lang="en-US" altLang="zh-CN" sz="3600" dirty="0" smtClean="0"/>
          </a:p>
          <a:p>
            <a:r>
              <a:rPr lang="zh-CN" altLang="en-US" sz="3600" dirty="0" smtClean="0"/>
              <a:t>尚未进入这美好盟约的同胞：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无须完美无缺才被神接受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只要认罪悔改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凭信心接受主宝贵的救恩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就完全进入了这神圣的盟约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smtClean="0"/>
              <a:t>  </a:t>
            </a:r>
            <a:r>
              <a:rPr lang="zh-CN" altLang="en-US" sz="3600" dirty="0" smtClean="0"/>
              <a:t>神在盼望你回家，你愿意吗？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0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结    语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12776"/>
            <a:ext cx="7886700" cy="5050528"/>
          </a:xfrm>
        </p:spPr>
        <p:txBody>
          <a:bodyPr>
            <a:normAutofit/>
          </a:bodyPr>
          <a:lstStyle/>
          <a:p>
            <a:pPr algn="r"/>
            <a:r>
              <a:rPr lang="zh-CN" altLang="en-US" sz="3600" dirty="0" smtClean="0"/>
              <a:t>神主动与人建立盟约</a:t>
            </a:r>
            <a:endParaRPr lang="en-US" altLang="zh-CN" sz="3600" dirty="0" smtClean="0"/>
          </a:p>
          <a:p>
            <a:pPr algn="r"/>
            <a:r>
              <a:rPr lang="zh-CN" altLang="en-US" sz="3600" dirty="0"/>
              <a:t>亚伯拉</a:t>
            </a:r>
            <a:r>
              <a:rPr lang="zh-CN" altLang="en-US" sz="3600" dirty="0" smtClean="0"/>
              <a:t>罕之约是一个美好范例</a:t>
            </a:r>
            <a:endParaRPr lang="en-US" altLang="zh-CN" sz="3600" dirty="0" smtClean="0"/>
          </a:p>
          <a:p>
            <a:pPr algn="r"/>
            <a:r>
              <a:rPr lang="zh-CN" altLang="en-US" sz="3600" dirty="0"/>
              <a:t>亚伯拉罕之</a:t>
            </a:r>
            <a:r>
              <a:rPr lang="zh-CN" altLang="en-US" sz="3600" dirty="0" smtClean="0"/>
              <a:t>约指向基督的救恩</a:t>
            </a:r>
            <a:endParaRPr lang="en-US" altLang="zh-CN" sz="3600" dirty="0" smtClean="0"/>
          </a:p>
          <a:p>
            <a:pPr algn="r"/>
            <a:r>
              <a:rPr lang="zh-CN" altLang="en-US" sz="3600" dirty="0"/>
              <a:t>接</a:t>
            </a:r>
            <a:r>
              <a:rPr lang="zh-CN" altLang="en-US" sz="3600" dirty="0" smtClean="0"/>
              <a:t>受、持守神的恩约</a:t>
            </a:r>
            <a:endParaRPr lang="en-US" altLang="zh-CN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8" y="3204947"/>
            <a:ext cx="5968092" cy="33421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0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1. </a:t>
            </a:r>
            <a:r>
              <a:rPr lang="zh-CN" altLang="en-US" sz="4000" dirty="0" smtClean="0"/>
              <a:t>盟约的概念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6435"/>
            <a:ext cx="7886700" cy="505052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立约是贯穿圣经的主线</a:t>
            </a:r>
            <a:endParaRPr lang="en-US" altLang="zh-CN" sz="3600" dirty="0" smtClean="0"/>
          </a:p>
          <a:p>
            <a:r>
              <a:rPr lang="zh-CN" altLang="en-US" sz="3600" dirty="0"/>
              <a:t>盟约（</a:t>
            </a:r>
            <a:r>
              <a:rPr lang="en-US" sz="3600" dirty="0"/>
              <a:t>Covenant</a:t>
            </a:r>
            <a:r>
              <a:rPr lang="zh-CN" altLang="en-US" sz="3600" dirty="0" smtClean="0"/>
              <a:t>）</a:t>
            </a:r>
            <a:r>
              <a:rPr lang="en-US" altLang="zh-CN" sz="3600" dirty="0" smtClean="0"/>
              <a:t>vs.</a:t>
            </a:r>
            <a:r>
              <a:rPr lang="zh-CN" altLang="en-US" sz="3600" dirty="0"/>
              <a:t>契约</a:t>
            </a:r>
            <a:r>
              <a:rPr lang="en-US" sz="3600" dirty="0"/>
              <a:t>(Contract</a:t>
            </a:r>
            <a:r>
              <a:rPr lang="en-US" sz="3600" dirty="0" smtClean="0"/>
              <a:t>)</a:t>
            </a:r>
          </a:p>
          <a:p>
            <a:r>
              <a:rPr lang="zh-CN" altLang="en-US" sz="3600" dirty="0"/>
              <a:t>契</a:t>
            </a:r>
            <a:r>
              <a:rPr lang="zh-CN" altLang="en-US" sz="3600" dirty="0" smtClean="0"/>
              <a:t>约与契约精神</a:t>
            </a:r>
            <a:endParaRPr lang="en-US" altLang="zh-CN" sz="3600" dirty="0" smtClean="0"/>
          </a:p>
          <a:p>
            <a:r>
              <a:rPr lang="zh-CN" altLang="en-US" sz="3600" dirty="0"/>
              <a:t>盟</a:t>
            </a:r>
            <a:r>
              <a:rPr lang="zh-CN" altLang="en-US" sz="3600" dirty="0" smtClean="0"/>
              <a:t>约与结盟关系</a:t>
            </a:r>
            <a:endParaRPr lang="en-US" altLang="zh-CN" sz="3600" dirty="0" smtClean="0"/>
          </a:p>
          <a:p>
            <a:r>
              <a:rPr lang="zh-CN" altLang="en-US" sz="3600" dirty="0"/>
              <a:t>神与</a:t>
            </a:r>
            <a:r>
              <a:rPr lang="zh-CN" altLang="en-US" sz="3600" dirty="0" smtClean="0"/>
              <a:t>人立约是最高级别的盟约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3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" b="9188"/>
          <a:stretch/>
        </p:blipFill>
        <p:spPr>
          <a:xfrm>
            <a:off x="4534650" y="2345635"/>
            <a:ext cx="3852531" cy="42406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90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立约的发起者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6435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3600" dirty="0" smtClean="0"/>
              <a:t>2.1 </a:t>
            </a:r>
            <a:r>
              <a:rPr lang="zh-CN" altLang="en-US" sz="3600" dirty="0" smtClean="0"/>
              <a:t>神主动与亚伯拉罕立约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ndalus" panose="02020603050405020304" pitchFamily="18" charset="-78"/>
              </a:rPr>
              <a:t>耶和华向他显现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Andalus" panose="02020603050405020304" pitchFamily="18" charset="-78"/>
              </a:rPr>
              <a:t>，对他说：我是全能的神。你当在我面前作完全人， 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ndalus" panose="02020603050405020304" pitchFamily="18" charset="-78"/>
              </a:rPr>
              <a:t>我就与你立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ndalus" panose="02020603050405020304" pitchFamily="18" charset="-78"/>
              </a:rPr>
              <a:t>约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Andalus" panose="02020603050405020304" pitchFamily="18" charset="-78"/>
              </a:rPr>
              <a:t>。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Andalus" panose="02020603050405020304" pitchFamily="18" charset="-78"/>
              </a:rPr>
              <a:t>17:1-2</a:t>
            </a:r>
          </a:p>
          <a:p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ndalus" panose="02020603050405020304" pitchFamily="18" charset="-78"/>
              </a:rPr>
              <a:t>神单方面立下永恒之约</a:t>
            </a:r>
            <a:endParaRPr lang="en-CA" sz="3600" dirty="0">
              <a:latin typeface="SimHei" panose="02010609060101010101" pitchFamily="49" charset="-122"/>
              <a:ea typeface="SimHei" panose="02010609060101010101" pitchFamily="49" charset="-122"/>
              <a:cs typeface="Andalus" panose="02020603050405020304" pitchFamily="18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1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立约的发起者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6435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3600" dirty="0" smtClean="0"/>
              <a:t>2.2 </a:t>
            </a:r>
            <a:r>
              <a:rPr lang="zh-CN" altLang="en-US" sz="3600" dirty="0" smtClean="0"/>
              <a:t>立约</a:t>
            </a:r>
            <a:r>
              <a:rPr lang="zh-CN" altLang="en-US" sz="3600" dirty="0"/>
              <a:t>过程</a:t>
            </a:r>
            <a:r>
              <a:rPr lang="zh-CN" altLang="en-US" sz="3600" dirty="0" smtClean="0"/>
              <a:t>中神显示了最大诚意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83703" y="1705658"/>
            <a:ext cx="84217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他说：「你为我取一只三年的母牛，一只三年的母山羊，一只三年的公绵羊，一只斑鸠，一只雏鸽。」亚伯兰就取了这些来，每样劈开，分成两半，一半对著一半地摆列，只有鸟没有劈开。有鸷鸟下来，落在那死畜的肉上，亚伯兰就把他吓飞了。日头正落的时候，亚伯兰沉沉的睡了；忽然有惊人的大黑暗落在他身上。耶和华对亚</a:t>
            </a:r>
            <a:endParaRPr lang="en-CA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1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立约的发起者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6435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3600" dirty="0" smtClean="0"/>
              <a:t>2.2 </a:t>
            </a:r>
            <a:r>
              <a:rPr lang="zh-CN" altLang="en-US" sz="3600" dirty="0" smtClean="0"/>
              <a:t>立约</a:t>
            </a:r>
            <a:r>
              <a:rPr lang="zh-CN" altLang="en-US" sz="3600" dirty="0"/>
              <a:t>过程</a:t>
            </a:r>
            <a:r>
              <a:rPr lang="zh-CN" altLang="en-US" sz="3600" dirty="0" smtClean="0"/>
              <a:t>中神显示了最大诚意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83703" y="1692406"/>
            <a:ext cx="84217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伯兰说：「你要的确知道，你的後裔必寄居别人的地，又服事那地的人；那地的人要苦待他们四百年。并且他们所要服事的那国，我要惩罚，後来他们必带著许多财物从那里出来。但你要享大寿数，平平安安的归到你列祖那里，被人埋葬。到了第四代，他们必回到此地，因为亚摩利人的罪孽还没有满盈。」不料有冒烟的炉并烧著的火把从那些肉块中经过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</a:t>
            </a:r>
            <a:r>
              <a:rPr lang="en-US" altLang="zh-CN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15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:</a:t>
            </a:r>
            <a:r>
              <a:rPr lang="en-US" altLang="zh-CN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9-17</a:t>
            </a:r>
            <a:endParaRPr lang="en-CA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2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立约的发起者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6435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3600" dirty="0" smtClean="0"/>
              <a:t>2.2 </a:t>
            </a:r>
            <a:r>
              <a:rPr lang="zh-CN" altLang="en-US" sz="3600" dirty="0" smtClean="0"/>
              <a:t>立约</a:t>
            </a:r>
            <a:r>
              <a:rPr lang="zh-CN" altLang="en-US" sz="3600" dirty="0"/>
              <a:t>过程</a:t>
            </a:r>
            <a:r>
              <a:rPr lang="zh-CN" altLang="en-US" sz="3600" dirty="0" smtClean="0"/>
              <a:t>中神显示了最大诚意</a:t>
            </a:r>
            <a:endParaRPr lang="en-US" altLang="zh-CN" sz="3600" dirty="0" smtClean="0"/>
          </a:p>
          <a:p>
            <a:r>
              <a:rPr lang="zh-CN" altLang="en-US" sz="3600" dirty="0" smtClean="0"/>
              <a:t>近东习俗中最严肃的立约仪式：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83703" y="2381521"/>
            <a:ext cx="84217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他说：「你为我取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…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」亚伯兰就取了这些来，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每样劈开，分成两半，一半对著一半地摆列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…  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亚伯兰沉沉的睡了；忽然有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惊人的大黑暗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落在他身上。耶和华对亚伯兰说：「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…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。」不料有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冒烟的炉并烧著的火把从那些肉块中经过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endParaRPr lang="en-CA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8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立约的发起者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6435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3600" dirty="0" smtClean="0"/>
              <a:t>2.3 </a:t>
            </a:r>
            <a:r>
              <a:rPr lang="zh-CN" altLang="en-US" sz="3600" dirty="0" smtClean="0"/>
              <a:t>立</a:t>
            </a:r>
            <a:r>
              <a:rPr lang="zh-CN" altLang="en-US" sz="3600" dirty="0"/>
              <a:t>约</a:t>
            </a:r>
            <a:r>
              <a:rPr lang="zh-CN" altLang="en-US" sz="3600" dirty="0" smtClean="0"/>
              <a:t>的神是守约施慈爱的神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8650" y="1727515"/>
            <a:ext cx="80382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耶和华天上的神，大而可畏的神啊，你向爱你、守你诫命的人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守约施慈爱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					  	  </a:t>
            </a:r>
            <a:r>
              <a:rPr lang="zh-CN" sz="2800" dirty="0" smtClean="0">
                <a:effectLst/>
                <a:ea typeface="SimSun" panose="02010600030101010101" pitchFamily="2" charset="-122"/>
                <a:cs typeface="SimSun" panose="02010600030101010101" pitchFamily="2" charset="-122"/>
              </a:rPr>
              <a:t>尼希米记</a:t>
            </a:r>
            <a:r>
              <a:rPr lang="en-US" sz="2800" dirty="0" smtClean="0">
                <a:effectLst/>
                <a:latin typeface="SimSun" panose="02010600030101010101" pitchFamily="2" charset="-122"/>
                <a:cs typeface="SimSun" panose="02010600030101010101" pitchFamily="2" charset="-122"/>
              </a:rPr>
              <a:t>1:5</a:t>
            </a:r>
            <a:endParaRPr lang="en-CA" sz="3600" dirty="0"/>
          </a:p>
        </p:txBody>
      </p:sp>
      <p:sp>
        <p:nvSpPr>
          <p:cNvPr id="6" name="Rectangle 5"/>
          <p:cNvSpPr/>
          <p:nvPr/>
        </p:nvSpPr>
        <p:spPr>
          <a:xfrm>
            <a:off x="628650" y="3394757"/>
            <a:ext cx="788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主啊，大而可畏的神，向爱主、守主诫命的人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守约施慈爱</a:t>
            </a:r>
            <a:r>
              <a:rPr lang="zh-CN" sz="3600" dirty="0" smtClean="0">
                <a:effectLst/>
                <a:ea typeface="SimSun" panose="02010600030101010101" pitchFamily="2" charset="-122"/>
                <a:cs typeface="SimSun" panose="02010600030101010101" pitchFamily="2" charset="-122"/>
              </a:rPr>
              <a:t>。</a:t>
            </a:r>
            <a:r>
              <a:rPr lang="en-US" altLang="zh-CN" sz="3600" dirty="0" smtClean="0">
                <a:effectLst/>
                <a:ea typeface="SimSun" panose="02010600030101010101" pitchFamily="2" charset="-122"/>
                <a:cs typeface="SimSun" panose="02010600030101010101" pitchFamily="2" charset="-122"/>
              </a:rPr>
              <a:t>       </a:t>
            </a:r>
            <a:r>
              <a:rPr lang="zh-CN" sz="2800" dirty="0" smtClean="0">
                <a:effectLst/>
                <a:ea typeface="SimSun" panose="02010600030101010101" pitchFamily="2" charset="-122"/>
                <a:cs typeface="SimSun" panose="02010600030101010101" pitchFamily="2" charset="-122"/>
              </a:rPr>
              <a:t>但以理书</a:t>
            </a:r>
            <a:r>
              <a:rPr lang="en-US" sz="2800" dirty="0" smtClean="0">
                <a:effectLst/>
                <a:latin typeface="SimSun" panose="02010600030101010101" pitchFamily="2" charset="-122"/>
                <a:cs typeface="SimSun" panose="02010600030101010101" pitchFamily="2" charset="-122"/>
              </a:rPr>
              <a:t>9:4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47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sz="4000" dirty="0" smtClean="0"/>
              <a:t>. </a:t>
            </a:r>
            <a:r>
              <a:rPr lang="zh-CN" altLang="en-US" sz="4000" dirty="0" smtClean="0"/>
              <a:t>立约的发起者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6435"/>
            <a:ext cx="7886700" cy="505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3600" dirty="0"/>
              <a:t>2.3 </a:t>
            </a:r>
            <a:r>
              <a:rPr lang="zh-CN" altLang="en-US" sz="3600" dirty="0"/>
              <a:t>立约的神是守约施慈爱的神</a:t>
            </a:r>
            <a:endParaRPr lang="en-US" altLang="zh-CN" sz="3600" dirty="0"/>
          </a:p>
          <a:p>
            <a:r>
              <a:rPr lang="zh-CN" altLang="en-US" sz="3600" dirty="0" smtClean="0"/>
              <a:t>守约施慈爱是神的本性决定的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8650" y="2358887"/>
            <a:ext cx="8038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我们纵然失信，他仍是可信的，因为他不能背乎自己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后</a:t>
            </a:r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2:13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2-FC49-4376-8B78-9C8FFC909CB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99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1889</Words>
  <Application>Microsoft Office PowerPoint</Application>
  <PresentationFormat>On-screen Show (4:3)</PresentationFormat>
  <Paragraphs>130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亚伯拉罕之约 信心之父亚伯拉罕 (3)</vt:lpstr>
      <vt:lpstr>PowerPoint Presentation</vt:lpstr>
      <vt:lpstr>1. 盟约的概念</vt:lpstr>
      <vt:lpstr>2. 立约的发起者</vt:lpstr>
      <vt:lpstr>2. 立约的发起者</vt:lpstr>
      <vt:lpstr>2. 立约的发起者</vt:lpstr>
      <vt:lpstr>2. 立约的发起者</vt:lpstr>
      <vt:lpstr>2. 立约的发起者</vt:lpstr>
      <vt:lpstr>2. 立约的发起者</vt:lpstr>
      <vt:lpstr>2. 立约的发起者</vt:lpstr>
      <vt:lpstr>3. 立约的目的</vt:lpstr>
      <vt:lpstr>4. 立约的内容</vt:lpstr>
      <vt:lpstr>4. 立约的内容</vt:lpstr>
      <vt:lpstr>4. 立约的内容</vt:lpstr>
      <vt:lpstr>4. 立约的内容</vt:lpstr>
      <vt:lpstr>4. 立约的内容</vt:lpstr>
      <vt:lpstr>4. 立约的内容</vt:lpstr>
      <vt:lpstr>4. 立约的内容</vt:lpstr>
      <vt:lpstr>4. 立约的内容</vt:lpstr>
      <vt:lpstr>5. 立约的对象</vt:lpstr>
      <vt:lpstr>5. 立约的对象</vt:lpstr>
      <vt:lpstr>5. 立约的对象</vt:lpstr>
      <vt:lpstr>结    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dli</dc:creator>
  <cp:lastModifiedBy>LRC Sound Booth</cp:lastModifiedBy>
  <cp:revision>55</cp:revision>
  <dcterms:created xsi:type="dcterms:W3CDTF">2017-03-07T02:08:42Z</dcterms:created>
  <dcterms:modified xsi:type="dcterms:W3CDTF">2017-03-19T16:34:33Z</dcterms:modified>
</cp:coreProperties>
</file>