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7" r:id="rId3"/>
    <p:sldId id="257" r:id="rId4"/>
    <p:sldId id="258" r:id="rId5"/>
    <p:sldId id="260" r:id="rId6"/>
    <p:sldId id="261" r:id="rId7"/>
    <p:sldId id="306" r:id="rId8"/>
    <p:sldId id="361" r:id="rId9"/>
    <p:sldId id="362" r:id="rId10"/>
    <p:sldId id="367" r:id="rId11"/>
    <p:sldId id="289" r:id="rId12"/>
    <p:sldId id="363" r:id="rId13"/>
    <p:sldId id="264" r:id="rId14"/>
    <p:sldId id="263" r:id="rId15"/>
    <p:sldId id="271" r:id="rId16"/>
    <p:sldId id="270" r:id="rId17"/>
    <p:sldId id="342" r:id="rId18"/>
    <p:sldId id="341" r:id="rId19"/>
    <p:sldId id="364" r:id="rId20"/>
    <p:sldId id="328" r:id="rId21"/>
    <p:sldId id="272" r:id="rId22"/>
    <p:sldId id="344" r:id="rId23"/>
    <p:sldId id="365" r:id="rId24"/>
    <p:sldId id="366" r:id="rId25"/>
    <p:sldId id="274" r:id="rId26"/>
    <p:sldId id="347" r:id="rId27"/>
    <p:sldId id="348" r:id="rId28"/>
    <p:sldId id="350" r:id="rId29"/>
    <p:sldId id="351" r:id="rId30"/>
    <p:sldId id="352" r:id="rId31"/>
    <p:sldId id="353" r:id="rId32"/>
    <p:sldId id="279" r:id="rId33"/>
    <p:sldId id="354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4H00886.MP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</a:t>
            </a:r>
            <a:endParaRPr lang="en-US" altLang="zh-CN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2052" name="Picture 4" descr="F:\印尼风景照片\IMG_936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899592" y="2708920"/>
            <a:ext cx="5974713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5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靠主站立的稳</a:t>
            </a:r>
            <a:endParaRPr lang="zh-CN" altLang="en-US" sz="7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1" action="ppaction://hlinkfile"/>
              </a:rPr>
              <a:t>M4H00886.MP4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靠主站立的稳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5" y="1286510"/>
            <a:ext cx="8787130" cy="5357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3:1 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我们既不能再忍，就愿意独自等在雅典，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5 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为此，我既不能再忍，就打发人去，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10 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我们昼夜切切地祈求，要见你们的面，</a:t>
            </a:r>
            <a:r>
              <a:rPr lang="zh-CN" alt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补满你们信心的不足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靠主站立的稳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600200"/>
            <a:ext cx="8786874" cy="504351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一、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坚固的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信心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 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打发我们的兄弟在基督福音上作　神执事的提摩太前去（“作　神执事的”有古卷作“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与　神同工的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”）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坚固你们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，并在你们所信的道上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劝慰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你们，</a:t>
            </a:r>
            <a:endParaRPr lang="zh-CN" altLang="en-US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26695"/>
            <a:ext cx="8930005" cy="6416675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41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r>
              <a:rPr lang="zh-CN" altLang="en-US" sz="41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、幼小生命需坚固</a:t>
            </a:r>
            <a:endParaRPr lang="zh-CN" altLang="en-US" sz="41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zh-CN" altLang="en-US" b="1" dirty="0" smtClean="0"/>
              <a:t>徒</a:t>
            </a:r>
            <a:r>
              <a:rPr lang="en-US" altLang="zh-CN" b="1" dirty="0" smtClean="0"/>
              <a:t>17:1 </a:t>
            </a:r>
            <a:r>
              <a:rPr lang="zh-CN" altLang="en-US" b="1" dirty="0" smtClean="0"/>
              <a:t>保罗和西拉经过暗妃波里、亚波罗尼亚，来到帖撒罗尼迦，在那里有犹太人的会堂。</a:t>
            </a:r>
            <a:endParaRPr lang="zh-CN" altLang="en-US" b="1" dirty="0" smtClean="0"/>
          </a:p>
          <a:p>
            <a:r>
              <a:rPr lang="en-US" altLang="zh-CN" b="1" dirty="0" smtClean="0"/>
              <a:t>2 </a:t>
            </a:r>
            <a:r>
              <a:rPr lang="zh-CN" altLang="en-US" b="1" dirty="0" smtClean="0"/>
              <a:t>保罗照他素常的规矩进去，一连三个安息日，本着圣经与他们辩论，</a:t>
            </a:r>
            <a:endParaRPr lang="zh-CN" altLang="en-US" b="1" dirty="0" smtClean="0"/>
          </a:p>
          <a:p>
            <a:r>
              <a:rPr lang="en-US" altLang="zh-CN" b="1" dirty="0" smtClean="0"/>
              <a:t>3 </a:t>
            </a:r>
            <a:r>
              <a:rPr lang="zh-CN" altLang="en-US" b="1" dirty="0" smtClean="0"/>
              <a:t>讲解陈明基督必须受害，从死里复活，又说：“我所传与你们的这位耶稣，就是基督。”</a:t>
            </a:r>
            <a:endParaRPr lang="zh-CN" altLang="en-US" b="1" dirty="0" smtClean="0"/>
          </a:p>
          <a:p>
            <a:r>
              <a:rPr lang="en-US" altLang="zh-CN" b="1" dirty="0" smtClean="0"/>
              <a:t>4 </a:t>
            </a:r>
            <a:r>
              <a:rPr lang="zh-CN" altLang="en-US" b="1" dirty="0" smtClean="0"/>
              <a:t>他们中间有些人听了劝，就附从保罗和西拉，</a:t>
            </a:r>
            <a:r>
              <a:rPr lang="zh-CN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并有许多虔敬的希腊人，尊贵的妇女也不少</a:t>
            </a:r>
            <a:r>
              <a:rPr lang="zh-CN" altLang="en-US" b="1" dirty="0" smtClean="0"/>
              <a:t>。</a:t>
            </a:r>
            <a:endParaRPr lang="zh-CN" altLang="en-US" b="1" dirty="0" smtClean="0"/>
          </a:p>
          <a:p>
            <a:r>
              <a:rPr lang="en-US" altLang="zh-CN" b="1" dirty="0" smtClean="0"/>
              <a:t>5 </a:t>
            </a:r>
            <a:r>
              <a:rPr lang="zh-CN" altLang="en-US" b="1" dirty="0" smtClean="0"/>
              <a:t>但那不信的犹太人心里嫉妒，招聚了些市井匪类，搭伙成群，耸动合城的人闯进耶孙的家，要将保罗、西拉带到百姓那里。</a:t>
            </a:r>
            <a:endParaRPr lang="zh-CN" altLang="en-US" b="1" dirty="0" smtClean="0"/>
          </a:p>
          <a:p>
            <a:r>
              <a:rPr lang="en-US" altLang="zh-CN" b="1" dirty="0" smtClean="0"/>
              <a:t>6 </a:t>
            </a:r>
            <a:r>
              <a:rPr lang="zh-CN" altLang="en-US" b="1" dirty="0" smtClean="0"/>
              <a:t>找不着他们，就把耶孙和几个弟兄拉到地方官那里，喊叫说：“那搅乱天下的也到这里来了，</a:t>
            </a:r>
            <a:endParaRPr lang="en-US" altLang="zh-CN" b="1" dirty="0" smtClean="0"/>
          </a:p>
          <a:p>
            <a:r>
              <a:rPr lang="en-US" altLang="zh-CN" b="1" dirty="0" smtClean="0"/>
              <a:t>17:10 </a:t>
            </a:r>
            <a:r>
              <a:rPr lang="zh-CN" altLang="en-US" b="1" dirty="0" smtClean="0"/>
              <a:t>弟兄们随即在夜间打发保罗和西拉往庇哩亚去。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靠主站立的稳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184576"/>
          </a:xfrm>
        </p:spPr>
        <p:txBody>
          <a:bodyPr>
            <a:normAutofit lnSpcReduction="10000"/>
          </a:bodyPr>
          <a:lstStyle/>
          <a:p>
            <a:r>
              <a:rPr lang="zh-CN" altLang="en-US" sz="4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一、</a:t>
            </a:r>
            <a:r>
              <a:rPr lang="zh-CN" altLang="en-US" sz="4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坚固的</a:t>
            </a:r>
            <a:r>
              <a:rPr lang="zh-CN" altLang="en-US" sz="4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信心</a:t>
            </a:r>
            <a:endParaRPr lang="zh-CN" altLang="en-US" sz="42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altLang="zh-CN" sz="42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42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altLang="en-US" sz="42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诸般的</a:t>
            </a:r>
            <a:r>
              <a:rPr lang="zh-CN" altLang="en-US" sz="42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患难</a:t>
            </a:r>
            <a:endParaRPr lang="zh-CN" altLang="en-US" sz="42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帖前</a:t>
            </a:r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：</a:t>
            </a:r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 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免得有人被</a:t>
            </a:r>
            <a:r>
              <a:rPr lang="zh-CN" altLang="en-US" sz="4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诸般患难摇动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，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865"/>
            <a:ext cx="8229600" cy="671195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靠主站立的稳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8280" y="860425"/>
            <a:ext cx="8709025" cy="559752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endParaRPr lang="en-US" altLang="zh-CN" sz="42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帖前</a:t>
            </a:r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：</a:t>
            </a:r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14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弟兄们，你们曾效法犹太中，在基督耶稣里　神的各教会。因为你们也</a:t>
            </a:r>
            <a:r>
              <a:rPr lang="zh-CN" altLang="en-US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受了本地人的苦害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，像他们受了犹太人的苦害一样。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15 这犹太人杀了主耶稣和先知，又把我们赶出去。他们不得　神的喜悦，且与众人为敌，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8585"/>
            <a:ext cx="8229600" cy="709295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靠主站立的稳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705" y="817880"/>
            <a:ext cx="8712835" cy="5707380"/>
          </a:xfrm>
        </p:spPr>
        <p:txBody>
          <a:bodyPr>
            <a:normAutofit fontScale="70000"/>
          </a:bodyPr>
          <a:lstStyle/>
          <a:p>
            <a:r>
              <a:rPr lang="en-US" altLang="zh-CN" sz="42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zh-CN" altLang="en-US" sz="42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</a:t>
            </a:r>
            <a:r>
              <a:rPr lang="zh-CN" altLang="en-US" sz="42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诸般的</a:t>
            </a:r>
            <a:r>
              <a:rPr lang="zh-CN" altLang="en-US" sz="42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患难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罗8:35 谁能使我们与基督的爱隔绝呢？难道是患难吗？是困苦吗？是逼迫吗？是饥饿吗？是赤身露体吗？是危险吗？是刀剑吗？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8:36 如经上所记：“我们为你的缘故终日被杀，人看我们如将宰的羊。”37 然而，</a:t>
            </a:r>
            <a:r>
              <a:rPr lang="zh-CN" altLang="en-US" sz="4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靠着爱我们的主，在这一切的事上已经得胜有余了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8:38 因为</a:t>
            </a:r>
            <a:r>
              <a:rPr lang="zh-CN" altLang="en-US" sz="4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我深信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无论是死，是生，是天使，是掌权的，是有能的，是现在的事，是将来的事，39 是高处的，是低处的，是别的受造之物，</a:t>
            </a:r>
            <a:r>
              <a:rPr lang="zh-CN" altLang="en-US" sz="4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都不能叫我们与　神的爱隔绝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；这爱是在我们的主基督耶稣里的。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靠主站立的稳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184576"/>
          </a:xfrm>
        </p:spPr>
        <p:txBody>
          <a:bodyPr>
            <a:normAutofit lnSpcReduction="10000"/>
          </a:bodyPr>
          <a:lstStyle/>
          <a:p>
            <a:r>
              <a:rPr lang="en-US" altLang="zh-CN" sz="42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zh-CN" altLang="en-US" sz="42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</a:t>
            </a:r>
            <a:r>
              <a:rPr lang="zh-CN" altLang="en-US" sz="42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诸般的</a:t>
            </a:r>
            <a:r>
              <a:rPr lang="zh-CN" altLang="en-US" sz="42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患难</a:t>
            </a:r>
            <a:endParaRPr lang="en-US" altLang="zh-CN" sz="42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帖前</a:t>
            </a:r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：</a:t>
            </a:r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 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免得有人被</a:t>
            </a:r>
            <a:r>
              <a:rPr lang="zh-CN" altLang="en-US" sz="4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诸般患难摇动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，因为你们自己知道我们受患难原是命定的。</a:t>
            </a:r>
            <a:endParaRPr lang="en-US" altLang="zh-CN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 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我们在你们那里的时候预先告诉你们，我们必受患难，以后果然应验了，你们也知道。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865"/>
            <a:ext cx="8229600" cy="801370"/>
          </a:xfrm>
        </p:spPr>
        <p:txBody>
          <a:bodyPr/>
          <a:lstStyle/>
          <a:p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靠主站立的稳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705" y="804545"/>
            <a:ext cx="8712835" cy="5720715"/>
          </a:xfrm>
        </p:spPr>
        <p:txBody>
          <a:bodyPr>
            <a:normAutofit/>
          </a:bodyPr>
          <a:lstStyle/>
          <a:p>
            <a:r>
              <a:rPr lang="en-US" altLang="zh-CN" sz="42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zh-CN" altLang="en-US" sz="42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、诸般的患难</a:t>
            </a:r>
            <a:endParaRPr lang="en-US" altLang="zh-CN" sz="42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zh-CN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帖前</a:t>
            </a:r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r>
              <a:rPr lang="zh-CN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：</a:t>
            </a:r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 </a:t>
            </a:r>
            <a:r>
              <a:rPr lang="zh-CN" alt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免得有人被诸般患难摇动，因为你们自己知道我们受患难原是命定的。</a:t>
            </a:r>
            <a:endParaRPr lang="zh-CN" altLang="en-US" sz="2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 </a:t>
            </a:r>
            <a:r>
              <a:rPr lang="zh-CN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我们在你们那里的时候预先告诉你们，我们必受患难，以后果然应验了，你们也知道。</a:t>
            </a:r>
            <a:endParaRPr lang="zh-CN" alt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zh-CN" altLang="en-US" sz="40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彼前</a:t>
            </a:r>
            <a:r>
              <a:rPr lang="en-US" altLang="zh-CN" sz="40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zh-CN" altLang="en-US" sz="40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</a:t>
            </a:r>
            <a:r>
              <a:rPr lang="en-US" altLang="zh-CN" sz="40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21</a:t>
            </a:r>
            <a:r>
              <a:rPr lang="zh-CN" altLang="en-US" sz="40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你们蒙召原是为此，因基督也为你们受过苦，给你们留下榜样，叫你们跟随他的脚踪行。</a:t>
            </a:r>
            <a:endParaRPr lang="zh-CN" altLang="en-US" sz="40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靠主站立的稳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184576"/>
          </a:xfrm>
        </p:spPr>
        <p:txBody>
          <a:bodyPr>
            <a:normAutofit lnSpcReduction="10000"/>
          </a:bodyPr>
          <a:lstStyle/>
          <a:p>
            <a:r>
              <a:rPr lang="en-US" altLang="zh-CN" sz="42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zh-CN" altLang="en-US" sz="42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</a:t>
            </a:r>
            <a:r>
              <a:rPr lang="zh-CN" altLang="en-US" sz="42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诸般的</a:t>
            </a:r>
            <a:r>
              <a:rPr lang="zh-CN" altLang="en-US" sz="42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患难</a:t>
            </a:r>
            <a:endParaRPr lang="en-US" altLang="zh-CN" sz="42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l"/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林后1:3 愿颂赞归与我们的主耶稣基督的父　神，就是发慈悲的父，赐各样安慰的　神。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l"/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 我们在一切患难中，他就安慰我们，叫我们能用　神所赐的安慰去安慰那遭各样患难的人。</a:t>
            </a:r>
            <a:endParaRPr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928694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帖前三章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71546"/>
            <a:ext cx="8401080" cy="557216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43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3:1 </a:t>
            </a:r>
            <a:r>
              <a:rPr lang="zh-CN" altLang="en-US" sz="43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我们既不能再忍，就愿意独自等在雅典，</a:t>
            </a:r>
            <a:endParaRPr lang="zh-CN" altLang="en-US" sz="43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altLang="zh-CN" sz="43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 </a:t>
            </a:r>
            <a:r>
              <a:rPr lang="zh-CN" altLang="en-US" sz="43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打发我们的兄弟在基督福音上作　神执事的提摩太前去（“作　神执事的”有古卷作“与　神同工的”）坚固你们，并在你们所信的道上劝慰你们，</a:t>
            </a:r>
            <a:endParaRPr lang="zh-CN" altLang="en-US" sz="43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altLang="zh-CN" sz="43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 </a:t>
            </a:r>
            <a:r>
              <a:rPr lang="zh-CN" altLang="en-US" sz="43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免得有人被诸般患难摇动，因为你们自己知道我们受患难原是命定的。</a:t>
            </a:r>
            <a:endParaRPr lang="zh-CN" altLang="en-US" sz="43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695"/>
            <a:ext cx="8229600" cy="791210"/>
          </a:xfrm>
        </p:spPr>
        <p:txBody>
          <a:bodyPr/>
          <a:lstStyle/>
          <a:p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靠主站立的稳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22960"/>
            <a:ext cx="8229600" cy="5302885"/>
          </a:xfrm>
        </p:spPr>
        <p:txBody>
          <a:bodyPr>
            <a:normAutofit/>
          </a:bodyPr>
          <a:lstStyle/>
          <a:p>
            <a:r>
              <a:rPr lang="zh-CN" altLang="en-US" sz="42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一、</a:t>
            </a:r>
            <a:r>
              <a:rPr lang="zh-CN" altLang="en-US" sz="42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坚固的</a:t>
            </a:r>
            <a:r>
              <a:rPr lang="zh-CN" altLang="en-US" sz="42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信心</a:t>
            </a:r>
            <a:endParaRPr lang="zh-CN" altLang="en-US" sz="42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en-US" altLang="zh-CN" sz="4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3</a:t>
            </a:r>
            <a:r>
              <a:rPr lang="zh-CN" altLang="en-US" sz="4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、撒但诱惑</a:t>
            </a:r>
            <a:endParaRPr lang="en-US" altLang="zh-CN" sz="42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帖前</a:t>
            </a:r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：</a:t>
            </a:r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 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为此，我既不能再忍，就打发人去，要晓得你们的信心如何，恐怕那诱惑人的到底诱惑了你们，叫我们的劳苦归于徒然。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695"/>
            <a:ext cx="8229600" cy="634365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靠主站立的稳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34695"/>
            <a:ext cx="8229600" cy="5391150"/>
          </a:xfrm>
        </p:spPr>
        <p:txBody>
          <a:bodyPr>
            <a:normAutofit lnSpcReduction="10000"/>
          </a:bodyPr>
          <a:lstStyle/>
          <a:p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一、坚固的信心</a:t>
            </a:r>
            <a:endParaRPr lang="zh-CN" altLang="en-US" sz="4000" b="1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en-US" altLang="zh-CN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3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、撒但诱惑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帖前</a:t>
            </a: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：</a:t>
            </a: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 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恐怕那诱惑人的到底诱惑了你们，</a:t>
            </a:r>
            <a:endParaRPr lang="zh-CN" altLang="en-US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zh-CN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平安稳妥、功成名就</a:t>
            </a:r>
            <a:endParaRPr lang="zh-CN" altLang="en-US"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身体健康、事业、学业有成</a:t>
            </a:r>
            <a:endParaRPr lang="zh-CN" altLang="en-US" sz="36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诱惑人离开真道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眼目的情欲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695"/>
            <a:ext cx="8229600" cy="634365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靠主站立的稳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34695"/>
            <a:ext cx="8229600" cy="5391150"/>
          </a:xfrm>
        </p:spPr>
        <p:txBody>
          <a:bodyPr>
            <a:normAutofit lnSpcReduction="10000"/>
          </a:bodyPr>
          <a:lstStyle/>
          <a:p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一、坚固的信心</a:t>
            </a:r>
            <a:endParaRPr lang="zh-CN" altLang="en-US" sz="4000" b="1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en-US" altLang="zh-CN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3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、撒但诱惑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约</a:t>
            </a: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10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：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10盗贼来，无非要偷窃、杀害、毁坏；我来了，是要叫羊（或作“人”）得生命，并且得的更丰盛</a:t>
            </a:r>
            <a:r>
              <a:rPr 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。</a:t>
            </a:r>
            <a:endParaRPr lang="zh-CN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zh-CN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9695"/>
            <a:ext cx="8229600" cy="634365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靠主站立的稳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460" y="734695"/>
            <a:ext cx="8829675" cy="5955030"/>
          </a:xfrm>
        </p:spPr>
        <p:txBody>
          <a:bodyPr>
            <a:normAutofit fontScale="90000"/>
          </a:bodyPr>
          <a:lstStyle/>
          <a:p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一、坚固的信心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彼前</a:t>
            </a: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：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7你们要将一切的忧虑卸给　神，因为他顾念你们。</a:t>
            </a:r>
            <a:endParaRPr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8务要谨守、警醒，因为你们的仇敌魔鬼，如同吼叫的狮子，遍地游行，寻找可吞吃的人。9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你们要用坚固的信心抵挡它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，因为知道你们在世上的众弟兄也是经历这样的苦难。10那赐诸般恩典的　神曾在基督里召你们，得享他永远的荣耀，等你们暂受苦难之后，必要亲自成全你们，坚固你们，赐力量给你们。</a:t>
            </a:r>
            <a:endParaRPr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靠主站立的稳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832648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二、彼此切实的爱心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帖前</a:t>
            </a:r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：</a:t>
            </a:r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6 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但提摩太刚才从你们那里回来，将你们信心和爱心的好消息报给我们，又说你们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常常记念我们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，切切地想见我们，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如同我们想见你们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一样。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靠主站立的稳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832648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二、彼此切实的爱心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1、父母的心肠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帖前</a:t>
            </a:r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3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：</a:t>
            </a:r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8 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你们若靠主站立得稳，我们就活了。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靠主站立的稳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832648"/>
          </a:xfrm>
        </p:spPr>
        <p:txBody>
          <a:bodyPr>
            <a:normAutofit lnSpcReduction="20000"/>
          </a:bodyPr>
          <a:lstStyle/>
          <a:p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二、彼此切实的爱心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1、父母的心肠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2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：</a:t>
            </a:r>
            <a:r>
              <a:rPr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7只在你们中间存心温柔，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如同母亲乳养自己的孩子</a:t>
            </a:r>
            <a:r>
              <a:rPr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。8我们既是这样爱你们，不但愿意将　神的福音给你们，连自己的性命也愿意给你们，因你们是我们所疼爱的。</a:t>
            </a:r>
            <a:endParaRPr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r>
              <a:rPr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11你们也晓得我们怎样劝勉你们，安慰你们，嘱咐你们各人，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好像父亲待自己的儿女</a:t>
            </a:r>
            <a:r>
              <a:rPr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一样。</a:t>
            </a:r>
            <a:endParaRPr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靠主站立的稳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832648"/>
          </a:xfrm>
        </p:spPr>
        <p:txBody>
          <a:bodyPr>
            <a:normAutofit lnSpcReduction="20000"/>
          </a:bodyPr>
          <a:lstStyle/>
          <a:p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二、彼此切实的爱心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altLang="zh-CN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2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、效法使徒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帖前</a:t>
            </a:r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3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：</a:t>
            </a:r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7 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所以弟兄们，我们在一切困苦患难之中，因着你们的信心就得了安慰。</a:t>
            </a:r>
            <a:endParaRPr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靠主站立的稳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832648"/>
          </a:xfrm>
        </p:spPr>
        <p:txBody>
          <a:bodyPr>
            <a:normAutofit lnSpcReduction="20000"/>
          </a:bodyPr>
          <a:lstStyle/>
          <a:p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二、彼此切实的爱心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altLang="zh-CN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2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、效法使徒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zh-CN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帖前</a:t>
            </a:r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3</a:t>
            </a:r>
            <a:r>
              <a:rPr lang="zh-CN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：</a:t>
            </a:r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7 </a:t>
            </a:r>
            <a:r>
              <a:rPr lang="zh-CN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所以弟兄们，我们在一切困苦患难之中，因着你们的信心就得了安慰。</a:t>
            </a:r>
            <a:endParaRPr lang="zh-CN" alt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帖前</a:t>
            </a:r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3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：</a:t>
            </a:r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9 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我们在　神面前，因着你们甚是喜乐，为这一切喜乐，可用何等的感谢为你们报答　神呢？</a:t>
            </a:r>
            <a:endParaRPr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靠主站立的稳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832648"/>
          </a:xfrm>
        </p:spPr>
        <p:txBody>
          <a:bodyPr>
            <a:normAutofit lnSpcReduction="20000"/>
          </a:bodyPr>
          <a:lstStyle/>
          <a:p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二、彼此切实的爱心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altLang="zh-CN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2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、效法使徒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zh-CN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帖前</a:t>
            </a:r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3</a:t>
            </a:r>
            <a:r>
              <a:rPr lang="zh-CN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：</a:t>
            </a:r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7 </a:t>
            </a:r>
            <a:r>
              <a:rPr lang="zh-CN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所以弟兄们，我们在一切困苦患难之中，因着你们的信心就得了安慰。</a:t>
            </a:r>
            <a:endParaRPr lang="zh-CN" alt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帖前</a:t>
            </a:r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3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：</a:t>
            </a:r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9 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我们在　神面前，因着你们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甚是喜乐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，为这一切喜乐，可用何等的感谢为你们报答　神呢？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8 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你们若靠主站立得稳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，我们就活了。</a:t>
            </a:r>
            <a:endParaRPr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42852"/>
            <a:ext cx="8858312" cy="6572296"/>
          </a:xfrm>
        </p:spPr>
        <p:txBody>
          <a:bodyPr>
            <a:noAutofit/>
          </a:bodyPr>
          <a:lstStyle/>
          <a:p>
            <a:r>
              <a:rPr lang="en-US" altLang="zh-CN" sz="37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 </a:t>
            </a:r>
            <a:r>
              <a:rPr lang="zh-CN" altLang="en-US" sz="37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我们在你们那里的时候预先告诉你们，我们必受患难，以后果然应验了，你们也知道。</a:t>
            </a:r>
            <a:endParaRPr lang="zh-CN" altLang="en-US" sz="37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altLang="zh-CN" sz="37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 </a:t>
            </a:r>
            <a:r>
              <a:rPr lang="zh-CN" altLang="en-US" sz="37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为此，我既不能再忍，就打发人去，要晓得你们的信心如何，恐怕那诱惑人的到底诱惑了你们，叫我们的劳苦归于徒然。</a:t>
            </a:r>
            <a:endParaRPr lang="zh-CN" altLang="en-US" sz="37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altLang="zh-CN" sz="37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6 </a:t>
            </a:r>
            <a:r>
              <a:rPr lang="zh-CN" altLang="en-US" sz="37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但提摩太刚才从你们那里回来，将你们信心和爱心的好消息报给我们，又说你们常常记念我们，切切地想见我们，如同我们想见你们一样。</a:t>
            </a:r>
            <a:endParaRPr lang="zh-CN" altLang="en-US" sz="37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靠主站立的稳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832648"/>
          </a:xfrm>
        </p:spPr>
        <p:txBody>
          <a:bodyPr>
            <a:normAutofit lnSpcReduction="20000"/>
          </a:bodyPr>
          <a:lstStyle/>
          <a:p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二、彼此切实的爱心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altLang="zh-CN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2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、效法使徒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12 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又愿主叫你们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彼此相爱的心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，并爱众人的心，都能增长、充足，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如同我们爱你们一样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，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靠主站立的稳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64704"/>
            <a:ext cx="8712968" cy="5904656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三、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保守圣洁</a:t>
            </a:r>
            <a:endParaRPr lang="en-US" altLang="zh-CN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zh-CN" altLang="en-US" sz="4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帖前</a:t>
            </a:r>
            <a:r>
              <a:rPr lang="en-US" altLang="zh-CN" sz="4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3</a:t>
            </a:r>
            <a:r>
              <a:rPr lang="zh-CN" altLang="en-US" sz="4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：</a:t>
            </a:r>
            <a:r>
              <a:rPr lang="en-US" altLang="zh-CN" sz="4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13 </a:t>
            </a:r>
            <a:r>
              <a:rPr lang="zh-CN" altLang="en-US" sz="4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好使你们当我们主耶稣同他众圣徒来的时候，在我们父　神面前心里坚固，成为圣洁，无可责备。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靠主站立的稳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64704"/>
            <a:ext cx="8712968" cy="5904656"/>
          </a:xfrm>
        </p:spPr>
        <p:txBody>
          <a:bodyPr>
            <a:normAutofit fontScale="90000" lnSpcReduction="10000"/>
          </a:bodyPr>
          <a:lstStyle/>
          <a:p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三、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保守圣洁</a:t>
            </a:r>
            <a:endParaRPr lang="en-US" altLang="zh-CN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zh-CN" altLang="en-US" sz="4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帖前</a:t>
            </a:r>
            <a:r>
              <a:rPr lang="en-US" altLang="zh-CN" sz="4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3</a:t>
            </a:r>
            <a:r>
              <a:rPr lang="zh-CN" altLang="en-US" sz="4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：</a:t>
            </a:r>
            <a:r>
              <a:rPr lang="en-US" altLang="zh-CN" sz="4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13 </a:t>
            </a:r>
            <a:r>
              <a:rPr lang="zh-CN" altLang="en-US" sz="4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好使你们当我们主耶稣同他众圣徒来的时候，在我们父　神面前心里坚固，成为圣洁，无可责备。</a:t>
            </a:r>
            <a:endParaRPr lang="zh-CN" altLang="en-US" sz="42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帖前</a:t>
            </a:r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4:3 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　神的旨意就是要你们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成为圣洁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，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远避淫行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；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4 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要你们各人晓得怎样用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圣洁、尊贵守着自己的身体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，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5 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不放纵私欲的邪情，像那不认识　神的外邦人。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285728"/>
            <a:ext cx="8858312" cy="6429420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7 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所以弟兄们，我们在一切困苦患难之中，因着你们的信心就得了安慰。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 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你们若靠主站立得稳，我们就活了。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9 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我们在　神面前，因着你们甚是喜乐，为这一切喜乐，可用何等的感谢为你们报答　神呢？</a:t>
            </a:r>
            <a:endParaRPr lang="en-US" altLang="zh-CN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10 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我们昼夜切切地祈求，要见你们的面，补满你们信心的不足。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285728"/>
            <a:ext cx="8429684" cy="6429420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11 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愿　神我们的父和我们的主耶稣，一直引领我们到你们那里去；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12 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又愿主叫你们彼此相爱的心，并爱众人的心，都能增长、充足，如同我们爱你们一样，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13 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好使你们当我们主耶稣同他众圣徒来的时候，在我们父　神面前心里坚固，成为圣洁，无可责备。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4950" y="260350"/>
            <a:ext cx="8644890" cy="6346190"/>
          </a:xfrm>
        </p:spPr>
        <p:txBody>
          <a:bodyPr/>
          <a:p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8 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你们若靠主站立得稳，我们就活了。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4950" y="260350"/>
            <a:ext cx="8644890" cy="6346190"/>
          </a:xfrm>
        </p:spPr>
        <p:txBody>
          <a:bodyPr/>
          <a:p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8 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你们若靠主站立得稳，我们就活了。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2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：19我们的盼望和喜乐并所夸的冠冕是什么呢？岂不是我们主耶稣来的时候，你们</a:t>
            </a:r>
            <a:r>
              <a:rPr lang="zh-CN" alt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在他面前站立得住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吗？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" y="260350"/>
            <a:ext cx="8721090" cy="6346190"/>
          </a:xfrm>
        </p:spPr>
        <p:txBody>
          <a:bodyPr>
            <a:normAutofit fontScale="90000"/>
          </a:bodyPr>
          <a:p>
            <a:r>
              <a:rPr lang="en-US" altLang="zh-CN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8 </a:t>
            </a:r>
            <a:r>
              <a:rPr lang="zh-CN" alt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你们若</a:t>
            </a:r>
            <a:r>
              <a:rPr lang="zh-CN" altLang="en-U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靠主站立得稳</a:t>
            </a:r>
            <a:r>
              <a:rPr lang="zh-CN" alt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，我们就活了。</a:t>
            </a:r>
            <a:endParaRPr lang="zh-CN" altLang="en-US" sz="4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r>
              <a:rPr lang="en-US" altLang="zh-CN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2</a:t>
            </a:r>
            <a:r>
              <a:rPr lang="zh-CN" alt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：19我们的盼望和喜乐并所夸的冠冕是什么呢？岂不是我们主耶稣来的时候，你们</a:t>
            </a:r>
            <a:r>
              <a:rPr lang="zh-CN" altLang="en-U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在他面前站立得住</a:t>
            </a:r>
            <a:r>
              <a:rPr lang="zh-CN" alt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吗？</a:t>
            </a:r>
            <a:endParaRPr lang="zh-CN" altLang="en-US" sz="4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r>
              <a:rPr lang="zh-CN" alt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帖后</a:t>
            </a:r>
            <a:r>
              <a:rPr lang="en-US" altLang="zh-CN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2</a:t>
            </a:r>
            <a:r>
              <a:rPr lang="zh-CN" alt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：15所以，弟兄们，</a:t>
            </a:r>
            <a:r>
              <a:rPr lang="zh-CN" altLang="en-U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你们要站立得稳</a:t>
            </a:r>
            <a:r>
              <a:rPr lang="zh-CN" altLang="en-US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，凡所领受的教训，不拘是我们口传的，是信上写的，都要坚守。</a:t>
            </a:r>
            <a:endParaRPr lang="zh-CN" altLang="en-US" sz="4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3240405"/>
          </a:xfrm>
        </p:spPr>
        <p:txBody>
          <a:bodyPr/>
          <a:p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靠主站立的稳</a:t>
            </a:r>
            <a:endParaRPr lang="zh-CN" altLang="en-US" sz="54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3099</Words>
  <Application>WPS 演示</Application>
  <PresentationFormat>全屏显示(4:3)</PresentationFormat>
  <Paragraphs>197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Arial</vt:lpstr>
      <vt:lpstr>宋体</vt:lpstr>
      <vt:lpstr>Wingdings</vt:lpstr>
      <vt:lpstr>Calibri</vt:lpstr>
      <vt:lpstr>微软雅黑</vt:lpstr>
      <vt:lpstr>Office 主题</vt:lpstr>
      <vt:lpstr> </vt:lpstr>
      <vt:lpstr>帖前三章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靠主站立的稳</vt:lpstr>
      <vt:lpstr>靠主站立的稳</vt:lpstr>
      <vt:lpstr>PowerPoint 演示文稿</vt:lpstr>
      <vt:lpstr>靠主站立的稳</vt:lpstr>
      <vt:lpstr>靠主站立的稳</vt:lpstr>
      <vt:lpstr>靠主站立的稳</vt:lpstr>
      <vt:lpstr>靠主站立的稳</vt:lpstr>
      <vt:lpstr>靠主站立的稳</vt:lpstr>
      <vt:lpstr>靠主站立的稳</vt:lpstr>
      <vt:lpstr>靠主站立的稳</vt:lpstr>
      <vt:lpstr>靠主站立的稳</vt:lpstr>
      <vt:lpstr>靠主站立的稳</vt:lpstr>
      <vt:lpstr>靠主站立的稳</vt:lpstr>
      <vt:lpstr>靠主站立的稳</vt:lpstr>
      <vt:lpstr>靠主站立的稳</vt:lpstr>
      <vt:lpstr>靠主站立的稳</vt:lpstr>
      <vt:lpstr>靠主站立的稳</vt:lpstr>
      <vt:lpstr>靠主站立的稳</vt:lpstr>
      <vt:lpstr>靠主站立的稳</vt:lpstr>
      <vt:lpstr>靠主站立的稳</vt:lpstr>
      <vt:lpstr>靠主站立的稳</vt:lpstr>
      <vt:lpstr>靠主站立的稳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Jianzhong</cp:lastModifiedBy>
  <cp:revision>58</cp:revision>
  <dcterms:created xsi:type="dcterms:W3CDTF">2017-03-21T19:13:00Z</dcterms:created>
  <dcterms:modified xsi:type="dcterms:W3CDTF">2017-03-26T13:16:20Z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