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62" r:id="rId5"/>
    <p:sldId id="311" r:id="rId6"/>
    <p:sldId id="266" r:id="rId7"/>
    <p:sldId id="260" r:id="rId8"/>
    <p:sldId id="267" r:id="rId9"/>
    <p:sldId id="269" r:id="rId10"/>
    <p:sldId id="289" r:id="rId11"/>
    <p:sldId id="271" r:id="rId12"/>
    <p:sldId id="317" r:id="rId13"/>
    <p:sldId id="272" r:id="rId14"/>
    <p:sldId id="273" r:id="rId15"/>
    <p:sldId id="275" r:id="rId16"/>
    <p:sldId id="276" r:id="rId17"/>
    <p:sldId id="274" r:id="rId18"/>
    <p:sldId id="277" r:id="rId19"/>
    <p:sldId id="279" r:id="rId20"/>
    <p:sldId id="280" r:id="rId21"/>
    <p:sldId id="295" r:id="rId22"/>
    <p:sldId id="286" r:id="rId23"/>
    <p:sldId id="290" r:id="rId24"/>
    <p:sldId id="291" r:id="rId25"/>
    <p:sldId id="292" r:id="rId26"/>
    <p:sldId id="314" r:id="rId27"/>
    <p:sldId id="313" r:id="rId28"/>
    <p:sldId id="315" r:id="rId29"/>
    <p:sldId id="316" r:id="rId30"/>
    <p:sldId id="31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8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61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主的命令和神的旨意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850" y="151765"/>
            <a:ext cx="9251950" cy="1043940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r>
              <a:rPr lang="en-US" altLang="zh-CN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彼此相爱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75" y="1195705"/>
            <a:ext cx="11666855" cy="5473700"/>
          </a:xfrm>
        </p:spPr>
        <p:txBody>
          <a:bodyPr>
            <a:normAutofit lnSpcReduction="20000"/>
          </a:bodyPr>
          <a:lstStyle/>
          <a:p>
            <a:pPr marL="0" algn="l">
              <a:lnSpc>
                <a:spcPct val="130000"/>
              </a:lnSpc>
              <a:buNone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2、效法使徒们</a:t>
            </a:r>
          </a:p>
          <a:p>
            <a:pPr>
              <a:lnSpc>
                <a:spcPct val="150000"/>
              </a:lnSpc>
            </a:pP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7只在你们中间存心温柔，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如同母亲乳养自己的孩子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。8我们既是这样爱你们，不但愿意将　神的福音给你们，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连自己的性命也愿意给你们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，因你们是我们所疼爱的。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62685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r>
              <a:rPr lang="en-US" altLang="zh-CN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彼此相爱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956310"/>
            <a:ext cx="11786870" cy="57130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、靠主彼此勉励</a:t>
            </a:r>
          </a:p>
          <a:p>
            <a:pPr>
              <a:lnSpc>
                <a:spcPct val="15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1弟兄们，我还有话说：我们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靠着主耶稣求你们、劝你们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，你们既然受了我们的教训，知道该怎样行，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可以讨　神的喜悦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，就要照你们现在所行的，</a:t>
            </a:r>
            <a:r>
              <a:rPr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更加勉励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11你们也晓得我们怎样劝勉你们，安慰你们，嘱咐你们各人，好像父亲待自己的儿女一样。12要叫你们</a:t>
            </a:r>
            <a:r>
              <a:rPr sz="3600" b="1" dirty="0" smtClean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行事对得起那召你们进他国、得他荣耀的　神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62685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r>
              <a:rPr lang="en-US" altLang="zh-CN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彼此相爱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956310"/>
            <a:ext cx="11786870" cy="57130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、靠主彼此勉励</a:t>
            </a:r>
          </a:p>
          <a:p>
            <a:pPr>
              <a:lnSpc>
                <a:spcPct val="15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1弟兄们，我还有话说：我们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靠着主耶稣求你们、劝你们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，你们既然受了我们的教训，知道该怎样行，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可以讨　神的喜悦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，就要照你们现在所行的，</a:t>
            </a:r>
            <a:r>
              <a:rPr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更加勉励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2你们原晓得我们凭主耶稣传给你们什么命令。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97790"/>
            <a:ext cx="8229600" cy="1010920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r>
              <a:rPr lang="en-US" altLang="zh-CN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彼此相爱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1000125"/>
            <a:ext cx="11786870" cy="566928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、靠主彼此勉励</a:t>
            </a:r>
          </a:p>
          <a:p>
            <a:pPr algn="l">
              <a:lnSpc>
                <a:spcPct val="13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9论到弟兄们相爱，不用人写信给你们，因为你们自己蒙了　神的教训，叫你们彼此相爱。</a:t>
            </a:r>
          </a:p>
          <a:p>
            <a:pPr algn="l">
              <a:lnSpc>
                <a:spcPct val="13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10你们向马其顿全地的众弟兄固然是这样行，但我劝弟兄们要</a:t>
            </a:r>
            <a:r>
              <a:rPr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更加勉励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；</a:t>
            </a:r>
            <a:endParaRPr sz="3600" b="1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9540"/>
            <a:ext cx="8229600" cy="924560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1054100"/>
            <a:ext cx="11786870" cy="561530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　神的旨意就是要你们成为圣洁，远避淫行；</a:t>
            </a:r>
          </a:p>
          <a:p>
            <a:pPr>
              <a:lnSpc>
                <a:spcPct val="120000"/>
              </a:lnSpc>
            </a:pP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63195"/>
            <a:ext cx="8229600" cy="1021715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1108075"/>
            <a:ext cx="11786870" cy="5561330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1、</a:t>
            </a: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因神是圣洁的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 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　神的旨意就是要你们成为圣洁，远避淫行；</a:t>
            </a:r>
          </a:p>
          <a:p>
            <a:pPr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彼前一：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15那召你们的既是圣洁，你们在一切所行的事上也要圣洁。16因为经上记着说：“你们要圣洁，因为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我是圣洁的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18235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1、</a:t>
            </a: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因神是圣洁的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来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14你们要追求与众人和睦，并要追求圣洁，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非圣洁没有人能见主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</a:p>
          <a:p>
            <a:pPr>
              <a:lnSpc>
                <a:spcPct val="120000"/>
              </a:lnSpc>
            </a:pP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96010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、竭力保守自己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　神的旨意就是要你们成为圣洁，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远避淫行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；</a:t>
            </a: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4要你们各人晓得怎样用</a:t>
            </a:r>
            <a:r>
              <a:rPr sz="4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圣洁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尊贵守着自己的身体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</a:p>
          <a:p>
            <a:pPr marL="0" indent="0">
              <a:lnSpc>
                <a:spcPct val="120000"/>
              </a:lnSpc>
              <a:buNone/>
            </a:pP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、竭力保守自己</a:t>
            </a:r>
          </a:p>
          <a:p>
            <a:pPr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林前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18你们要</a:t>
            </a:r>
            <a:r>
              <a:rPr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逃避淫行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。人所犯的，无论什么罪，都在身子以外；惟有行淫的，是得罪自己的身子。</a:t>
            </a: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19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岂不知你们的身子就是圣灵的殿吗？这圣灵是从　神而来，住在你们里头的；并且你们不是自己的人，</a:t>
            </a: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20因为你们是重价买来的，所以要在你们的身子上荣耀　神。</a:t>
            </a:r>
          </a:p>
          <a:p>
            <a:pPr marL="0" indent="0">
              <a:lnSpc>
                <a:spcPct val="120000"/>
              </a:lnSpc>
              <a:buNone/>
            </a:pP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、竭力保守自己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不放纵私欲的邪情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，像那不认识　神的外邦人。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155"/>
            <a:ext cx="10515600" cy="82677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帖前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11--4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65" y="923925"/>
            <a:ext cx="11715750" cy="5734050"/>
          </a:xfrm>
        </p:spPr>
        <p:txBody>
          <a:bodyPr/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11愿　神我们的父和我们的主耶稣，一直引领我们到你们那里去；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12又愿主叫你们彼此相爱的心，并爱众人的心，都能增长、充足，如同我们爱你们一样，</a:t>
            </a: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13好使你们当我们主耶稣同他众圣徒来的时候，在我们父　神面前心里坚固，成为圣洁，无可责备。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1弟兄们，我还有话说：我们靠着主耶稣求你们、劝你们，你们既然受了我们的教训，知道该怎样行，可以讨　神的喜悦，就要照你们现在所行的，更加勉励。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、竭力保守自己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sz="36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sym typeface="+mn-ea"/>
              </a:rPr>
              <a:t>不放纵私欲的邪情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，像那不认识　神的外邦人。</a:t>
            </a:r>
          </a:p>
          <a:p>
            <a:pPr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雅一：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15私欲既怀了胎，就生出罪来；罪既长成，就生出死来。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" y="194310"/>
            <a:ext cx="11689080" cy="640651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：6波提乏将一切所有的都交在约瑟的手中，除了自己所吃的饭，别的事一概不知。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约瑟原来秀雅俊美。7这事以后，约瑟主人的妻，以目送情给约瑟，说：“你与我同寝吧！”8约瑟不从，对他主人的妻说：“看哪，一切家务，我主人都不知道，他把所有的都交在我手里。9在这家里没有比我大的，并且他没有留下一样不交给我，只留下了你，因为你是他的妻子。我怎能作这大恶，得罪　神呢？”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10后来她天天和约瑟说，约瑟却不听从她，不与她同寝，也不和她在一处。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11有一天，约瑟进屋里去办事，家中人没有一个在那屋里，12妇人就拉住他的衣裳，说：“你与我同寝吧！”约瑟把衣裳丢在妇人手里，跑到外边去了。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、竭力保守自己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不要一个人在这事上越分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，欺负他的弟兄，因为这一类的事，主必报应，正如我预先对你们说过，又切切嘱咐你们的。</a:t>
            </a:r>
            <a:endParaRPr sz="3600" b="1" dirty="0" smtClean="0">
              <a:sym typeface="+mn-ea"/>
            </a:endParaRPr>
          </a:p>
          <a:p>
            <a:pPr>
              <a:lnSpc>
                <a:spcPct val="120000"/>
              </a:lnSpc>
            </a:pP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、竭力保守自己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不要一个人在这事上越分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，欺负他的弟兄，因为这一类的事，主必报应，正如我预先对你们说过，又切切嘱咐你们的。</a:t>
            </a:r>
            <a:endParaRPr sz="3600" b="1" dirty="0" smtClean="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诗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10不要仗势欺人，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836930"/>
            <a:ext cx="117868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3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、神必审判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20000"/>
              </a:lnSpc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6不要一个人在这事上越分，欺负他的弟兄，因为这一类的事，</a:t>
            </a:r>
            <a:r>
              <a:rPr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主必报应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，正如我预先对你们说过，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又切切嘱咐你们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的。</a:t>
            </a:r>
            <a:endParaRPr sz="3600" b="1" dirty="0" smtClean="0">
              <a:sym typeface="+mn-ea"/>
            </a:endParaRPr>
          </a:p>
          <a:p>
            <a:pPr>
              <a:lnSpc>
                <a:spcPct val="120000"/>
              </a:lnSpc>
            </a:pP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674370"/>
            <a:ext cx="11786870" cy="599503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3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、神必审判</a:t>
            </a:r>
          </a:p>
          <a:p>
            <a:pPr>
              <a:lnSpc>
                <a:spcPct val="120000"/>
              </a:lnSpc>
            </a:pPr>
            <a:r>
              <a:rPr sz="3600" b="1" dirty="0" smtClean="0">
                <a:sym typeface="+mn-ea"/>
              </a:rPr>
              <a:t>7　</a:t>
            </a: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神召我们，本不是要我们沾染污秽，乃是要我们成为圣洁。</a:t>
            </a:r>
          </a:p>
        </p:txBody>
      </p:sp>
      <p:pic>
        <p:nvPicPr>
          <p:cNvPr id="4" name="内容占位符 3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" y="2816225"/>
            <a:ext cx="5238750" cy="3609975"/>
          </a:xfrm>
          <a:prstGeom prst="rect">
            <a:avLst/>
          </a:prstGeom>
        </p:spPr>
      </p:pic>
      <p:pic>
        <p:nvPicPr>
          <p:cNvPr id="5" name="图片 4" descr="images-artimg-1908-16-1683927936"/>
          <p:cNvPicPr>
            <a:picLocks noChangeAspect="1"/>
          </p:cNvPicPr>
          <p:nvPr/>
        </p:nvPicPr>
        <p:blipFill>
          <a:blip r:embed="rId3"/>
          <a:srcRect b="7003"/>
          <a:stretch>
            <a:fillRect/>
          </a:stretch>
        </p:blipFill>
        <p:spPr>
          <a:xfrm>
            <a:off x="7616825" y="2129790"/>
            <a:ext cx="3406775" cy="4752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836930"/>
            <a:ext cx="11863070" cy="5832475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3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、神必审判</a:t>
            </a:r>
          </a:p>
          <a:p>
            <a:pPr>
              <a:lnSpc>
                <a:spcPct val="120000"/>
              </a:lnSpc>
            </a:pPr>
            <a:r>
              <a:rPr sz="3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7神召我们，本不是要我们沾染污秽，乃是要我们成为圣洁。</a:t>
            </a:r>
          </a:p>
          <a:p>
            <a:pPr>
              <a:lnSpc>
                <a:spcPct val="120000"/>
              </a:lnSpc>
            </a:pPr>
            <a:r>
              <a:rPr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8所以，那弃绝的，不是弃绝人，乃是弃绝那赐圣灵给你们的　神。</a:t>
            </a:r>
          </a:p>
          <a:p>
            <a:pPr marL="0" indent="0">
              <a:lnSpc>
                <a:spcPct val="120000"/>
              </a:lnSpc>
              <a:buNone/>
            </a:pPr>
            <a:endParaRPr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5" name="内容占位符 3" descr="child-1539341_12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2833370"/>
            <a:ext cx="3901440" cy="390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587375"/>
            <a:ext cx="11863070" cy="6082030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3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、神必审判</a:t>
            </a:r>
          </a:p>
          <a:p>
            <a:pPr>
              <a:lnSpc>
                <a:spcPct val="14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撒下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12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：9你为什么藐视耶和华的命令，行他眼中看为恶的事呢？你借亚扪人的刀杀害赫人乌利亚，又娶了他的妻为妻。10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你既藐视我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娶了赫人乌利亚的妻为妻，所以刀剑必永不离开你的家。’11耶和华如此说：‘我必从你家中兴起祸患攻击你，我必在你眼前把你的妃嫔赐给别人，他在日光之下就与她们同寝。12你在暗中行这事，我却要在以色列众人面前、日光之下报应你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endParaRPr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587375"/>
            <a:ext cx="11863070" cy="6082030"/>
          </a:xfrm>
        </p:spPr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3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、神必审判</a:t>
            </a:r>
          </a:p>
          <a:p>
            <a:pPr>
              <a:lnSpc>
                <a:spcPct val="14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撒下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20押沙龙对亚希多弗说：“你们出个主意，我们怎样行才好？”21亚希多弗对押沙龙说：“你父所留下看守宫殿的妃嫔，你可以与她们亲近。以色列众人听见你父亲憎恶你，凡归顺你人的手，就更坚强。”22于是人为押沙龙在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宫殿的平顶上，支搭帐棚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押沙龙在以色列众人眼前，与他父的妃嫔亲近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</a:p>
          <a:p>
            <a:pPr marL="0" indent="0">
              <a:lnSpc>
                <a:spcPct val="120000"/>
              </a:lnSpc>
              <a:buNone/>
            </a:pPr>
            <a:endParaRPr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6712"/>
          </a:xfrm>
        </p:spPr>
        <p:txBody>
          <a:bodyPr/>
          <a:lstStyle/>
          <a:p>
            <a:r>
              <a:rPr lang="zh-CN" altLang="en-US" sz="36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587375"/>
            <a:ext cx="11863070" cy="60820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3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、神必审判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创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39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：9在这家里没有比我大的，并且他没有留下一样不交给我，只留下了你，因为你是他的妻子。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我怎能作这大恶，得罪　神呢？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”</a:t>
            </a:r>
            <a:endParaRPr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226695"/>
            <a:ext cx="11707495" cy="6449695"/>
          </a:xfrm>
        </p:spPr>
        <p:txBody>
          <a:bodyPr>
            <a:normAutofit/>
          </a:bodyPr>
          <a:lstStyle/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2你们原晓得我们凭主耶稣传给你们什么命令。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　神的旨意就是要你们成为圣洁，远避淫行；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4要你们各人晓得怎样用圣洁、尊贵守着自己的身体，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5不放纵私欲的邪情，像那不认识　神的外邦人。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6不要一个人在这事上越分，欺负他的弟兄，因为这一类的事，主必报应，正如我预先对你们说过，又切切嘱咐你们的。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7　神召我们，本不是要我们沾染污秽，乃是要我们成为圣洁。</a:t>
            </a: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81940"/>
            <a:ext cx="8229600" cy="18935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r>
              <a:rPr lang="en-US" altLang="zh-CN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彼此相爱</a:t>
            </a:r>
            <a:r>
              <a:rPr lang="zh-CN" altLang="en-US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/>
            </a:r>
            <a:br>
              <a:rPr lang="zh-CN" altLang="en-US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zh-CN" altLang="en-US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神的旨意——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成为圣洁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380" y="2174875"/>
            <a:ext cx="11786870" cy="449453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13好使你们当我们主耶稣同他众圣徒来的时候，在我们父　神面前心里坚固，成为圣洁，无可责备。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025" y="226695"/>
            <a:ext cx="11707495" cy="6449695"/>
          </a:xfrm>
        </p:spPr>
        <p:txBody>
          <a:bodyPr>
            <a:normAutofit/>
          </a:bodyPr>
          <a:lstStyle/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8所以，那弃绝的，不是弃绝人，乃是弃绝那赐圣灵给你们的　神。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9论到弟兄们相爱，不用人写信给你们，因为你们自己蒙了　神的教训，叫你们彼此相爱。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10你们向马其顿全地的众弟兄固然是这样行，但我劝弟兄们要更加勉励；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11又要立志作安静人，办自己的事，亲手作工，正如我们从前所吩咐你们的，</a:t>
            </a: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12叫你们可以向外人行事端正，自己也就没有什么缺乏了。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255" y="1064895"/>
            <a:ext cx="11014075" cy="51123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我们在现实的生活中，要注意怎么活。当我们留意到该怎么活的时候，我们必须要持定为什么要这样活。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0619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主的命令和神的旨意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2560"/>
            <a:ext cx="10515600" cy="1149350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810" y="1420495"/>
            <a:ext cx="10841990" cy="4756785"/>
          </a:xfrm>
        </p:spPr>
        <p:txBody>
          <a:bodyPr/>
          <a:lstStyle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2你们原晓得我们凭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主耶稣传给你们什么命令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</a:p>
          <a:p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790"/>
            <a:ext cx="10515600" cy="1181735"/>
          </a:xfrm>
        </p:spPr>
        <p:txBody>
          <a:bodyPr>
            <a:normAutofit fontScale="90000"/>
          </a:bodyPr>
          <a:lstStyle/>
          <a:p>
            <a:r>
              <a:rPr lang="zh-CN" altLang="en-US" sz="36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r>
              <a:rPr lang="en-US" altLang="zh-CN" sz="36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彼此相爱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/>
            </a:r>
            <a:b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</a:b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像主爱我们一样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860" y="1213485"/>
            <a:ext cx="11254740" cy="4963795"/>
          </a:xfrm>
        </p:spPr>
        <p:txBody>
          <a:bodyPr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2你们原晓得我们凭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主耶稣传给你们什么命令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约13:34我赐给你们一条新命令，乃是叫你们彼此相爱；我怎样爱你们，你们也要怎样相爱。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35你们若有彼此相爱的心，众人因此就认出你们是我的门徒了。”</a:t>
            </a:r>
          </a:p>
          <a:p>
            <a:pPr>
              <a:lnSpc>
                <a:spcPct val="130000"/>
              </a:lnSpc>
            </a:pP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约15:12你们要彼此相爱，像我爱你们一样，这就是我的命令。</a:t>
            </a:r>
          </a:p>
          <a:p>
            <a:endParaRPr lang="zh-CN" altLang="en-US" sz="3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8850" y="0"/>
            <a:ext cx="9251950" cy="836930"/>
          </a:xfrm>
        </p:spPr>
        <p:txBody>
          <a:bodyPr>
            <a:normAutofit/>
          </a:bodyPr>
          <a:lstStyle/>
          <a:p>
            <a:r>
              <a:rPr lang="zh-CN" altLang="en-US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主的命令</a:t>
            </a:r>
            <a:r>
              <a:rPr lang="en-US" altLang="zh-CN" sz="4000" b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彼此相爱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7175" y="837565"/>
            <a:ext cx="11666855" cy="5831840"/>
          </a:xfrm>
        </p:spPr>
        <p:txBody>
          <a:bodyPr>
            <a:normAutofit lnSpcReduction="20000"/>
          </a:bodyPr>
          <a:lstStyle/>
          <a:p>
            <a:pPr marL="0" algn="l">
              <a:lnSpc>
                <a:spcPct val="130000"/>
              </a:lnSpc>
              <a:buNone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2、效法使徒们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10我们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昼夜切切地祈求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，要见你们的面，补满你们信心的不足。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11愿　神我们的父和我们的主耶稣，一直引领我们到你们那里去；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12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又愿主叫你们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彼此相爱的心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，并爱众人的心，都能增长、充足，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如同我们爱你们一样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1328</Words>
  <Application>Microsoft Office PowerPoint</Application>
  <PresentationFormat>Custom</PresentationFormat>
  <Paragraphs>102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主题</vt:lpstr>
      <vt:lpstr>主的命令和神的旨意</vt:lpstr>
      <vt:lpstr>帖前3：11--4：12</vt:lpstr>
      <vt:lpstr>PowerPoint Presentation</vt:lpstr>
      <vt:lpstr>PowerPoint Presentation</vt:lpstr>
      <vt:lpstr>PowerPoint Presentation</vt:lpstr>
      <vt:lpstr>主的命令和神的旨意</vt:lpstr>
      <vt:lpstr>主的命令</vt:lpstr>
      <vt:lpstr>主的命令——彼此相爱 1、像主爱我们一样</vt:lpstr>
      <vt:lpstr>主的命令——彼此相爱</vt:lpstr>
      <vt:lpstr>主的命令——彼此相爱</vt:lpstr>
      <vt:lpstr>主的命令——彼此相爱</vt:lpstr>
      <vt:lpstr>主的命令——彼此相爱</vt:lpstr>
      <vt:lpstr>主的命令——彼此相爱</vt:lpstr>
      <vt:lpstr>神的旨意——成为圣洁</vt:lpstr>
      <vt:lpstr>神的旨意——成为圣洁</vt:lpstr>
      <vt:lpstr>神的旨意——成为圣洁</vt:lpstr>
      <vt:lpstr>神的旨意——成为圣洁</vt:lpstr>
      <vt:lpstr>神的旨意——成为圣洁</vt:lpstr>
      <vt:lpstr>神的旨意——成为圣洁</vt:lpstr>
      <vt:lpstr>神的旨意——成为圣洁</vt:lpstr>
      <vt:lpstr>PowerPoint Presentation</vt:lpstr>
      <vt:lpstr>神的旨意——成为圣洁</vt:lpstr>
      <vt:lpstr>神的旨意——成为圣洁</vt:lpstr>
      <vt:lpstr>神的旨意——成为圣洁</vt:lpstr>
      <vt:lpstr>神的旨意——成为圣洁</vt:lpstr>
      <vt:lpstr>神的旨意——成为圣洁</vt:lpstr>
      <vt:lpstr>神的旨意——成为圣洁</vt:lpstr>
      <vt:lpstr>神的旨意——成为圣洁</vt:lpstr>
      <vt:lpstr>神的旨意——成为圣洁</vt:lpstr>
      <vt:lpstr>主的命令——彼此相爱 神的旨意——成为圣洁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主的命令和神的旨意</dc:title>
  <dc:creator>Jianzhong Lin</dc:creator>
  <cp:lastModifiedBy>LRC Sound Booth</cp:lastModifiedBy>
  <cp:revision>22</cp:revision>
  <dcterms:created xsi:type="dcterms:W3CDTF">2015-05-05T08:02:00Z</dcterms:created>
  <dcterms:modified xsi:type="dcterms:W3CDTF">2017-04-30T16:36:33Z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