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75" r:id="rId3"/>
    <p:sldId id="273" r:id="rId4"/>
    <p:sldId id="257" r:id="rId5"/>
    <p:sldId id="258" r:id="rId6"/>
    <p:sldId id="286" r:id="rId7"/>
    <p:sldId id="260" r:id="rId8"/>
    <p:sldId id="261" r:id="rId9"/>
    <p:sldId id="271" r:id="rId10"/>
    <p:sldId id="277" r:id="rId11"/>
    <p:sldId id="279" r:id="rId12"/>
    <p:sldId id="264" r:id="rId13"/>
    <p:sldId id="263" r:id="rId14"/>
    <p:sldId id="262" r:id="rId15"/>
    <p:sldId id="280" r:id="rId16"/>
    <p:sldId id="281" r:id="rId17"/>
    <p:sldId id="282" r:id="rId18"/>
    <p:sldId id="283" r:id="rId19"/>
    <p:sldId id="284" r:id="rId20"/>
    <p:sldId id="28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FBF5DD"/>
    <a:srgbClr val="606060"/>
    <a:srgbClr val="F7FAFF"/>
    <a:srgbClr val="2E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3B01C-68EC-44E4-AA15-FA777B33FFDD}" type="datetimeFigureOut">
              <a:rPr lang="en-CA" smtClean="0"/>
              <a:pPr/>
              <a:t>16/04/2017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BC4E2-4797-4C51-825D-E16AB5D20F1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12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DBC4E2-4797-4C51-825D-E16AB5D20F1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55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EEE0C-1767-4AB0-B727-A56BFF9325C4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84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DF5C2-79E2-44CA-938B-E81B0285B99C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92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C1FB4-1403-4514-ABD9-E2381D962389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12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76B6E-47A7-4A48-A4BD-41ED5F57BB88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15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4105E-BF9F-4C80-9A1A-E4810F39EB18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13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E1B8-FB31-48AD-8A15-7761B1587D9F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516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B933-993D-4D26-B155-68CCEBECB181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36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1262-84AE-4FA7-B778-E27FE54C6B0E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71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5867D-AB16-4116-95CD-768E01A327F9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5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BAD4E-B626-4FDA-8CB7-0EA6A68E3AA6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257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3439D-8FDD-4277-B9A0-551AA3DE1C30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729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A240B-0CF1-4F4D-A6D9-25FC4108DD6D}" type="datetime1">
              <a:rPr lang="en-CA" smtClean="0"/>
              <a:pPr/>
              <a:t>16/04/2017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83B7B-0642-4466-B8C1-B1122CC0FB1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46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5816" b="14919"/>
          <a:stretch/>
        </p:blipFill>
        <p:spPr>
          <a:xfrm>
            <a:off x="1" y="3480499"/>
            <a:ext cx="9144000" cy="33775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44209"/>
            <a:ext cx="7886700" cy="8628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400" dirty="0" smtClean="0">
                <a:solidFill>
                  <a:schemeClr val="bg1"/>
                </a:solidFill>
                <a:effectLst>
                  <a:glow rad="228600">
                    <a:schemeClr val="tx1"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林 肯 路 教 会 国 语 堂</a:t>
            </a:r>
            <a:endParaRPr lang="en-CA" sz="4400" dirty="0">
              <a:solidFill>
                <a:schemeClr val="bg1"/>
              </a:solidFill>
              <a:effectLst>
                <a:glow rad="228600">
                  <a:schemeClr val="tx1">
                    <a:alpha val="4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</a:t>
            </a:fld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04457" cy="42443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8972" y="2"/>
            <a:ext cx="5798653" cy="3599412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 altLang="zh-CN" sz="48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2017</a:t>
            </a:r>
            <a:r>
              <a:rPr lang="zh-CN" altLang="en-US" sz="48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年复活节</a:t>
            </a:r>
            <a:r>
              <a:rPr lang="en-CA" altLang="zh-CN" sz="48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CA" altLang="zh-CN" sz="48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主 日 崇 拜</a:t>
            </a:r>
            <a: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暨</a:t>
            </a:r>
            <a: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6000" dirty="0" smtClean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受 洗 典 礼</a:t>
            </a:r>
            <a:endParaRPr lang="en-CA" sz="6000" dirty="0">
              <a:ln>
                <a:solidFill>
                  <a:schemeClr val="accent5">
                    <a:lumMod val="50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696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12988"/>
          <a:stretch/>
        </p:blipFill>
        <p:spPr>
          <a:xfrm>
            <a:off x="-8930" y="-22032"/>
            <a:ext cx="9152930" cy="688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97692"/>
          </a:xfrm>
        </p:spPr>
        <p:txBody>
          <a:bodyPr>
            <a:normAutofit fontScale="90000"/>
          </a:bodyPr>
          <a:lstStyle/>
          <a:p>
            <a:r>
              <a:rPr lang="zh-CN" altLang="en-US" sz="73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8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李珍祎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sz="8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12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12988"/>
          <a:stretch/>
        </p:blipFill>
        <p:spPr>
          <a:xfrm>
            <a:off x="-8930" y="-22032"/>
            <a:ext cx="9152930" cy="688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97692"/>
          </a:xfrm>
        </p:spPr>
        <p:txBody>
          <a:bodyPr>
            <a:normAutofit fontScale="90000"/>
          </a:bodyPr>
          <a:lstStyle/>
          <a:p>
            <a:r>
              <a:rPr lang="zh-CN" altLang="en-US" sz="73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8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王  珉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sz="8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8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7907" r="15620"/>
          <a:stretch/>
        </p:blipFill>
        <p:spPr>
          <a:xfrm>
            <a:off x="83378" y="79513"/>
            <a:ext cx="8967857" cy="673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</a:t>
            </a:r>
            <a:endParaRPr lang="en-CA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849"/>
            <a:ext cx="78867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r">
              <a:buNone/>
            </a:pPr>
            <a:r>
              <a:rPr lang="zh-CN" altLang="en-US" sz="8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与主同死同活</a:t>
            </a:r>
            <a:endParaRPr lang="en-US" altLang="zh-CN" sz="80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 algn="r">
              <a:buNone/>
            </a:pPr>
            <a:r>
              <a:rPr lang="zh-CN" altLang="en-US" sz="48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复活</a:t>
            </a:r>
            <a:r>
              <a:rPr lang="zh-CN" altLang="en-US" sz="48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节洗礼之际</a:t>
            </a:r>
            <a:r>
              <a:rPr lang="en-US" sz="66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</a:t>
            </a:r>
            <a:endParaRPr lang="en-CA" sz="66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333460" y="5618923"/>
            <a:ext cx="4187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罗马书</a:t>
            </a:r>
            <a:r>
              <a:rPr lang="en-US" altLang="zh-CN" sz="3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6</a:t>
            </a:r>
            <a:r>
              <a:rPr lang="zh-CN" altLang="en-US" sz="3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lang="en-US" altLang="zh-CN" sz="36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3-5</a:t>
            </a:r>
            <a:endParaRPr lang="en-CA" sz="36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37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14"/>
            <a:ext cx="9149892" cy="68535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7286" y="1399142"/>
            <a:ext cx="8857561" cy="3855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KaiTi" panose="02010609060101010101" pitchFamily="49" charset="-122"/>
                <a:cs typeface="SimSun" panose="02010600030101010101" pitchFamily="2" charset="-122"/>
              </a:rPr>
              <a:t>岂不知我们这受洗归入基督耶稣的人是受洗归入他的死吗？所以，我们藉著洗礼归入死，和他一同埋葬，原是叫我们一举一动有新生的样式，像基督藉著父的荣耀从死里复活一样。我们若在他死的形状上与他联合，也要在他复活的形状上与他联合。</a:t>
            </a:r>
            <a:endParaRPr lang="en-CA" sz="3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66539" y="5732651"/>
            <a:ext cx="2666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罗马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书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6:3-5</a:t>
            </a:r>
            <a:endParaRPr lang="en-C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49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49892" cy="685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4313" y="439442"/>
            <a:ext cx="825610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基督为我们受死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4000" dirty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4000" dirty="0">
                <a:latin typeface="SimHei" pitchFamily="49" charset="-122"/>
                <a:ea typeface="SimHei" pitchFamily="49" charset="-122"/>
              </a:rPr>
              <a:t>我们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与基督同死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受洗归入他的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死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…, 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藉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著洗礼归入死，和他一同埋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葬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…					      3-4</a:t>
            </a:r>
            <a:endParaRPr lang="en-US" altLang="zh-CN" sz="3600" dirty="0" smtClean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384313" y="1310834"/>
            <a:ext cx="837537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他被挂在木头上，亲身担当了我们的罪，使我们既然在罪上死，就得以在义上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活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. 						          </a:t>
            </a:r>
            <a:r>
              <a:rPr lang="zh-CN" altLang="en-US" sz="2800" dirty="0" smtClean="0">
                <a:ea typeface="SimSun" panose="02010600030101010101" pitchFamily="2" charset="-122"/>
                <a:cs typeface="SimSun" panose="02010600030101010101" pitchFamily="2" charset="-122"/>
              </a:rPr>
              <a:t>彼</a:t>
            </a:r>
            <a:r>
              <a:rPr lang="zh-CN" altLang="en-US" sz="2800" dirty="0">
                <a:ea typeface="SimSun" panose="02010600030101010101" pitchFamily="2" charset="-122"/>
                <a:cs typeface="SimSun" panose="02010600030101010101" pitchFamily="2" charset="-122"/>
              </a:rPr>
              <a:t>前</a:t>
            </a:r>
            <a:r>
              <a:rPr lang="en-US" altLang="zh-CN" sz="2800" dirty="0" smtClean="0">
                <a:ea typeface="SimSun" panose="02010600030101010101" pitchFamily="2" charset="-122"/>
                <a:cs typeface="SimSun" panose="02010600030101010101" pitchFamily="2" charset="-122"/>
              </a:rPr>
              <a:t>2</a:t>
            </a:r>
            <a:r>
              <a:rPr lang="en-US" altLang="zh-CN" sz="2800" dirty="0">
                <a:ea typeface="SimSun" panose="02010600030101010101" pitchFamily="2" charset="-122"/>
                <a:cs typeface="SimSun" panose="02010600030101010101" pitchFamily="2" charset="-122"/>
              </a:rPr>
              <a:t>:</a:t>
            </a:r>
            <a:r>
              <a:rPr lang="en-US" altLang="zh-CN" sz="2800" dirty="0" smtClean="0">
                <a:ea typeface="SimSun" panose="02010600030101010101" pitchFamily="2" charset="-122"/>
                <a:cs typeface="SimSun" panose="02010600030101010101" pitchFamily="2" charset="-122"/>
              </a:rPr>
              <a:t>24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3818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49892" cy="685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0331" y="439442"/>
            <a:ext cx="81500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基督荣耀的复活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4000" dirty="0">
                <a:latin typeface="SimHei" pitchFamily="49" charset="-122"/>
                <a:ea typeface="SimHei" pitchFamily="49" charset="-122"/>
              </a:rPr>
              <a:t>我</a:t>
            </a: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们与基督同活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</a:pP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490331" y="2413712"/>
            <a:ext cx="394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zh-CN" alt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主同活的意义</a:t>
            </a:r>
            <a:endParaRPr lang="en-CA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17165" y="2413712"/>
            <a:ext cx="4081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一举一动有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新生的样</a:t>
            </a:r>
            <a:r>
              <a:rPr lang="zh-CN" altLang="en-US" sz="3600" dirty="0" smtClean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式，         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           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4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18722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49892" cy="685358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16323" y="434307"/>
            <a:ext cx="8905461" cy="5984972"/>
          </a:xfrm>
          <a:prstGeom prst="rect">
            <a:avLst/>
          </a:prstGeom>
          <a:solidFill>
            <a:srgbClr val="E5E5E5">
              <a:alpha val="70000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3600" dirty="0">
                <a:effectLst>
                  <a:glow rad="101600">
                    <a:schemeClr val="bg1"/>
                  </a:glow>
                </a:effectLst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们若是与基督同死，就信必与他同活。因为知道基督既从死里复活，就不再死，死也不再作他的主了。他死是向罪死了，只有一次；他活是向神活著。这样，你们向罪也当看自己是死的；向神在基督耶稣里，却当看自己是活的。所以，不要容罪在你们必死的身上作王，使你们顺从身子的私欲。也不要将你们的肢体献给罪作不义的器具；倒要像从死里复活的人，将自己献给神，并将肢体作义的器具献给神</a:t>
            </a:r>
            <a:r>
              <a:rPr lang="zh-CN" altLang="en-US" sz="3600" dirty="0" smtClean="0">
                <a:effectLst>
                  <a:glow rad="101600">
                    <a:schemeClr val="bg1"/>
                  </a:glow>
                </a:effectLst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                     </a:t>
            </a:r>
            <a:r>
              <a:rPr lang="zh-CN" altLang="en-US" sz="2800" dirty="0" smtClean="0">
                <a:effectLst>
                  <a:glow rad="101600">
                    <a:schemeClr val="bg1"/>
                  </a:glow>
                </a:effectLst>
                <a:latin typeface="+mn-ea"/>
                <a:cs typeface="SimSun" panose="02010600030101010101" pitchFamily="2" charset="-122"/>
              </a:rPr>
              <a:t>罗马书</a:t>
            </a:r>
            <a:r>
              <a:rPr lang="en-US" altLang="zh-CN" sz="2800" dirty="0" smtClean="0">
                <a:effectLst>
                  <a:glow rad="101600">
                    <a:schemeClr val="bg1"/>
                  </a:glow>
                </a:effectLst>
                <a:latin typeface="+mn-ea"/>
                <a:cs typeface="SimSun" panose="02010600030101010101" pitchFamily="2" charset="-122"/>
              </a:rPr>
              <a:t>6:8-13</a:t>
            </a:r>
            <a:endParaRPr lang="en-CA" sz="3200" dirty="0">
              <a:effectLst>
                <a:glow rad="101600">
                  <a:schemeClr val="bg1"/>
                </a:glow>
              </a:effectLst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49892" cy="6853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94314" y="571967"/>
            <a:ext cx="51461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在与基督的关系里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在基督的话语里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4000" dirty="0" smtClean="0">
                <a:latin typeface="SimHei" pitchFamily="49" charset="-122"/>
                <a:ea typeface="SimHei" pitchFamily="49" charset="-122"/>
              </a:rPr>
              <a:t>在基督的肢体里</a:t>
            </a:r>
            <a:endParaRPr lang="en-US" altLang="zh-CN" sz="4000" dirty="0" smtClean="0">
              <a:latin typeface="SimHei" pitchFamily="49" charset="-122"/>
              <a:ea typeface="SimHei" pitchFamily="49" charset="-122"/>
            </a:endParaRPr>
          </a:p>
          <a:p>
            <a:pPr algn="r">
              <a:lnSpc>
                <a:spcPct val="150000"/>
              </a:lnSpc>
            </a:pPr>
            <a:endParaRPr lang="en-US" sz="4000" dirty="0">
              <a:latin typeface="SimHei" pitchFamily="49" charset="-122"/>
              <a:ea typeface="SimHe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2" name="TextBox 1"/>
          <p:cNvSpPr txBox="1"/>
          <p:nvPr/>
        </p:nvSpPr>
        <p:spPr>
          <a:xfrm>
            <a:off x="357810" y="556592"/>
            <a:ext cx="39491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与</a:t>
            </a:r>
            <a:r>
              <a:rPr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基</a:t>
            </a:r>
            <a:r>
              <a:rPr lang="zh-CN" alt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督联合</a:t>
            </a:r>
            <a:endParaRPr lang="en-CA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810" y="1279462"/>
            <a:ext cx="40816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  <a:r>
              <a:rPr lang="zh-CN" altLang="en-US" sz="4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在基督里</a:t>
            </a:r>
            <a:endParaRPr lang="en-CA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609" y="1971973"/>
            <a:ext cx="41578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像基督藉著父的荣耀从死里复活一样。我们若在他死的形状上与他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联合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，也要在他复活的形状上与他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联</a:t>
            </a:r>
            <a:r>
              <a:rPr lang="zh-CN" altLang="en-US" sz="3600" dirty="0" smtClean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合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.	4-5</a:t>
            </a:r>
            <a:endParaRPr lang="en-CA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6803571" y="5823857"/>
            <a:ext cx="145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 dirty="0" smtClean="0"/>
              <a:t>end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6511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18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391"/>
          <a:stretch/>
        </p:blipFill>
        <p:spPr>
          <a:xfrm>
            <a:off x="66262" y="98234"/>
            <a:ext cx="9008186" cy="6623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352800" y="901148"/>
            <a:ext cx="53273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真快乐，我真快乐，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耶稣基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督救恩临到了我！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真快乐，我真快乐，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脱离黑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暗进入光明天国。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罪恶得赦，重担脱落，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恩惠慈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爱涌流如同江河；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新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生开始，旧事已过，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与主同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行追求圣洁生活。</a:t>
            </a:r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7164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我真快乐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1590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19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391"/>
          <a:stretch/>
        </p:blipFill>
        <p:spPr>
          <a:xfrm>
            <a:off x="66262" y="98234"/>
            <a:ext cx="9008186" cy="6623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352800" y="901148"/>
            <a:ext cx="53273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真快乐，我真快乐，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如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今活着的人不再是我！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真快乐，我真快乐，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耶稣基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督在我里面活着。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爱神爱人，福音传播，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宣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扬耶稣基督奇妙美德；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扎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根主道，结出硕果，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着标竿直跑一路高歌。</a:t>
            </a:r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7164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我真快乐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81386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3373" r="4893"/>
          <a:stretch/>
        </p:blipFill>
        <p:spPr>
          <a:xfrm>
            <a:off x="-25875" y="-1"/>
            <a:ext cx="9197585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宣召</a:t>
            </a:r>
            <a:r>
              <a:rPr lang="en-US" altLang="zh-CN" sz="5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·</a:t>
            </a:r>
            <a:r>
              <a:rPr lang="zh-CN" altLang="en-US" sz="54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祷告</a:t>
            </a:r>
            <a:endParaRPr lang="en-CA" sz="5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6234858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4800" dirty="0">
                <a:latin typeface="SimHei" panose="02010609060101010101" pitchFamily="49" charset="-122"/>
                <a:ea typeface="SimHei" panose="02010609060101010101" pitchFamily="49" charset="-122"/>
              </a:rPr>
              <a:t>若有人在基督里，他就是新造的人，旧事已过，都变成新的了</a:t>
            </a:r>
            <a:r>
              <a:rPr lang="zh-CN" altLang="en-US" sz="48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。</a:t>
            </a:r>
            <a:endParaRPr lang="en-US" altLang="zh-CN" sz="4800" dirty="0" smtClean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altLang="zh-CN" sz="3600" dirty="0"/>
              <a:t>	</a:t>
            </a:r>
            <a:r>
              <a:rPr lang="en-US" altLang="zh-CN" sz="3600" dirty="0" smtClean="0"/>
              <a:t>			</a:t>
            </a:r>
            <a:r>
              <a:rPr lang="zh-CN" altLang="en-US" sz="3600" dirty="0" smtClean="0"/>
              <a:t>林后</a:t>
            </a:r>
            <a:r>
              <a:rPr lang="en-US" altLang="zh-CN" sz="3600" dirty="0" smtClean="0"/>
              <a:t>5:17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755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391"/>
          <a:stretch/>
        </p:blipFill>
        <p:spPr>
          <a:xfrm>
            <a:off x="66262" y="98234"/>
            <a:ext cx="9008186" cy="6623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3352800" y="901148"/>
            <a:ext cx="5327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爱神爱人，福音传播，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宣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扬耶稣基督奇妙美德；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扎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根主道，结出硕果，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着标竿直跑一路高歌。</a:t>
            </a:r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716482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我真快乐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0206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49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0952603">
            <a:off x="2898432" y="1618540"/>
            <a:ext cx="3745046" cy="890797"/>
          </a:xfrm>
          <a:solidFill>
            <a:srgbClr val="FBF5DD"/>
          </a:solidFill>
        </p:spPr>
        <p:txBody>
          <a:bodyPr>
            <a:normAutofit/>
          </a:bodyPr>
          <a:lstStyle/>
          <a:p>
            <a:pPr algn="dist"/>
            <a:r>
              <a:rPr lang="zh-CN" altLang="en-US" sz="4000" dirty="0" smtClean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颁发受洗证书</a:t>
            </a:r>
            <a:endParaRPr lang="en-CA" sz="4000" dirty="0">
              <a:effectLst>
                <a:glow rad="101600">
                  <a:schemeClr val="bg1">
                    <a:alpha val="6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 rot="20945521">
            <a:off x="2429361" y="2357938"/>
            <a:ext cx="5935377" cy="3545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李文瑞</a:t>
            </a:r>
            <a:r>
              <a:rPr lang="en-US" altLang="zh-CN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林恩沛</a:t>
            </a:r>
            <a:endParaRPr lang="en-US" altLang="zh-CN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孙天容</a:t>
            </a:r>
            <a:r>
              <a:rPr lang="en-US" altLang="zh-CN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李珍祎</a:t>
            </a:r>
            <a:endParaRPr lang="en-US" altLang="zh-CN" sz="54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王  珉</a:t>
            </a:r>
            <a:r>
              <a:rPr lang="en-US" altLang="zh-CN" sz="5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endParaRPr lang="en-CA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137273" y="2599981"/>
            <a:ext cx="4704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诗</a:t>
            </a:r>
            <a:r>
              <a:rPr lang="zh-CN" altLang="en-US" sz="80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歌敬拜</a:t>
            </a:r>
            <a:endParaRPr lang="en-CA" sz="8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233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5546" t="11149" r="5585" b="8133"/>
          <a:stretch/>
        </p:blipFill>
        <p:spPr>
          <a:xfrm>
            <a:off x="0" y="0"/>
            <a:ext cx="915031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3745046" cy="890797"/>
          </a:xfrm>
        </p:spPr>
        <p:txBody>
          <a:bodyPr>
            <a:normAutofit/>
          </a:bodyPr>
          <a:lstStyle/>
          <a:p>
            <a:pPr algn="dist"/>
            <a:r>
              <a:rPr lang="zh-CN" altLang="en-US" sz="40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受洗者名单：</a:t>
            </a:r>
            <a:endParaRPr lang="en-CA" sz="4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88" y="1473957"/>
            <a:ext cx="8261962" cy="4703005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李文瑞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林恩沛</a:t>
            </a:r>
            <a:endParaRPr lang="en-US" altLang="zh-CN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孙天容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·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李珍祎</a:t>
            </a:r>
            <a:endParaRPr lang="en-US" altLang="zh-CN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王  珉</a:t>
            </a:r>
            <a:r>
              <a:rPr lang="en-US" altLang="zh-CN" sz="5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endParaRPr lang="en-US" sz="5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3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414"/>
            <a:ext cx="9149892" cy="68535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638978"/>
            <a:ext cx="79975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>
                <a:solidFill>
                  <a:schemeClr val="bg1"/>
                </a:solidFill>
                <a:effectLst>
                  <a:glow rad="101600">
                    <a:schemeClr val="accent5">
                      <a:lumMod val="5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快乐日，快乐日，</a:t>
            </a:r>
            <a:endParaRPr lang="en-US" altLang="zh-CN" sz="6600" dirty="0" smtClean="0">
              <a:solidFill>
                <a:schemeClr val="bg1"/>
              </a:solidFill>
              <a:effectLst>
                <a:glow rad="101600">
                  <a:schemeClr val="accent5">
                    <a:lumMod val="5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6600" dirty="0" smtClean="0">
                <a:solidFill>
                  <a:schemeClr val="bg1"/>
                </a:solidFill>
                <a:effectLst>
                  <a:glow rad="101600">
                    <a:schemeClr val="accent5">
                      <a:lumMod val="5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耶稣洗净我众罪孽</a:t>
            </a:r>
            <a:endParaRPr lang="en-CA" sz="6600" dirty="0">
              <a:solidFill>
                <a:schemeClr val="bg1"/>
              </a:solidFill>
              <a:effectLst>
                <a:glow rad="101600">
                  <a:schemeClr val="accent5">
                    <a:lumMod val="5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26227" y="5122843"/>
            <a:ext cx="2599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洗礼</a:t>
            </a:r>
            <a:endParaRPr lang="en-CA" sz="72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33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3" name="TextBox 2"/>
          <p:cNvSpPr txBox="1"/>
          <p:nvPr/>
        </p:nvSpPr>
        <p:spPr>
          <a:xfrm>
            <a:off x="2137273" y="2599981"/>
            <a:ext cx="47042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诗</a:t>
            </a:r>
            <a:r>
              <a:rPr lang="zh-CN" altLang="en-US" sz="8000" dirty="0" smtClean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歌敬拜</a:t>
            </a:r>
            <a:endParaRPr lang="en-CA" sz="8000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38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22627" r="296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6973153" cy="4275113"/>
          </a:xfrm>
        </p:spPr>
        <p:txBody>
          <a:bodyPr>
            <a:normAutofit/>
          </a:bodyPr>
          <a:lstStyle/>
          <a:p>
            <a:r>
              <a:rPr lang="en-US" altLang="zh-CN" sz="6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	</a:t>
            </a:r>
            <a:r>
              <a:rPr lang="zh-CN" altLang="en-US" sz="66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72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			</a:t>
            </a:r>
            <a:r>
              <a:rPr lang="en-US" altLang="zh-CN" sz="72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zh-CN" alt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李文瑞</a:t>
            </a:r>
            <a:endParaRPr lang="en-CA" sz="7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7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12988"/>
          <a:stretch/>
        </p:blipFill>
        <p:spPr>
          <a:xfrm>
            <a:off x="-8930" y="-22032"/>
            <a:ext cx="9152930" cy="688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97692"/>
          </a:xfrm>
        </p:spPr>
        <p:txBody>
          <a:bodyPr>
            <a:normAutofit fontScale="90000"/>
          </a:bodyPr>
          <a:lstStyle/>
          <a:p>
            <a:r>
              <a:rPr lang="zh-CN" altLang="en-US" sz="73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8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林</a:t>
            </a:r>
            <a:r>
              <a:rPr lang="zh-CN" altLang="en-US" sz="8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itchFamily="49" charset="-122"/>
                <a:ea typeface="KaiTi" pitchFamily="49" charset="-122"/>
              </a:rPr>
              <a:t>恩沛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sz="8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r="12988"/>
          <a:stretch/>
        </p:blipFill>
        <p:spPr>
          <a:xfrm>
            <a:off x="-8930" y="-22032"/>
            <a:ext cx="9152930" cy="68800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97692"/>
          </a:xfrm>
        </p:spPr>
        <p:txBody>
          <a:bodyPr>
            <a:normAutofit fontScale="90000"/>
          </a:bodyPr>
          <a:lstStyle/>
          <a:p>
            <a:r>
              <a:rPr lang="zh-CN" altLang="en-US" sz="73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见 证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zh-CN" altLang="en-US" sz="8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孙天容</a:t>
            </a:r>
            <a: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8000" dirty="0" smtClean="0">
                <a:latin typeface="SimHei" panose="02010609060101010101" pitchFamily="49" charset="-122"/>
                <a:ea typeface="SimHei" panose="02010609060101010101" pitchFamily="49" charset="-122"/>
              </a:rPr>
            </a:br>
            <a:endParaRPr lang="en-CA" sz="8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83B7B-0642-4466-B8C1-B1122CC0FB1A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3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844</Words>
  <Application>Microsoft Office PowerPoint</Application>
  <PresentationFormat>On-screen Show (4:3)</PresentationFormat>
  <Paragraphs>95</Paragraphs>
  <Slides>21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KaiTi</vt:lpstr>
      <vt:lpstr>SimHei</vt:lpstr>
      <vt:lpstr>SimSun</vt:lpstr>
      <vt:lpstr>SimSun</vt:lpstr>
      <vt:lpstr>Arial</vt:lpstr>
      <vt:lpstr>Calibri</vt:lpstr>
      <vt:lpstr>Calibri Light</vt:lpstr>
      <vt:lpstr>Cambria</vt:lpstr>
      <vt:lpstr>Times New Roman</vt:lpstr>
      <vt:lpstr>Office Theme</vt:lpstr>
      <vt:lpstr>2017年复活节 主 日 崇 拜 暨 受 洗 典 礼</vt:lpstr>
      <vt:lpstr>宣召·祷告</vt:lpstr>
      <vt:lpstr>PowerPoint Presentation</vt:lpstr>
      <vt:lpstr>受洗者名单：</vt:lpstr>
      <vt:lpstr>PowerPoint Presentation</vt:lpstr>
      <vt:lpstr>PowerPoint Presentation</vt:lpstr>
      <vt:lpstr>    见 证      李文瑞</vt:lpstr>
      <vt:lpstr>见 证  林恩沛 </vt:lpstr>
      <vt:lpstr>见 证  孙天容 </vt:lpstr>
      <vt:lpstr>见 证  李珍祎 </vt:lpstr>
      <vt:lpstr>见 证  王  珉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颁发受洗证书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dli</cp:lastModifiedBy>
  <cp:revision>66</cp:revision>
  <dcterms:created xsi:type="dcterms:W3CDTF">2016-03-15T20:35:32Z</dcterms:created>
  <dcterms:modified xsi:type="dcterms:W3CDTF">2017-04-16T10:51:30Z</dcterms:modified>
</cp:coreProperties>
</file>