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8"/>
  </p:notesMasterIdLst>
  <p:sldIdLst>
    <p:sldId id="256" r:id="rId2"/>
    <p:sldId id="411" r:id="rId3"/>
    <p:sldId id="412" r:id="rId4"/>
    <p:sldId id="404" r:id="rId5"/>
    <p:sldId id="409" r:id="rId6"/>
    <p:sldId id="424" r:id="rId7"/>
    <p:sldId id="410" r:id="rId8"/>
    <p:sldId id="429" r:id="rId9"/>
    <p:sldId id="420" r:id="rId10"/>
    <p:sldId id="421" r:id="rId11"/>
    <p:sldId id="422" r:id="rId12"/>
    <p:sldId id="423" r:id="rId13"/>
    <p:sldId id="416" r:id="rId14"/>
    <p:sldId id="418" r:id="rId15"/>
    <p:sldId id="426" r:id="rId16"/>
    <p:sldId id="419" r:id="rId17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0A920D-DF3F-BD4F-89AB-E77E99086F96}">
          <p14:sldIdLst>
            <p14:sldId id="256"/>
            <p14:sldId id="411"/>
            <p14:sldId id="412"/>
            <p14:sldId id="404"/>
            <p14:sldId id="409"/>
            <p14:sldId id="424"/>
            <p14:sldId id="410"/>
            <p14:sldId id="429"/>
            <p14:sldId id="420"/>
            <p14:sldId id="421"/>
            <p14:sldId id="422"/>
            <p14:sldId id="423"/>
            <p14:sldId id="416"/>
            <p14:sldId id="418"/>
            <p14:sldId id="426"/>
            <p14:sldId id="419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8" d="100"/>
          <a:sy n="68" d="100"/>
        </p:scale>
        <p:origin x="-2264" y="-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27361C-25B7-41A8-93DA-E209041C87E7}" type="datetimeFigureOut">
              <a:rPr lang="en-CA" smtClean="0"/>
              <a:t>17-05-20</a:t>
            </a:fld>
            <a:endParaRPr lang="en-CA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CA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57EDA-2BC4-4FAB-9B70-8FB4B1F65AD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63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8B7DE-A978-48E7-A1EF-27C90294790D}" type="slidenum">
              <a:rPr lang="zh-CN" altLang="en-US" smtClean="0">
                <a:solidFill>
                  <a:prstClr val="black"/>
                </a:solidFill>
                <a:latin typeface="Calibri"/>
                <a:ea typeface="宋体"/>
              </a:rPr>
              <a:pPr/>
              <a:t>10</a:t>
            </a:fld>
            <a:endParaRPr lang="zh-CN" altLang="en-US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10129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8B7DE-A978-48E7-A1EF-27C90294790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97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58B7DE-A978-48E7-A1EF-27C90294790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22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17-05-20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17-05-20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17-05-20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dirty="0" err="1" smtClean="0"/>
              <a:t>Dragpicturetoplaceholderorclickicontoadd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17-05-20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17-05-20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马书 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Romans 12:1-2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42805" y="3399938"/>
            <a:ext cx="6629400" cy="953201"/>
          </a:xfrm>
        </p:spPr>
        <p:txBody>
          <a:bodyPr/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什么是神的旨意</a:t>
            </a:r>
            <a:r>
              <a:rPr lang="en-CA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/>
            </a:r>
            <a:br>
              <a:rPr lang="en-US" sz="3200" b="1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CA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wills of </a:t>
            </a:r>
            <a:r>
              <a:rPr lang="en-CA" altLang="zh-C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god? </a:t>
            </a:r>
            <a:endParaRPr lang="en-US" sz="3200" b="1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32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63713" y="449263"/>
            <a:ext cx="8229600" cy="1752600"/>
          </a:xfrm>
        </p:spPr>
        <p:txBody>
          <a:bodyPr>
            <a:noAutofit/>
          </a:bodyPr>
          <a:lstStyle/>
          <a:p>
            <a:r>
              <a:rPr lang="zh-CN" altLang="en-US" sz="3000" dirty="0">
                <a:latin typeface="+mn-lt"/>
              </a:rPr>
              <a:t>神的两</a:t>
            </a:r>
            <a:r>
              <a:rPr lang="zh-CN" altLang="en-US" sz="3000" dirty="0" smtClean="0">
                <a:latin typeface="+mn-lt"/>
              </a:rPr>
              <a:t>种旨意</a:t>
            </a:r>
            <a:r>
              <a:rPr lang="en-US" sz="3000" dirty="0" smtClean="0">
                <a:latin typeface="+mn-lt"/>
              </a:rPr>
              <a:t>: Two “wills” of God </a:t>
            </a:r>
            <a:r>
              <a:rPr lang="en-US" sz="2800" dirty="0">
                <a:latin typeface="+mn-lt"/>
              </a:rPr>
              <a:t>	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600" dirty="0" smtClean="0">
                <a:latin typeface="+mn-lt"/>
              </a:rPr>
              <a:t>1</a:t>
            </a:r>
            <a:r>
              <a:rPr lang="en-US" sz="2600" dirty="0" smtClean="0">
                <a:latin typeface="+mn-lt"/>
              </a:rPr>
              <a:t>.</a:t>
            </a:r>
            <a:r>
              <a:rPr lang="zh-CN" altLang="en-US" sz="2600" dirty="0">
                <a:latin typeface="+mn-lt"/>
              </a:rPr>
              <a:t>神预定的旨意</a:t>
            </a:r>
            <a:r>
              <a:rPr lang="en-US" altLang="zh-CN" sz="2600" dirty="0">
                <a:latin typeface="+mn-lt"/>
              </a:rPr>
              <a:t>/</a:t>
            </a:r>
            <a:r>
              <a:rPr lang="zh-CN" altLang="en-US" sz="2600" dirty="0">
                <a:latin typeface="+mn-lt"/>
              </a:rPr>
              <a:t>主权意志：总是实现，不能打破</a:t>
            </a:r>
            <a:r>
              <a:rPr lang="en-US" sz="2600" dirty="0">
                <a:latin typeface="+mn-lt"/>
              </a:rPr>
              <a:t/>
            </a:r>
            <a:br>
              <a:rPr lang="en-US" sz="2600" dirty="0">
                <a:latin typeface="+mn-lt"/>
              </a:rPr>
            </a:br>
            <a:r>
              <a:rPr lang="en-US" sz="2600" dirty="0" smtClean="0">
                <a:latin typeface="+mn-lt"/>
              </a:rPr>
              <a:t>1. God’s </a:t>
            </a:r>
            <a:r>
              <a:rPr lang="en-US" sz="2600" dirty="0" smtClean="0">
                <a:latin typeface="+mn-lt"/>
              </a:rPr>
              <a:t>will of decree/ Sovereign </a:t>
            </a:r>
            <a:r>
              <a:rPr lang="en-US" sz="2600" dirty="0" smtClean="0">
                <a:latin typeface="+mn-lt"/>
              </a:rPr>
              <a:t>will: </a:t>
            </a:r>
            <a:r>
              <a:rPr lang="en-US" sz="2600" dirty="0" smtClean="0">
                <a:latin typeface="+mn-lt"/>
              </a:rPr>
              <a:t/>
            </a:r>
            <a:br>
              <a:rPr lang="en-US" sz="2600" dirty="0" smtClean="0">
                <a:latin typeface="+mn-lt"/>
              </a:rPr>
            </a:br>
            <a:r>
              <a:rPr lang="en-US" sz="2600" dirty="0" smtClean="0">
                <a:latin typeface="+mn-lt"/>
              </a:rPr>
              <a:t>always happen; cannot be </a:t>
            </a:r>
            <a:r>
              <a:rPr lang="en-US" sz="2600" dirty="0" smtClean="0">
                <a:latin typeface="+mn-lt"/>
              </a:rPr>
              <a:t>broken</a:t>
            </a:r>
            <a:endParaRPr lang="en-US" sz="2600" dirty="0">
              <a:latin typeface="+mn-lt"/>
            </a:endParaRPr>
          </a:p>
        </p:txBody>
      </p:sp>
      <p:sp>
        <p:nvSpPr>
          <p:cNvPr id="3" name="Oval 2"/>
          <p:cNvSpPr/>
          <p:nvPr/>
        </p:nvSpPr>
        <p:spPr>
          <a:xfrm>
            <a:off x="1720278" y="2588076"/>
            <a:ext cx="2958235" cy="290957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tanti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485" y="5765636"/>
            <a:ext cx="5828188" cy="83099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.</a:t>
            </a:r>
            <a:r>
              <a:rPr lang="zh-CN" altLang="en-US" sz="2400" b="1" dirty="0">
                <a:solidFill>
                  <a:srgbClr val="800000"/>
                </a:solidFill>
              </a:rPr>
              <a:t>神预定的旨意</a:t>
            </a:r>
            <a:r>
              <a:rPr lang="en-US" sz="2400" b="1" dirty="0">
                <a:solidFill>
                  <a:srgbClr val="800000"/>
                </a:solidFill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</a:rPr>
              <a:t>God’s </a:t>
            </a:r>
            <a:r>
              <a:rPr lang="en-US" sz="2400" b="1" dirty="0" smtClean="0">
                <a:solidFill>
                  <a:srgbClr val="800000"/>
                </a:solidFill>
              </a:rPr>
              <a:t>will of decree 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r>
              <a:rPr lang="en-US" sz="2400" b="1" dirty="0" smtClean="0">
                <a:solidFill>
                  <a:srgbClr val="3366FF"/>
                </a:solidFill>
              </a:rPr>
              <a:t>2.</a:t>
            </a:r>
            <a:r>
              <a:rPr lang="zh-CN" altLang="en-US" sz="2400" b="1" dirty="0">
                <a:solidFill>
                  <a:srgbClr val="3366FF"/>
                </a:solidFill>
              </a:rPr>
              <a:t>神命令的旨</a:t>
            </a:r>
            <a:r>
              <a:rPr lang="zh-CN" altLang="en-US" sz="2400" b="1" dirty="0" smtClean="0">
                <a:solidFill>
                  <a:srgbClr val="3366FF"/>
                </a:solidFill>
              </a:rPr>
              <a:t>意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God’s </a:t>
            </a:r>
            <a:r>
              <a:rPr lang="en-US" sz="2400" b="1" dirty="0" smtClean="0">
                <a:solidFill>
                  <a:srgbClr val="3366FF"/>
                </a:solidFill>
              </a:rPr>
              <a:t>will of </a:t>
            </a:r>
            <a:r>
              <a:rPr lang="en-US" sz="2400" b="1" dirty="0" smtClean="0">
                <a:solidFill>
                  <a:srgbClr val="3366FF"/>
                </a:solidFill>
              </a:rPr>
              <a:t>command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4569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199394" y="2739171"/>
            <a:ext cx="2958235" cy="2909577"/>
          </a:xfrm>
          <a:prstGeom prst="ellipse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idx="4294967295"/>
          </p:nvPr>
        </p:nvSpPr>
        <p:spPr>
          <a:xfrm>
            <a:off x="467852" y="637563"/>
            <a:ext cx="8229600" cy="1853659"/>
          </a:xfrm>
        </p:spPr>
        <p:txBody>
          <a:bodyPr>
            <a:noAutofit/>
          </a:bodyPr>
          <a:lstStyle/>
          <a:p>
            <a:r>
              <a:rPr lang="zh-CN" altLang="en-US" sz="3000" dirty="0">
                <a:latin typeface="+mn-lt"/>
              </a:rPr>
              <a:t>神的两</a:t>
            </a:r>
            <a:r>
              <a:rPr lang="zh-CN" altLang="en-US" sz="3000" dirty="0" smtClean="0">
                <a:latin typeface="+mn-lt"/>
              </a:rPr>
              <a:t>种旨意</a:t>
            </a:r>
            <a:r>
              <a:rPr lang="en-CA" altLang="zh-CN" sz="3000" dirty="0" smtClean="0">
                <a:latin typeface="+mn-lt"/>
              </a:rPr>
              <a:t>:</a:t>
            </a:r>
            <a:r>
              <a:rPr lang="en-US" altLang="zh-CN" sz="3000" dirty="0" smtClean="0">
                <a:latin typeface="+mn-lt"/>
              </a:rPr>
              <a:t> </a:t>
            </a:r>
            <a:r>
              <a:rPr lang="en-US" sz="3000" dirty="0" smtClean="0">
                <a:latin typeface="+mn-lt"/>
              </a:rPr>
              <a:t>Two “wills” of God: 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en-US" sz="2800" dirty="0">
                <a:latin typeface="+mn-lt"/>
              </a:rPr>
              <a:t>	</a:t>
            </a:r>
            <a:r>
              <a:rPr lang="en-US" sz="2600" dirty="0" smtClean="0">
                <a:latin typeface="+mn-lt"/>
              </a:rPr>
              <a:t>2</a:t>
            </a:r>
            <a:r>
              <a:rPr lang="en-US" sz="2600" dirty="0" smtClean="0">
                <a:latin typeface="+mn-lt"/>
              </a:rPr>
              <a:t>.</a:t>
            </a:r>
            <a:r>
              <a:rPr lang="zh-CN" altLang="en-US" sz="2600" dirty="0">
                <a:latin typeface="+mn-lt"/>
              </a:rPr>
              <a:t>神命令的旨意：神所愿意发生的 </a:t>
            </a:r>
            <a:r>
              <a:rPr lang="en-US" altLang="zh-CN" sz="2600" dirty="0">
                <a:latin typeface="+mn-lt"/>
              </a:rPr>
              <a:t>– </a:t>
            </a:r>
            <a:r>
              <a:rPr lang="zh-CN" altLang="en-US" sz="2600" dirty="0">
                <a:latin typeface="+mn-lt"/>
              </a:rPr>
              <a:t>可能被</a:t>
            </a:r>
            <a:r>
              <a:rPr lang="zh-CN" altLang="en-US" sz="2600" dirty="0" smtClean="0">
                <a:latin typeface="+mn-lt"/>
              </a:rPr>
              <a:t>打破</a:t>
            </a:r>
            <a:r>
              <a:rPr lang="en-CA" altLang="zh-CN" sz="2600" dirty="0" smtClean="0">
                <a:latin typeface="+mn-lt"/>
              </a:rPr>
              <a:t/>
            </a:r>
            <a:br>
              <a:rPr lang="en-CA" altLang="zh-CN" sz="2600" dirty="0" smtClean="0">
                <a:latin typeface="+mn-lt"/>
              </a:rPr>
            </a:br>
            <a:r>
              <a:rPr lang="en-CA" altLang="zh-CN" sz="2600" dirty="0" smtClean="0">
                <a:latin typeface="+mn-lt"/>
              </a:rPr>
              <a:t>2. </a:t>
            </a:r>
            <a:r>
              <a:rPr lang="en-US" sz="2600" dirty="0" smtClean="0">
                <a:latin typeface="+mn-lt"/>
              </a:rPr>
              <a:t>God’s </a:t>
            </a:r>
            <a:r>
              <a:rPr lang="en-US" sz="2600" dirty="0" smtClean="0">
                <a:latin typeface="+mn-lt"/>
              </a:rPr>
              <a:t>will of command: what God desires to happen </a:t>
            </a:r>
            <a:r>
              <a:rPr lang="mr-IN" sz="2600" dirty="0" smtClean="0">
                <a:latin typeface="+mn-lt"/>
              </a:rPr>
              <a:t>–</a:t>
            </a:r>
            <a:r>
              <a:rPr lang="en-US" sz="2600" dirty="0" smtClean="0">
                <a:latin typeface="+mn-lt"/>
              </a:rPr>
              <a:t> can be </a:t>
            </a:r>
            <a:r>
              <a:rPr lang="en-US" sz="2600" dirty="0" smtClean="0">
                <a:latin typeface="+mn-lt"/>
              </a:rPr>
              <a:t>broken       </a:t>
            </a:r>
            <a:endParaRPr lang="en-US" sz="26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69264" y="5765635"/>
            <a:ext cx="5828188" cy="83099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.</a:t>
            </a:r>
            <a:r>
              <a:rPr lang="zh-CN" altLang="en-US" sz="2400" b="1" dirty="0">
                <a:solidFill>
                  <a:srgbClr val="800000"/>
                </a:solidFill>
              </a:rPr>
              <a:t>神预定的旨意</a:t>
            </a:r>
            <a:r>
              <a:rPr lang="en-US" sz="2400" b="1" dirty="0">
                <a:solidFill>
                  <a:srgbClr val="800000"/>
                </a:solidFill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</a:rPr>
              <a:t>God’s </a:t>
            </a:r>
            <a:r>
              <a:rPr lang="en-US" sz="2400" b="1" dirty="0" smtClean="0">
                <a:solidFill>
                  <a:srgbClr val="800000"/>
                </a:solidFill>
              </a:rPr>
              <a:t>will of decree 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r>
              <a:rPr lang="en-US" sz="2400" b="1" dirty="0" smtClean="0">
                <a:solidFill>
                  <a:srgbClr val="3366FF"/>
                </a:solidFill>
              </a:rPr>
              <a:t>2.</a:t>
            </a:r>
            <a:r>
              <a:rPr lang="zh-CN" altLang="en-US" sz="2400" b="1" dirty="0">
                <a:solidFill>
                  <a:srgbClr val="3366FF"/>
                </a:solidFill>
              </a:rPr>
              <a:t>神命令的旨</a:t>
            </a:r>
            <a:r>
              <a:rPr lang="zh-CN" altLang="en-US" sz="2400" b="1" dirty="0" smtClean="0">
                <a:solidFill>
                  <a:srgbClr val="3366FF"/>
                </a:solidFill>
              </a:rPr>
              <a:t>意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God’s </a:t>
            </a:r>
            <a:r>
              <a:rPr lang="en-US" sz="2400" b="1" dirty="0" smtClean="0">
                <a:solidFill>
                  <a:srgbClr val="3366FF"/>
                </a:solidFill>
              </a:rPr>
              <a:t>will of </a:t>
            </a:r>
            <a:r>
              <a:rPr lang="en-US" sz="2400" b="1" dirty="0" smtClean="0">
                <a:solidFill>
                  <a:srgbClr val="3366FF"/>
                </a:solidFill>
              </a:rPr>
              <a:t>command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1900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199395" y="2202275"/>
            <a:ext cx="2958235" cy="2909577"/>
          </a:xfrm>
          <a:prstGeom prst="ellipse">
            <a:avLst/>
          </a:prstGeom>
          <a:solidFill>
            <a:srgbClr val="3366FF"/>
          </a:solidFill>
          <a:ln>
            <a:solidFill>
              <a:schemeClr val="bg1"/>
            </a:solidFill>
            <a:prstDash val="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720278" y="2202275"/>
            <a:ext cx="2958235" cy="2909577"/>
          </a:xfrm>
          <a:prstGeom prst="ellipse">
            <a:avLst/>
          </a:prstGeom>
          <a:solidFill>
            <a:srgbClr val="8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199395" y="2202275"/>
            <a:ext cx="2958235" cy="290957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idx="4294967295"/>
          </p:nvPr>
        </p:nvSpPr>
        <p:spPr>
          <a:xfrm>
            <a:off x="334180" y="449675"/>
            <a:ext cx="8229600" cy="1752600"/>
          </a:xfrm>
        </p:spPr>
        <p:txBody>
          <a:bodyPr>
            <a:noAutofit/>
          </a:bodyPr>
          <a:lstStyle/>
          <a:p>
            <a:r>
              <a:rPr lang="zh-CN" altLang="en-US" sz="3000" dirty="0">
                <a:latin typeface="+mn-lt"/>
              </a:rPr>
              <a:t>神的两种</a:t>
            </a:r>
            <a:r>
              <a:rPr lang="zh-CN" altLang="en-US" sz="3000" dirty="0" smtClean="0">
                <a:latin typeface="+mn-lt"/>
              </a:rPr>
              <a:t>意志</a:t>
            </a:r>
            <a:r>
              <a:rPr lang="en-US" altLang="zh-CN" sz="3000" dirty="0" smtClean="0">
                <a:latin typeface="+mn-lt"/>
              </a:rPr>
              <a:t>: </a:t>
            </a:r>
            <a:r>
              <a:rPr lang="en-US" sz="3000" dirty="0" smtClean="0">
                <a:latin typeface="+mn-lt"/>
              </a:rPr>
              <a:t>Two “wills” of God: </a:t>
            </a:r>
            <a:r>
              <a:rPr lang="en-US" sz="2800" dirty="0" smtClean="0">
                <a:latin typeface="+mn-lt"/>
              </a:rPr>
              <a:t/>
            </a:r>
            <a:br>
              <a:rPr lang="en-US" sz="2800" dirty="0" smtClean="0">
                <a:latin typeface="+mn-lt"/>
              </a:rPr>
            </a:br>
            <a:r>
              <a:rPr lang="zh-CN" altLang="en-US" sz="2600" dirty="0"/>
              <a:t>神预定的旨意</a:t>
            </a:r>
            <a:r>
              <a:rPr lang="en-US" altLang="zh-CN" sz="2600" dirty="0"/>
              <a:t>/</a:t>
            </a:r>
            <a:r>
              <a:rPr lang="zh-CN" altLang="en-US" sz="2600" dirty="0"/>
              <a:t>主权意志：</a:t>
            </a:r>
            <a:r>
              <a:rPr lang="zh-CN" altLang="en-US" sz="2600" dirty="0" smtClean="0"/>
              <a:t>总是实现</a:t>
            </a:r>
            <a:r>
              <a:rPr lang="en-CA" altLang="zh-CN" sz="2600" dirty="0" smtClean="0"/>
              <a:t/>
            </a:r>
            <a:br>
              <a:rPr lang="en-CA" altLang="zh-CN" sz="2600" dirty="0" smtClean="0"/>
            </a:br>
            <a:r>
              <a:rPr lang="en-US" sz="2600" dirty="0" smtClean="0">
                <a:latin typeface="+mn-lt"/>
              </a:rPr>
              <a:t>God’s </a:t>
            </a:r>
            <a:r>
              <a:rPr lang="en-US" sz="2600" dirty="0" smtClean="0">
                <a:latin typeface="+mn-lt"/>
              </a:rPr>
              <a:t>will of decree: always </a:t>
            </a:r>
            <a:r>
              <a:rPr lang="en-US" sz="2600" dirty="0" smtClean="0">
                <a:latin typeface="+mn-lt"/>
              </a:rPr>
              <a:t>happens</a:t>
            </a:r>
            <a:endParaRPr lang="en-US" sz="26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3485" y="5765636"/>
            <a:ext cx="5828188" cy="830997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1</a:t>
            </a:r>
            <a:r>
              <a:rPr lang="en-US" sz="2400" b="1" dirty="0" smtClean="0">
                <a:solidFill>
                  <a:srgbClr val="800000"/>
                </a:solidFill>
              </a:rPr>
              <a:t>.</a:t>
            </a:r>
            <a:r>
              <a:rPr lang="zh-CN" altLang="en-US" sz="2400" b="1" dirty="0">
                <a:solidFill>
                  <a:srgbClr val="800000"/>
                </a:solidFill>
              </a:rPr>
              <a:t>神预定的旨意</a:t>
            </a:r>
            <a:r>
              <a:rPr lang="en-US" sz="2400" b="1" dirty="0">
                <a:solidFill>
                  <a:srgbClr val="800000"/>
                </a:solidFill>
              </a:rPr>
              <a:t> </a:t>
            </a:r>
            <a:r>
              <a:rPr lang="en-US" sz="2400" b="1" dirty="0" smtClean="0">
                <a:solidFill>
                  <a:srgbClr val="800000"/>
                </a:solidFill>
              </a:rPr>
              <a:t>God’s </a:t>
            </a:r>
            <a:r>
              <a:rPr lang="en-US" sz="2400" b="1" dirty="0" smtClean="0">
                <a:solidFill>
                  <a:srgbClr val="800000"/>
                </a:solidFill>
              </a:rPr>
              <a:t>will of decree </a:t>
            </a:r>
            <a:endParaRPr lang="en-US" sz="2400" b="1" dirty="0" smtClean="0">
              <a:solidFill>
                <a:srgbClr val="800000"/>
              </a:solidFill>
            </a:endParaRPr>
          </a:p>
          <a:p>
            <a:r>
              <a:rPr lang="en-US" sz="2400" b="1" dirty="0" smtClean="0">
                <a:solidFill>
                  <a:srgbClr val="3366FF"/>
                </a:solidFill>
              </a:rPr>
              <a:t>2.</a:t>
            </a:r>
            <a:r>
              <a:rPr lang="zh-CN" altLang="en-US" sz="2400" b="1" dirty="0">
                <a:solidFill>
                  <a:srgbClr val="3366FF"/>
                </a:solidFill>
              </a:rPr>
              <a:t>神命令的旨</a:t>
            </a:r>
            <a:r>
              <a:rPr lang="zh-CN" altLang="en-US" sz="2400" b="1" dirty="0" smtClean="0">
                <a:solidFill>
                  <a:srgbClr val="3366FF"/>
                </a:solidFill>
              </a:rPr>
              <a:t>意</a:t>
            </a:r>
            <a:r>
              <a:rPr lang="en-US" altLang="zh-CN" sz="2400" b="1" dirty="0" smtClean="0">
                <a:solidFill>
                  <a:srgbClr val="3366FF"/>
                </a:solidFill>
              </a:rPr>
              <a:t> </a:t>
            </a:r>
            <a:r>
              <a:rPr lang="en-US" sz="2400" b="1" dirty="0" smtClean="0">
                <a:solidFill>
                  <a:srgbClr val="3366FF"/>
                </a:solidFill>
              </a:rPr>
              <a:t>God’s </a:t>
            </a:r>
            <a:r>
              <a:rPr lang="en-US" sz="2400" b="1" dirty="0" smtClean="0">
                <a:solidFill>
                  <a:srgbClr val="3366FF"/>
                </a:solidFill>
              </a:rPr>
              <a:t>will of </a:t>
            </a:r>
            <a:r>
              <a:rPr lang="en-US" sz="2400" b="1" dirty="0" smtClean="0">
                <a:solidFill>
                  <a:srgbClr val="3366FF"/>
                </a:solidFill>
              </a:rPr>
              <a:t>command</a:t>
            </a:r>
            <a:endParaRPr lang="en-US" sz="2400" b="1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249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61955"/>
            <a:ext cx="856358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TW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12:1 </a:t>
            </a:r>
            <a:r>
              <a:rPr lang="zh-TW" altLang="en-US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所以弟兄们，我以神的慈悲劝你们，将身体献上，当作活祭，是圣洁的，是神所喜悦的。你们如此事奉，乃是理所当然的。</a:t>
            </a:r>
            <a:r>
              <a:rPr lang="zh-TW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endParaRPr lang="en-CA" altLang="zh-TW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endParaRPr lang="zh-TW" alt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 </a:t>
            </a:r>
            <a:r>
              <a:rPr lang="zh-TW" altLang="en-US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不要效法这个世界。只要心意更新而变化，叫你们察验何为</a:t>
            </a:r>
            <a:r>
              <a:rPr lang="zh-TW" altLang="en-US" sz="40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神的</a:t>
            </a:r>
            <a:r>
              <a:rPr lang="zh-TW" altLang="en-US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善良，纯全可喜悦的</a:t>
            </a:r>
            <a:r>
              <a:rPr lang="zh-TW" altLang="en-US" sz="40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旨意</a:t>
            </a:r>
            <a:r>
              <a:rPr lang="zh-TW" altLang="en-US" sz="40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TW" altLang="en-US" sz="4000" dirty="0"/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601499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464" y="1116998"/>
            <a:ext cx="826490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</a:t>
            </a:r>
            <a:r>
              <a:rPr lang="en-US" altLang="zh-TW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50:20</a:t>
            </a:r>
            <a:r>
              <a:rPr lang="en-US" altLang="zh-TW" sz="4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  <a:r>
              <a:rPr lang="zh-TW" altLang="en-US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从前</a:t>
            </a:r>
            <a:r>
              <a:rPr lang="zh-TW" altLang="en-US" sz="44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你们的意思是要害我，但神的意思原是好的</a:t>
            </a:r>
            <a:r>
              <a:rPr lang="zh-TW" altLang="en-US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，要保全许多人的性命，成就今日的光景。</a:t>
            </a:r>
            <a:r>
              <a:rPr lang="zh-TW" altLang="en-US" sz="3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3656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“神圣协同”的教义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CA" altLang="zh-CN" sz="2800" dirty="0" smtClean="0"/>
              <a:t>Doctrine </a:t>
            </a:r>
            <a:r>
              <a:rPr lang="en-CA" altLang="zh-CN" sz="2800" dirty="0" smtClean="0"/>
              <a:t>of “divine concurrence</a:t>
            </a:r>
            <a:r>
              <a:rPr lang="en-CA" altLang="zh-CN" sz="2800" dirty="0" smtClean="0"/>
              <a:t>”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14300" indent="0">
              <a:buNone/>
            </a:pPr>
            <a:r>
              <a:rPr lang="zh-CN" altLang="en-US" sz="3000" dirty="0">
                <a:latin typeface="SimSun" panose="02010600030101010101" pitchFamily="2" charset="-122"/>
                <a:ea typeface="SimSun" panose="02010600030101010101" pitchFamily="2" charset="-122"/>
              </a:rPr>
              <a:t>圣经教导了“神圣协同”的教义。</a:t>
            </a:r>
            <a:endParaRPr lang="en-US" sz="3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人</a:t>
            </a:r>
            <a:r>
              <a:rPr lang="zh-CN" altLang="en-US" sz="30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（在自己的罪和无知中）作他一切的事情，但神同时完成了祂的计划</a:t>
            </a:r>
            <a:r>
              <a:rPr lang="zh-CN" altLang="en-US" sz="30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CA" altLang="zh-CN" sz="30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CA" sz="3000" dirty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3000" dirty="0" smtClean="0"/>
              <a:t>The </a:t>
            </a:r>
            <a:r>
              <a:rPr lang="en-US" sz="3000" dirty="0"/>
              <a:t>Bible teaches the doctrine of </a:t>
            </a:r>
            <a:r>
              <a:rPr lang="en-US" sz="3000" dirty="0" smtClean="0"/>
              <a:t>“Divine </a:t>
            </a:r>
            <a:r>
              <a:rPr lang="en-US" sz="3000" dirty="0"/>
              <a:t>concurrence”.  </a:t>
            </a:r>
          </a:p>
          <a:p>
            <a:r>
              <a:rPr lang="en-US" sz="3000" dirty="0" smtClean="0"/>
              <a:t>Men </a:t>
            </a:r>
            <a:r>
              <a:rPr lang="en-US" sz="3000" dirty="0"/>
              <a:t>do what they do </a:t>
            </a:r>
            <a:r>
              <a:rPr lang="en-US" sz="3000" dirty="0" smtClean="0"/>
              <a:t>(in </a:t>
            </a:r>
            <a:r>
              <a:rPr lang="en-US" sz="3000" dirty="0"/>
              <a:t>their </a:t>
            </a:r>
            <a:r>
              <a:rPr lang="en-US" sz="3000" dirty="0" smtClean="0"/>
              <a:t>sinfulness or ignorance) </a:t>
            </a:r>
            <a:r>
              <a:rPr lang="en-US" sz="3000" dirty="0"/>
              <a:t>but God “</a:t>
            </a:r>
            <a:r>
              <a:rPr lang="en-US" sz="3000" u="sng" dirty="0"/>
              <a:t>concurrently</a:t>
            </a:r>
            <a:r>
              <a:rPr lang="en-US" sz="3000" dirty="0"/>
              <a:t>” accomplishes His </a:t>
            </a:r>
            <a:r>
              <a:rPr lang="en-US" sz="3000" dirty="0" smtClean="0"/>
              <a:t>purposes.  </a:t>
            </a:r>
          </a:p>
        </p:txBody>
      </p:sp>
    </p:spTree>
    <p:extLst>
      <p:ext uri="{BB962C8B-B14F-4D97-AF65-F5344CB8AC3E}">
        <p14:creationId xmlns:p14="http://schemas.microsoft.com/office/powerpoint/2010/main" val="1739749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/>
              <a:t>“神圣协同”的教义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CA" altLang="zh-CN" sz="2600" dirty="0" smtClean="0"/>
              <a:t>Doctrine </a:t>
            </a:r>
            <a:r>
              <a:rPr lang="en-CA" altLang="zh-CN" sz="2600" dirty="0" smtClean="0"/>
              <a:t>of “divine concurrence</a:t>
            </a:r>
            <a:r>
              <a:rPr lang="en-CA" altLang="zh-CN" sz="2600" dirty="0" smtClean="0"/>
              <a:t>”</a:t>
            </a: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37:27 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我们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不如将他卖给以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实玛利人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，不可下手害他。因为他是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我们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的兄弟，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我们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的骨肉。众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弟兄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就听从了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他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28 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有些米甸的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商人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从那里经过，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哥哥们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就把约瑟从坑里拉上来，讲定二十舍客勒银子，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把约瑟卖给以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实玛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利人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他们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就把约瑟带到埃及去了。</a:t>
            </a:r>
            <a:endParaRPr lang="en-CA" altLang="zh-TW" sz="28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14300" indent="0">
              <a:buNone/>
            </a:pPr>
            <a:endParaRPr lang="en-CA" altLang="zh-TW" sz="2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114300" indent="0">
              <a:buNone/>
            </a:pPr>
            <a:r>
              <a:rPr lang="zh-TW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625231" y="4638263"/>
            <a:ext cx="799951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105:16 </a:t>
            </a:r>
            <a:r>
              <a:rPr lang="zh-TW" altLang="en-US" sz="28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他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ja-JP" altLang="en-US" sz="32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神</a:t>
            </a:r>
            <a:r>
              <a:rPr lang="en-CA" altLang="ja-JP" sz="3200" dirty="0" smtClean="0">
                <a:solidFill>
                  <a:srgbClr val="00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)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命饥荒降在那地上，将所倚靠的粮食全行断绝。</a:t>
            </a:r>
            <a:r>
              <a:rPr lang="en-US" altLang="zh-TW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 </a:t>
            </a:r>
            <a:r>
              <a:rPr lang="zh-TW" altLang="en-US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在他们以先打发一个人去。约瑟被卖为奴仆。</a:t>
            </a:r>
            <a:r>
              <a:rPr lang="zh-TW" altLang="en-US" sz="2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11230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61955"/>
            <a:ext cx="8563588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12:1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所以弟兄们，我以神的慈悲劝你们，将身体献上，当作活祭，是圣洁的，是神所喜悦的。你们如此事奉，乃是理所当然的。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不要效法这个世界。只要心意更新而变化，叫你们察验何为神的善良，纯全可喜悦的旨意。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12:3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我凭着所赐我的恩，对你们各人说，不要看自己过于所当看的。要照着神所分给各人信心的大小，看得合乎中道。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zh-TW" altLang="en-US" sz="3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7902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61955"/>
            <a:ext cx="8563588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12:4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正如我们一个身子上有好些肢体，肢体也不都是一样的用处。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12:5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我们这许多人，在基督里成为一身，互相联络作肢体，也是如此。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12:6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按我们所得的恩赐，各有不同。或说预言，就当照着信心的程度说预言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12:7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或作执事，就当专一执事。或作教导的，就当专一教导。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12:8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或作劝化的，就当专一劝化。施舍的就当诚实。治理的，就当殷勤。怜悯人的，就当甘心。</a:t>
            </a:r>
            <a:r>
              <a:rPr lang="zh-TW" altLang="en-US" sz="3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544825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61955"/>
            <a:ext cx="8563588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3:22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就是神的义，因信耶稣基督，加给一切相信的人，并没有分别。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3:23 </a:t>
            </a:r>
            <a:r>
              <a:rPr lang="zh-TW" altLang="en-US" sz="36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因为世人都犯了罪，亏缺了神的荣耀。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3:24 </a:t>
            </a:r>
            <a:r>
              <a:rPr lang="zh-TW" altLang="en-US" sz="3600" dirty="0" smtClean="0">
                <a:solidFill>
                  <a:srgbClr val="FF0000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如今却蒙神的恩典，因基督耶稣的救赎，就白白地称义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3:25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神设立耶稣作挽回祭，是凭着耶稣的血，借着人的信，要显明神的义。因为他用忍耐的心，宽容人先时所犯的罪。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3:26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好在今时显明他的义，使人知道他自己为义，也称信耶稣的人为义。</a:t>
            </a:r>
            <a:r>
              <a:rPr lang="zh-TW" altLang="en-US" sz="3000" dirty="0"/>
              <a:t>	</a:t>
            </a:r>
          </a:p>
          <a:p>
            <a:r>
              <a:rPr lang="zh-TW" altLang="en-US" sz="3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32367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61955"/>
            <a:ext cx="8563588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400" b="1" dirty="0" smtClean="0">
                <a:latin typeface="SimSun" panose="02010600030101010101" pitchFamily="2" charset="-122"/>
                <a:ea typeface="SimSun" panose="02010600030101010101" pitchFamily="2" charset="-122"/>
              </a:rPr>
              <a:t>罗</a:t>
            </a:r>
            <a:r>
              <a:rPr lang="en-US" altLang="zh-TW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12:1 </a:t>
            </a:r>
            <a:r>
              <a:rPr lang="zh-TW" altLang="en-US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所以弟兄们，我以神的慈悲劝你们，将身体献上，当作活祭，是圣洁的，是神所喜悦的。你们如此事奉，乃是理所当然的。</a:t>
            </a:r>
            <a:r>
              <a:rPr lang="zh-TW" altLang="en-US" sz="44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  <a:p>
            <a:r>
              <a:rPr lang="en-US" altLang="zh-TW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12:2 </a:t>
            </a:r>
            <a:r>
              <a:rPr lang="zh-TW" altLang="en-US" sz="44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不要效法这个世界。只要心意更新而变化，叫你们察验何为神的善良，纯全可喜悦的旨意。</a:t>
            </a:r>
            <a:r>
              <a:rPr lang="zh-TW" altLang="en-US" sz="4000" dirty="0"/>
              <a:t>	</a:t>
            </a:r>
          </a:p>
          <a:p>
            <a:r>
              <a:rPr lang="zh-TW" altLang="en-US" sz="40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38229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神的旨</a:t>
            </a:r>
            <a:r>
              <a:rPr lang="zh-CN" altLang="en-US" dirty="0" smtClean="0"/>
              <a:t>意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en-US" b="1" dirty="0" smtClean="0">
                <a:latin typeface="Times New Roman"/>
                <a:cs typeface="Times New Roman"/>
              </a:rPr>
              <a:t>God’s wills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神预定的旨意</a:t>
            </a:r>
            <a:endParaRPr lang="en-US" dirty="0"/>
          </a:p>
          <a:p>
            <a:r>
              <a:rPr lang="en-US" dirty="0" smtClean="0">
                <a:latin typeface="Times New Roman"/>
                <a:cs typeface="Times New Roman"/>
              </a:rPr>
              <a:t>God’s </a:t>
            </a:r>
            <a:r>
              <a:rPr lang="en-US" dirty="0" smtClean="0">
                <a:latin typeface="Times New Roman"/>
                <a:cs typeface="Times New Roman"/>
              </a:rPr>
              <a:t>will of decree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71956"/>
            <a:ext cx="4040188" cy="3687762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j-lt"/>
              </a:rPr>
              <a:t>神的主权意志</a:t>
            </a:r>
            <a:endParaRPr lang="en-US" sz="1800" dirty="0">
              <a:latin typeface="+mj-lt"/>
            </a:endParaRPr>
          </a:p>
          <a:p>
            <a:r>
              <a:rPr lang="zh-CN" altLang="en-US" sz="1800" dirty="0">
                <a:latin typeface="+mj-lt"/>
              </a:rPr>
              <a:t>宇宙中所发生的万事都是神预定的旨意</a:t>
            </a:r>
            <a:endParaRPr lang="en-US" sz="1800" dirty="0">
              <a:latin typeface="+mj-lt"/>
            </a:endParaRPr>
          </a:p>
          <a:p>
            <a:r>
              <a:rPr lang="zh-CN" altLang="en-US" sz="1800" dirty="0">
                <a:latin typeface="+mj-lt"/>
              </a:rPr>
              <a:t>不能被打破。永远实现。</a:t>
            </a:r>
            <a:endParaRPr lang="en-US" sz="1800" dirty="0">
              <a:latin typeface="+mj-lt"/>
            </a:endParaRPr>
          </a:p>
          <a:p>
            <a:r>
              <a:rPr lang="zh-CN" altLang="en-US" sz="1800" dirty="0">
                <a:latin typeface="+mj-lt"/>
              </a:rPr>
              <a:t>包括恶事，但神不作恶。</a:t>
            </a:r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God’s </a:t>
            </a:r>
            <a:r>
              <a:rPr lang="en-US" sz="1800" dirty="0" smtClean="0">
                <a:latin typeface="+mj-lt"/>
              </a:rPr>
              <a:t>sovereign will </a:t>
            </a:r>
          </a:p>
          <a:p>
            <a:r>
              <a:rPr lang="en-US" sz="1800" dirty="0" smtClean="0">
                <a:latin typeface="+mj-lt"/>
              </a:rPr>
              <a:t>Everything </a:t>
            </a:r>
            <a:r>
              <a:rPr lang="en-US" sz="1800" dirty="0" smtClean="0">
                <a:latin typeface="+mj-lt"/>
              </a:rPr>
              <a:t>that happens in this universe is God’s will of decree</a:t>
            </a:r>
          </a:p>
          <a:p>
            <a:r>
              <a:rPr lang="en-US" sz="1800" dirty="0" smtClean="0">
                <a:latin typeface="+mj-lt"/>
              </a:rPr>
              <a:t>Cannot </a:t>
            </a:r>
            <a:r>
              <a:rPr lang="en-US" sz="1800" dirty="0" smtClean="0">
                <a:latin typeface="+mj-lt"/>
              </a:rPr>
              <a:t>be broken. Always happens.</a:t>
            </a:r>
          </a:p>
          <a:p>
            <a:r>
              <a:rPr lang="en-US" sz="1800" dirty="0" smtClean="0">
                <a:latin typeface="+mj-lt"/>
              </a:rPr>
              <a:t>Includes evil things </a:t>
            </a:r>
            <a:r>
              <a:rPr lang="en-US" sz="1800" dirty="0" smtClean="0">
                <a:latin typeface="+mj-lt"/>
              </a:rPr>
              <a:t>(but </a:t>
            </a:r>
            <a:r>
              <a:rPr lang="en-US" altLang="zh-CN" sz="1800" dirty="0" smtClean="0">
                <a:latin typeface="+mj-lt"/>
              </a:rPr>
              <a:t>God</a:t>
            </a:r>
            <a:r>
              <a:rPr lang="en-US" sz="1800" dirty="0" smtClean="0">
                <a:latin typeface="+mj-lt"/>
              </a:rPr>
              <a:t> is not the author of evil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 smtClean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神命令的旨意</a:t>
            </a:r>
            <a:endParaRPr lang="en-US" dirty="0"/>
          </a:p>
          <a:p>
            <a:r>
              <a:rPr lang="en-US" dirty="0" smtClean="0">
                <a:latin typeface="Times New Roman"/>
                <a:cs typeface="Times New Roman"/>
              </a:rPr>
              <a:t>God’s </a:t>
            </a:r>
            <a:r>
              <a:rPr lang="en-US" dirty="0" smtClean="0">
                <a:latin typeface="Times New Roman"/>
                <a:cs typeface="Times New Roman"/>
              </a:rPr>
              <a:t>will of </a:t>
            </a:r>
            <a:r>
              <a:rPr lang="en-US" dirty="0" smtClean="0">
                <a:latin typeface="Times New Roman"/>
                <a:cs typeface="Times New Roman"/>
              </a:rPr>
              <a:t>command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06180"/>
            <a:ext cx="4041775" cy="3687762"/>
          </a:xfrm>
        </p:spPr>
        <p:txBody>
          <a:bodyPr>
            <a:normAutofit/>
          </a:bodyPr>
          <a:lstStyle/>
          <a:p>
            <a:r>
              <a:rPr lang="zh-CN" altLang="en-US" sz="1900" dirty="0">
                <a:latin typeface="+mj-lt"/>
              </a:rPr>
              <a:t>神的道德意志</a:t>
            </a:r>
            <a:endParaRPr lang="en-US" sz="1900" dirty="0">
              <a:latin typeface="+mj-lt"/>
            </a:endParaRPr>
          </a:p>
          <a:p>
            <a:r>
              <a:rPr lang="zh-CN" altLang="en-US" sz="1900" dirty="0">
                <a:latin typeface="+mj-lt"/>
              </a:rPr>
              <a:t>神对人的意愿</a:t>
            </a:r>
            <a:endParaRPr lang="en-US" sz="1900" dirty="0">
              <a:latin typeface="+mj-lt"/>
            </a:endParaRPr>
          </a:p>
          <a:p>
            <a:r>
              <a:rPr lang="zh-CN" altLang="en-US" sz="1900" dirty="0">
                <a:latin typeface="+mj-lt"/>
              </a:rPr>
              <a:t>可能被打破。不总是实现。</a:t>
            </a:r>
            <a:endParaRPr lang="en-US" sz="1900" dirty="0">
              <a:latin typeface="+mj-lt"/>
            </a:endParaRPr>
          </a:p>
          <a:p>
            <a:r>
              <a:rPr lang="zh-CN" altLang="en-US" sz="1900" dirty="0">
                <a:latin typeface="+mj-lt"/>
              </a:rPr>
              <a:t>不包括恶事</a:t>
            </a:r>
            <a:r>
              <a:rPr lang="zh-CN" altLang="en-US" sz="2000" dirty="0">
                <a:latin typeface="+mj-lt"/>
              </a:rPr>
              <a:t>。</a:t>
            </a:r>
            <a:endParaRPr lang="en-US" sz="2000" dirty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God’s </a:t>
            </a:r>
            <a:r>
              <a:rPr lang="en-US" sz="1900" dirty="0" smtClean="0">
                <a:latin typeface="+mj-lt"/>
              </a:rPr>
              <a:t>moral will</a:t>
            </a:r>
          </a:p>
          <a:p>
            <a:r>
              <a:rPr lang="en-US" sz="1900" dirty="0" smtClean="0">
                <a:latin typeface="+mj-lt"/>
              </a:rPr>
              <a:t>God’s </a:t>
            </a:r>
            <a:r>
              <a:rPr lang="en-US" sz="1900" dirty="0" smtClean="0">
                <a:latin typeface="+mj-lt"/>
              </a:rPr>
              <a:t>desires for man</a:t>
            </a:r>
          </a:p>
          <a:p>
            <a:r>
              <a:rPr lang="en-US" sz="1900" dirty="0" smtClean="0">
                <a:latin typeface="+mj-lt"/>
              </a:rPr>
              <a:t>Can </a:t>
            </a:r>
            <a:r>
              <a:rPr lang="en-US" sz="1900" dirty="0" smtClean="0">
                <a:latin typeface="+mj-lt"/>
              </a:rPr>
              <a:t>be broken.  Does not always happen</a:t>
            </a:r>
          </a:p>
          <a:p>
            <a:r>
              <a:rPr lang="en-US" sz="1900" dirty="0" smtClean="0">
                <a:latin typeface="+mj-lt"/>
              </a:rPr>
              <a:t>Does </a:t>
            </a:r>
            <a:r>
              <a:rPr lang="en-US" sz="1900" dirty="0" smtClean="0">
                <a:latin typeface="+mj-lt"/>
              </a:rPr>
              <a:t>not include </a:t>
            </a:r>
            <a:r>
              <a:rPr lang="en-US" sz="1900" dirty="0" smtClean="0">
                <a:latin typeface="+mj-lt"/>
              </a:rPr>
              <a:t>evil things</a:t>
            </a:r>
            <a:endParaRPr lang="en-US" sz="19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3148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9755" y="261955"/>
            <a:ext cx="856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/>
              <a:t>		</a:t>
            </a:r>
          </a:p>
        </p:txBody>
      </p:sp>
      <p:sp>
        <p:nvSpPr>
          <p:cNvPr id="3" name="Rectangle 2"/>
          <p:cNvSpPr/>
          <p:nvPr/>
        </p:nvSpPr>
        <p:spPr>
          <a:xfrm>
            <a:off x="486008" y="646675"/>
            <a:ext cx="823077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伯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42:2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我知道，你万事都能做。你的旨意不能拦阻。</a:t>
            </a:r>
            <a:r>
              <a:rPr lang="zh-TW" altLang="en-US" sz="40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486008" y="2107580"/>
            <a:ext cx="79956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33:11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耶和华的</a:t>
            </a:r>
            <a:r>
              <a:rPr lang="zh-CN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筹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算永远立定，他心中的思念万代常存。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287" y="3602694"/>
            <a:ext cx="80445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赛</a:t>
            </a:r>
            <a:r>
              <a:rPr lang="en-US" altLang="zh-TW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46:9-10 </a:t>
            </a:r>
            <a:r>
              <a:rPr lang="zh-TW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因为我是神，并无别神，我是神，再没有能比我的。我从起初指明末后的事，从古时言明未成的事，说，我的筹算必立定，凡我所喜悦的，我必成就</a:t>
            </a:r>
            <a:r>
              <a:rPr lang="zh-CN" altLang="en-US" sz="3600" dirty="0" smtClean="0">
                <a:latin typeface="SimSun" panose="02010600030101010101" pitchFamily="2" charset="-122"/>
                <a:ea typeface="SimSun" panose="02010600030101010101" pitchFamily="2" charset="-122"/>
              </a:rPr>
              <a:t>。</a:t>
            </a:r>
            <a:r>
              <a:rPr lang="zh-TW" altLang="en-US" sz="3600" dirty="0">
                <a:latin typeface="SimSun" panose="02010600030101010101" pitchFamily="2" charset="-122"/>
                <a:ea typeface="SimSun" panose="0201060003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2378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神的旨</a:t>
            </a:r>
            <a:r>
              <a:rPr lang="zh-CN" altLang="en-US" dirty="0" smtClean="0"/>
              <a:t>意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en-US" b="1" dirty="0" smtClean="0">
                <a:latin typeface="Times New Roman"/>
                <a:cs typeface="Times New Roman"/>
              </a:rPr>
              <a:t>God’s wills</a:t>
            </a:r>
            <a:endParaRPr lang="en-US" b="1" dirty="0">
              <a:latin typeface="Times New Roman"/>
              <a:cs typeface="Times New Roman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神预定的旨意</a:t>
            </a:r>
            <a:endParaRPr lang="en-US" dirty="0"/>
          </a:p>
          <a:p>
            <a:r>
              <a:rPr lang="en-US" dirty="0" smtClean="0">
                <a:latin typeface="Times New Roman"/>
                <a:cs typeface="Times New Roman"/>
              </a:rPr>
              <a:t>God’s </a:t>
            </a:r>
            <a:r>
              <a:rPr lang="en-US" dirty="0" smtClean="0">
                <a:latin typeface="Times New Roman"/>
                <a:cs typeface="Times New Roman"/>
              </a:rPr>
              <a:t>will of decree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71956"/>
            <a:ext cx="4040188" cy="3687762"/>
          </a:xfrm>
        </p:spPr>
        <p:txBody>
          <a:bodyPr>
            <a:noAutofit/>
          </a:bodyPr>
          <a:lstStyle/>
          <a:p>
            <a:r>
              <a:rPr lang="zh-CN" altLang="en-US" sz="1800" dirty="0">
                <a:latin typeface="+mj-lt"/>
              </a:rPr>
              <a:t>神的主权意志</a:t>
            </a:r>
            <a:endParaRPr lang="en-US" sz="1800" dirty="0">
              <a:latin typeface="+mj-lt"/>
            </a:endParaRPr>
          </a:p>
          <a:p>
            <a:r>
              <a:rPr lang="zh-CN" altLang="en-US" sz="1800" dirty="0">
                <a:latin typeface="+mj-lt"/>
              </a:rPr>
              <a:t>宇宙中所发生的万事都是神预定的旨意</a:t>
            </a:r>
            <a:endParaRPr lang="en-US" sz="1800" dirty="0">
              <a:latin typeface="+mj-lt"/>
            </a:endParaRPr>
          </a:p>
          <a:p>
            <a:r>
              <a:rPr lang="zh-CN" altLang="en-US" sz="1800" dirty="0">
                <a:latin typeface="+mj-lt"/>
              </a:rPr>
              <a:t>不能被打破。永远实现。</a:t>
            </a:r>
            <a:endParaRPr lang="en-US" sz="1800" dirty="0">
              <a:latin typeface="+mj-lt"/>
            </a:endParaRPr>
          </a:p>
          <a:p>
            <a:r>
              <a:rPr lang="zh-CN" altLang="en-US" sz="1800" dirty="0">
                <a:latin typeface="+mj-lt"/>
              </a:rPr>
              <a:t>包括恶事，但神不作恶。</a:t>
            </a:r>
            <a:endParaRPr lang="en-US" sz="1800" dirty="0">
              <a:latin typeface="+mj-lt"/>
            </a:endParaRPr>
          </a:p>
          <a:p>
            <a:r>
              <a:rPr lang="en-US" sz="1800" dirty="0" smtClean="0">
                <a:latin typeface="+mj-lt"/>
              </a:rPr>
              <a:t>God’s </a:t>
            </a:r>
            <a:r>
              <a:rPr lang="en-US" sz="1800" dirty="0" smtClean="0">
                <a:latin typeface="+mj-lt"/>
              </a:rPr>
              <a:t>sovereign will </a:t>
            </a:r>
          </a:p>
          <a:p>
            <a:r>
              <a:rPr lang="en-US" sz="1800" dirty="0" smtClean="0">
                <a:latin typeface="+mj-lt"/>
              </a:rPr>
              <a:t>Everything </a:t>
            </a:r>
            <a:r>
              <a:rPr lang="en-US" sz="1800" dirty="0" smtClean="0">
                <a:latin typeface="+mj-lt"/>
              </a:rPr>
              <a:t>that happens in this universe is God’s will of decree</a:t>
            </a:r>
          </a:p>
          <a:p>
            <a:r>
              <a:rPr lang="en-US" sz="1800" dirty="0" smtClean="0">
                <a:latin typeface="+mj-lt"/>
              </a:rPr>
              <a:t>Cannot </a:t>
            </a:r>
            <a:r>
              <a:rPr lang="en-US" sz="1800" dirty="0" smtClean="0">
                <a:latin typeface="+mj-lt"/>
              </a:rPr>
              <a:t>be broken. Always happens.</a:t>
            </a:r>
          </a:p>
          <a:p>
            <a:r>
              <a:rPr lang="en-US" sz="1800" dirty="0" smtClean="0">
                <a:latin typeface="+mj-lt"/>
              </a:rPr>
              <a:t>Includes evil things </a:t>
            </a:r>
            <a:r>
              <a:rPr lang="en-US" sz="1800" dirty="0" smtClean="0">
                <a:latin typeface="+mj-lt"/>
              </a:rPr>
              <a:t>(but </a:t>
            </a:r>
            <a:r>
              <a:rPr lang="en-US" altLang="zh-CN" sz="1800" dirty="0" smtClean="0">
                <a:latin typeface="+mj-lt"/>
              </a:rPr>
              <a:t>God</a:t>
            </a:r>
            <a:r>
              <a:rPr lang="en-US" sz="1800" dirty="0" smtClean="0">
                <a:latin typeface="+mj-lt"/>
              </a:rPr>
              <a:t> is not the author of evil</a:t>
            </a:r>
            <a:r>
              <a:rPr lang="en-US" sz="1800" dirty="0" smtClean="0">
                <a:latin typeface="+mj-lt"/>
              </a:rPr>
              <a:t>)</a:t>
            </a:r>
            <a:endParaRPr lang="en-US" sz="1800" dirty="0" smtClean="0">
              <a:latin typeface="+mj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神命令的旨意</a:t>
            </a:r>
            <a:endParaRPr lang="en-US" dirty="0"/>
          </a:p>
          <a:p>
            <a:r>
              <a:rPr lang="en-US" dirty="0" smtClean="0">
                <a:latin typeface="Times New Roman"/>
                <a:cs typeface="Times New Roman"/>
              </a:rPr>
              <a:t>God’s </a:t>
            </a:r>
            <a:r>
              <a:rPr lang="en-US" dirty="0" smtClean="0">
                <a:latin typeface="Times New Roman"/>
                <a:cs typeface="Times New Roman"/>
              </a:rPr>
              <a:t>will of </a:t>
            </a:r>
            <a:r>
              <a:rPr lang="en-US" dirty="0" smtClean="0">
                <a:latin typeface="Times New Roman"/>
                <a:cs typeface="Times New Roman"/>
              </a:rPr>
              <a:t>command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06180"/>
            <a:ext cx="4041775" cy="3687762"/>
          </a:xfrm>
        </p:spPr>
        <p:txBody>
          <a:bodyPr>
            <a:normAutofit/>
          </a:bodyPr>
          <a:lstStyle/>
          <a:p>
            <a:r>
              <a:rPr lang="zh-CN" altLang="en-US" sz="1900" dirty="0">
                <a:latin typeface="+mj-lt"/>
              </a:rPr>
              <a:t>神的道德意志</a:t>
            </a:r>
            <a:endParaRPr lang="en-US" sz="1900" dirty="0">
              <a:latin typeface="+mj-lt"/>
            </a:endParaRPr>
          </a:p>
          <a:p>
            <a:r>
              <a:rPr lang="zh-CN" altLang="en-US" sz="1900" dirty="0">
                <a:latin typeface="+mj-lt"/>
              </a:rPr>
              <a:t>神对人的意愿</a:t>
            </a:r>
            <a:endParaRPr lang="en-US" sz="1900" dirty="0">
              <a:latin typeface="+mj-lt"/>
            </a:endParaRPr>
          </a:p>
          <a:p>
            <a:r>
              <a:rPr lang="zh-CN" altLang="en-US" sz="1900" dirty="0">
                <a:latin typeface="+mj-lt"/>
              </a:rPr>
              <a:t>可能被打破。不总是实现。</a:t>
            </a:r>
            <a:endParaRPr lang="en-US" sz="1900" dirty="0">
              <a:latin typeface="+mj-lt"/>
            </a:endParaRPr>
          </a:p>
          <a:p>
            <a:r>
              <a:rPr lang="zh-CN" altLang="en-US" sz="1900" dirty="0">
                <a:latin typeface="+mj-lt"/>
              </a:rPr>
              <a:t>不包括恶事</a:t>
            </a:r>
            <a:r>
              <a:rPr lang="zh-CN" altLang="en-US" sz="2000" dirty="0">
                <a:latin typeface="+mj-lt"/>
              </a:rPr>
              <a:t>。</a:t>
            </a:r>
            <a:endParaRPr lang="en-US" sz="2000" dirty="0">
              <a:latin typeface="+mj-lt"/>
            </a:endParaRPr>
          </a:p>
          <a:p>
            <a:r>
              <a:rPr lang="en-US" sz="1900" dirty="0" smtClean="0">
                <a:latin typeface="+mj-lt"/>
              </a:rPr>
              <a:t>God’s </a:t>
            </a:r>
            <a:r>
              <a:rPr lang="en-US" sz="1900" dirty="0" smtClean="0">
                <a:latin typeface="+mj-lt"/>
              </a:rPr>
              <a:t>moral will</a:t>
            </a:r>
          </a:p>
          <a:p>
            <a:r>
              <a:rPr lang="en-US" sz="1900" dirty="0" smtClean="0">
                <a:latin typeface="+mj-lt"/>
              </a:rPr>
              <a:t>God’s </a:t>
            </a:r>
            <a:r>
              <a:rPr lang="en-US" sz="1900" dirty="0" smtClean="0">
                <a:latin typeface="+mj-lt"/>
              </a:rPr>
              <a:t>desires for man</a:t>
            </a:r>
          </a:p>
          <a:p>
            <a:r>
              <a:rPr lang="en-US" sz="1900" dirty="0" smtClean="0">
                <a:latin typeface="+mj-lt"/>
              </a:rPr>
              <a:t>Can </a:t>
            </a:r>
            <a:r>
              <a:rPr lang="en-US" sz="1900" dirty="0" smtClean="0">
                <a:latin typeface="+mj-lt"/>
              </a:rPr>
              <a:t>be broken.  Does not always happen</a:t>
            </a:r>
          </a:p>
          <a:p>
            <a:r>
              <a:rPr lang="en-US" sz="1900" dirty="0" smtClean="0">
                <a:latin typeface="+mj-lt"/>
              </a:rPr>
              <a:t>Does </a:t>
            </a:r>
            <a:r>
              <a:rPr lang="en-US" sz="1900" dirty="0" smtClean="0">
                <a:latin typeface="+mj-lt"/>
              </a:rPr>
              <a:t>not include </a:t>
            </a:r>
            <a:r>
              <a:rPr lang="en-US" sz="1900" dirty="0" smtClean="0">
                <a:latin typeface="+mj-lt"/>
              </a:rPr>
              <a:t>evil things</a:t>
            </a:r>
            <a:endParaRPr lang="en-US" sz="19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6749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God’s will of decree</a:t>
            </a:r>
            <a:br>
              <a:rPr lang="en-US" dirty="0" smtClean="0"/>
            </a:br>
            <a:r>
              <a:rPr lang="zh-CN" altLang="en-US" dirty="0" smtClean="0"/>
              <a:t>神预定</a:t>
            </a:r>
            <a:r>
              <a:rPr lang="zh-CN" altLang="en-US" dirty="0"/>
              <a:t>的</a:t>
            </a:r>
            <a:r>
              <a:rPr lang="zh-CN" altLang="en-US" dirty="0" smtClean="0"/>
              <a:t>旨意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神预定的旨意向我们</a:t>
            </a:r>
            <a:r>
              <a:rPr lang="zh-CN" altLang="en-US" b="1" u="sng" dirty="0"/>
              <a:t>隐藏</a:t>
            </a:r>
            <a:r>
              <a:rPr lang="zh-CN" altLang="en-US" dirty="0"/>
              <a:t>。</a:t>
            </a:r>
            <a:r>
              <a:rPr lang="en-CA" dirty="0"/>
              <a:t>  </a:t>
            </a:r>
          </a:p>
          <a:p>
            <a:r>
              <a:rPr lang="zh-CN" altLang="en-US" dirty="0"/>
              <a:t>神没有命令我们知道祂预定的旨意。那不是我们能知道的。</a:t>
            </a:r>
            <a:endParaRPr lang="en-CA" dirty="0"/>
          </a:p>
          <a:p>
            <a:r>
              <a:rPr lang="zh-CN" altLang="en-US" dirty="0"/>
              <a:t>神预定的旨意是神隐秘的事（申</a:t>
            </a:r>
            <a:r>
              <a:rPr lang="en-US" altLang="zh-CN" dirty="0"/>
              <a:t>29</a:t>
            </a:r>
            <a:r>
              <a:rPr lang="zh-CN" altLang="en-US" dirty="0"/>
              <a:t>：</a:t>
            </a:r>
            <a:r>
              <a:rPr lang="en-US" altLang="zh-CN" dirty="0"/>
              <a:t>29</a:t>
            </a:r>
            <a:r>
              <a:rPr lang="zh-CN" altLang="en-US" dirty="0"/>
              <a:t>）</a:t>
            </a:r>
            <a:endParaRPr lang="en-CA" dirty="0"/>
          </a:p>
          <a:p>
            <a:r>
              <a:rPr lang="zh-CN" altLang="en-US" dirty="0"/>
              <a:t>神以预定的旨意掌管宇宙。</a:t>
            </a:r>
            <a:endParaRPr lang="en-CA" dirty="0"/>
          </a:p>
          <a:p>
            <a:r>
              <a:rPr lang="zh-CN" altLang="en-US" dirty="0"/>
              <a:t>神的预定的旨意包括罪恶。</a:t>
            </a:r>
            <a:endParaRPr lang="en-US" dirty="0"/>
          </a:p>
          <a:p>
            <a:r>
              <a:rPr lang="zh-CN" altLang="en-US" dirty="0"/>
              <a:t>但神从不作恶</a:t>
            </a:r>
            <a:r>
              <a:rPr lang="zh-CN" altLang="en-US" dirty="0" smtClean="0"/>
              <a:t>。</a:t>
            </a:r>
            <a:endParaRPr lang="en-CA" dirty="0"/>
          </a:p>
          <a:p>
            <a:r>
              <a:rPr lang="en-CA" dirty="0" smtClean="0"/>
              <a:t>God’s </a:t>
            </a:r>
            <a:r>
              <a:rPr lang="en-CA" dirty="0"/>
              <a:t>will of decree is </a:t>
            </a:r>
            <a:r>
              <a:rPr lang="en-CA" u="sng" dirty="0"/>
              <a:t>hidden</a:t>
            </a:r>
            <a:r>
              <a:rPr lang="en-CA" dirty="0"/>
              <a:t> from us</a:t>
            </a:r>
            <a:r>
              <a:rPr lang="en-CA" dirty="0" smtClean="0"/>
              <a:t>.</a:t>
            </a:r>
          </a:p>
          <a:p>
            <a:r>
              <a:rPr lang="en-CA" dirty="0" smtClean="0"/>
              <a:t>God </a:t>
            </a:r>
            <a:r>
              <a:rPr lang="en-CA" dirty="0"/>
              <a:t>does </a:t>
            </a:r>
            <a:r>
              <a:rPr lang="en-CA" u="sng" dirty="0"/>
              <a:t>not</a:t>
            </a:r>
            <a:r>
              <a:rPr lang="en-CA" dirty="0"/>
              <a:t> command us to know His will of decree. It is not for us to know. </a:t>
            </a:r>
            <a:endParaRPr lang="en-CA" dirty="0" smtClean="0"/>
          </a:p>
          <a:p>
            <a:r>
              <a:rPr lang="en-CA" dirty="0" smtClean="0"/>
              <a:t>God’s </a:t>
            </a:r>
            <a:r>
              <a:rPr lang="en-CA" dirty="0"/>
              <a:t>will of decree is the “secret things that belong to God” (Deut. 29:29). </a:t>
            </a:r>
            <a:endParaRPr lang="en-CA" dirty="0" smtClean="0"/>
          </a:p>
          <a:p>
            <a:r>
              <a:rPr lang="en-CA" dirty="0" smtClean="0"/>
              <a:t>It </a:t>
            </a:r>
            <a:r>
              <a:rPr lang="en-CA" dirty="0" smtClean="0"/>
              <a:t>is God’s will </a:t>
            </a:r>
            <a:r>
              <a:rPr lang="en-CA" dirty="0"/>
              <a:t>by which God governs the universe</a:t>
            </a:r>
            <a:r>
              <a:rPr lang="en-CA" dirty="0" smtClean="0"/>
              <a:t>.</a:t>
            </a:r>
          </a:p>
          <a:p>
            <a:r>
              <a:rPr lang="en-US" dirty="0" smtClean="0"/>
              <a:t>God’s </a:t>
            </a:r>
            <a:r>
              <a:rPr lang="en-US" dirty="0"/>
              <a:t>will of decree includes </a:t>
            </a:r>
            <a:r>
              <a:rPr lang="en-US" dirty="0" smtClean="0"/>
              <a:t>sins and evil. </a:t>
            </a:r>
          </a:p>
          <a:p>
            <a:r>
              <a:rPr lang="en-US" dirty="0" smtClean="0"/>
              <a:t>God </a:t>
            </a:r>
            <a:r>
              <a:rPr lang="en-US" u="sng" dirty="0"/>
              <a:t>however</a:t>
            </a:r>
            <a:r>
              <a:rPr lang="en-US" dirty="0"/>
              <a:t> is NOT the author of sin </a:t>
            </a:r>
            <a:r>
              <a:rPr lang="en-US" dirty="0" smtClean="0"/>
              <a:t>and evil</a:t>
            </a:r>
            <a:r>
              <a:rPr lang="en-CA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989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13374</TotalTime>
  <Words>751</Words>
  <Application>Microsoft Macintosh PowerPoint</Application>
  <PresentationFormat>On-screen Show (4:3)</PresentationFormat>
  <Paragraphs>106</Paragraphs>
  <Slides>16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Apothecary</vt:lpstr>
      <vt:lpstr>什么是神的旨意? What is The wills of god? </vt:lpstr>
      <vt:lpstr>PowerPoint Presentation</vt:lpstr>
      <vt:lpstr>PowerPoint Presentation</vt:lpstr>
      <vt:lpstr>PowerPoint Presentation</vt:lpstr>
      <vt:lpstr>PowerPoint Presentation</vt:lpstr>
      <vt:lpstr>神的旨意 God’s wills</vt:lpstr>
      <vt:lpstr>PowerPoint Presentation</vt:lpstr>
      <vt:lpstr>神的旨意 God’s wills</vt:lpstr>
      <vt:lpstr>God’s will of decree 神预定的旨意</vt:lpstr>
      <vt:lpstr>神的两种旨意: Two “wills” of God   1.神预定的旨意/主权意志：总是实现，不能打破 1. God’s will of decree/ Sovereign will:  always happen; cannot be broken</vt:lpstr>
      <vt:lpstr>神的两种旨意: Two “wills” of God:   2.神命令的旨意：神所愿意发生的 – 可能被打破 2. God’s will of command: what God desires to happen – can be broken       </vt:lpstr>
      <vt:lpstr>神的两种意志: Two “wills” of God:  神预定的旨意/主权意志：总是实现 God’s will of decree: always happens</vt:lpstr>
      <vt:lpstr>PowerPoint Presentation</vt:lpstr>
      <vt:lpstr>PowerPoint Presentation</vt:lpstr>
      <vt:lpstr>“神圣协同”的教义 Doctrine of “divine concurrence”</vt:lpstr>
      <vt:lpstr>“神圣协同”的教义 Doctrine of “divine concurrence”</vt:lpstr>
    </vt:vector>
  </TitlesOfParts>
  <Company>Joshua Tjong Medicine Professional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Christians are dead to the law?</dc:title>
  <dc:creator>Joshua Tjong</dc:creator>
  <cp:lastModifiedBy>Joshua Tjong</cp:lastModifiedBy>
  <cp:revision>311</cp:revision>
  <dcterms:created xsi:type="dcterms:W3CDTF">2015-07-15T23:05:23Z</dcterms:created>
  <dcterms:modified xsi:type="dcterms:W3CDTF">2017-05-21T01:04:44Z</dcterms:modified>
</cp:coreProperties>
</file>