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57" r:id="rId4"/>
    <p:sldId id="258" r:id="rId5"/>
    <p:sldId id="27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D1AC"/>
    <a:srgbClr val="002A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6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FC392-4E49-49C8-B581-A7F278528FFE}" type="datetimeFigureOut">
              <a:rPr lang="en-CA" smtClean="0"/>
              <a:t>26/05/2017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EBCD9-E7ED-4EB3-892C-AE0730DCF3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6806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EBCD9-E7ED-4EB3-892C-AE0730DCF35F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1565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EBCD9-E7ED-4EB3-892C-AE0730DCF35F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8658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40A7-F85E-4E25-A75C-2667569FC639}" type="datetime1">
              <a:rPr lang="en-CA" smtClean="0"/>
              <a:t>26/05/2017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6D24-D62D-4497-A452-A2093228F9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848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97435-3D5C-4876-9A7E-965D61580DB3}" type="datetime1">
              <a:rPr lang="en-CA" smtClean="0"/>
              <a:t>26/05/2017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6D24-D62D-4497-A452-A2093228F9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7902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2FCE3-3BAE-4B73-8BD6-19C944AAC1FE}" type="datetime1">
              <a:rPr lang="en-CA" smtClean="0"/>
              <a:t>26/05/2017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6D24-D62D-4497-A452-A2093228F9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7241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6D16-3E4E-4F03-A11D-7B77C0718105}" type="datetime1">
              <a:rPr lang="en-CA" smtClean="0"/>
              <a:t>26/05/2017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6D24-D62D-4497-A452-A2093228F9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8929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EC67-B467-48D2-8DBE-8BDB174E3EF8}" type="datetime1">
              <a:rPr lang="en-CA" smtClean="0"/>
              <a:t>26/05/2017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6D24-D62D-4497-A452-A2093228F9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3132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761E-12EA-4F51-BC03-C9A4838E3613}" type="datetime1">
              <a:rPr lang="en-CA" smtClean="0"/>
              <a:t>26/05/2017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6D24-D62D-4497-A452-A2093228F9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1124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9534-670A-40AC-97B1-1E2C7304EDCD}" type="datetime1">
              <a:rPr lang="en-CA" smtClean="0"/>
              <a:t>26/05/2017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6D24-D62D-4497-A452-A2093228F9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6575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75BE-60F6-4744-8E27-EFF6A89E1EC5}" type="datetime1">
              <a:rPr lang="en-CA" smtClean="0"/>
              <a:t>26/05/2017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6D24-D62D-4497-A452-A2093228F9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529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2B471-52CF-44EA-B098-91F949A0E061}" type="datetime1">
              <a:rPr lang="en-CA" smtClean="0"/>
              <a:t>26/05/2017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6D24-D62D-4497-A452-A2093228F9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2954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4F5A9-9164-4F07-A459-0CCA59036C45}" type="datetime1">
              <a:rPr lang="en-CA" smtClean="0"/>
              <a:t>26/05/2017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6D24-D62D-4497-A452-A2093228F9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2381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59A7-753C-433D-B3EE-9669B978F311}" type="datetime1">
              <a:rPr lang="en-CA" smtClean="0"/>
              <a:t>26/05/2017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6D24-D62D-4497-A452-A2093228F9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396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5AF2A-5DA3-40EF-83B8-18BE228C88C4}" type="datetime1">
              <a:rPr lang="en-CA" smtClean="0"/>
              <a:t>26/05/2017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E6D24-D62D-4497-A452-A2093228F9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047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774" y="144236"/>
            <a:ext cx="7935686" cy="59517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6344723" y="762004"/>
            <a:ext cx="2646878" cy="52469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80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宇  宙</a:t>
            </a:r>
            <a:endParaRPr lang="en-US" altLang="zh-CN" sz="8000" dirty="0" smtClean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r>
              <a:rPr lang="zh-CN" altLang="en-US" sz="8000" dirty="0" smtClean="0"/>
              <a:t>   </a:t>
            </a:r>
            <a:r>
              <a:rPr lang="zh-CN" altLang="en-US" sz="8000" dirty="0" smtClean="0">
                <a:solidFill>
                  <a:schemeClr val="bg1"/>
                </a:solidFill>
                <a:effectLst>
                  <a:glow rad="177800">
                    <a:srgbClr val="002A50">
                      <a:alpha val="89804"/>
                    </a:srgbClr>
                  </a:glow>
                </a:effectLst>
              </a:rPr>
              <a:t>摔跤冠军</a:t>
            </a:r>
            <a:endParaRPr lang="en-CA" sz="8000" dirty="0">
              <a:solidFill>
                <a:schemeClr val="bg1"/>
              </a:solidFill>
              <a:effectLst>
                <a:glow rad="177800">
                  <a:srgbClr val="002A50">
                    <a:alpha val="89804"/>
                  </a:srgbClr>
                </a:glo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9229" y="6096002"/>
            <a:ext cx="5985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 smtClean="0"/>
              <a:t>创世记系列讲道（</a:t>
            </a:r>
            <a:r>
              <a:rPr lang="en-US" altLang="zh-CN" sz="2400" dirty="0" smtClean="0"/>
              <a:t>19</a:t>
            </a:r>
            <a:r>
              <a:rPr lang="zh-CN" altLang="en-US" sz="2400" dirty="0" smtClean="0"/>
              <a:t>）</a:t>
            </a:r>
            <a:endParaRPr lang="en-CA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6D24-D62D-4497-A452-A2093228F946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059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1000">
              <a:schemeClr val="accent1">
                <a:lumMod val="5000"/>
                <a:lumOff val="95000"/>
              </a:schemeClr>
            </a:gs>
            <a:gs pos="55000">
              <a:srgbClr val="E3D1AC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1674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3. </a:t>
            </a:r>
            <a:r>
              <a:rPr lang="zh-CN" altLang="en-US" sz="4000" dirty="0" smtClean="0"/>
              <a:t>雅博渡口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175657"/>
            <a:ext cx="8003721" cy="5001306"/>
          </a:xfrm>
        </p:spPr>
        <p:txBody>
          <a:bodyPr>
            <a:normAutofit/>
          </a:bodyPr>
          <a:lstStyle/>
          <a:p>
            <a:pPr marL="271463" indent="-271463"/>
            <a:r>
              <a:rPr lang="zh-CN" altLang="en-US" sz="3600" dirty="0"/>
              <a:t>夜幕</a:t>
            </a:r>
            <a:r>
              <a:rPr lang="zh-CN" altLang="en-US" sz="3600" dirty="0" smtClean="0"/>
              <a:t>中孤独的身影</a:t>
            </a:r>
            <a:endParaRPr lang="en-US" altLang="zh-CN" sz="3600" dirty="0" smtClean="0"/>
          </a:p>
          <a:p>
            <a:pPr marL="271463" indent="-271463"/>
            <a:r>
              <a:rPr lang="zh-CN" altLang="en-US" sz="3600" dirty="0" smtClean="0"/>
              <a:t>来到身边的‘人’</a:t>
            </a:r>
            <a:endParaRPr lang="en-US" altLang="zh-CN" sz="3600" dirty="0" smtClean="0"/>
          </a:p>
          <a:p>
            <a:pPr marL="271463" indent="-271463"/>
            <a:r>
              <a:rPr lang="zh-CN" altLang="en-US" sz="3600" dirty="0" smtClean="0"/>
              <a:t>最奇葩的‘摔跤’</a:t>
            </a:r>
            <a:endParaRPr lang="en-US" altLang="zh-CN" sz="3600" dirty="0" smtClean="0"/>
          </a:p>
          <a:p>
            <a:pPr marL="271463" indent="-271463"/>
            <a:endParaRPr lang="en-US" altLang="zh-CN" sz="3600" dirty="0" smtClean="0"/>
          </a:p>
          <a:p>
            <a:pPr marL="271463" indent="-271463"/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 smtClean="0"/>
              <a:t>                   </a:t>
            </a:r>
            <a:endParaRPr lang="en-CA" sz="3600" dirty="0"/>
          </a:p>
        </p:txBody>
      </p:sp>
      <p:sp>
        <p:nvSpPr>
          <p:cNvPr id="5" name="Rectangle 4"/>
          <p:cNvSpPr/>
          <p:nvPr/>
        </p:nvSpPr>
        <p:spPr>
          <a:xfrm>
            <a:off x="591854" y="3059277"/>
            <a:ext cx="33487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sz="3600" dirty="0" smtClean="0">
                <a:effectLst/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你不给我祝福，我就不容你去</a:t>
            </a:r>
            <a:r>
              <a:rPr lang="zh-CN" altLang="en-US" sz="3600" dirty="0" smtClean="0">
                <a:effectLst/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en-CA" altLang="zh-CN" sz="3600" smtClean="0">
                <a:effectLst/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		  </a:t>
            </a:r>
            <a:r>
              <a:rPr lang="en-US" altLang="zh-CN" sz="2800" smtClean="0">
                <a:latin typeface="SimSun" panose="02010600030101010101" pitchFamily="2" charset="-122"/>
                <a:ea typeface="SimSun" panose="02010600030101010101" pitchFamily="2" charset="-122"/>
              </a:rPr>
              <a:t>26</a:t>
            </a:r>
            <a:endParaRPr lang="en-US" altLang="zh-CN" sz="36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CA" sz="36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6D24-D62D-4497-A452-A2093228F946}" type="slidenum">
              <a:rPr lang="en-CA" smtClean="0"/>
              <a:t>10</a:t>
            </a:fld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510" y="3135479"/>
            <a:ext cx="5708465" cy="37987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3411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1674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3. </a:t>
            </a:r>
            <a:r>
              <a:rPr lang="zh-CN" altLang="en-US" sz="4000" dirty="0" smtClean="0"/>
              <a:t>雅博渡口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175657"/>
            <a:ext cx="8003721" cy="5001306"/>
          </a:xfrm>
        </p:spPr>
        <p:txBody>
          <a:bodyPr>
            <a:normAutofit/>
          </a:bodyPr>
          <a:lstStyle/>
          <a:p>
            <a:pPr marL="271463" indent="-271463"/>
            <a:r>
              <a:rPr lang="zh-CN" altLang="en-US" sz="3600" dirty="0" smtClean="0"/>
              <a:t>神做了两件事</a:t>
            </a:r>
            <a:endParaRPr lang="en-US" altLang="zh-CN" sz="3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sz="3600" dirty="0" smtClean="0"/>
              <a:t>赐给雅各一个新名：‘以色列’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sz="3600" dirty="0" smtClean="0">
                <a:effectLst/>
                <a:latin typeface="KaiTi" panose="02010609060101010101" pitchFamily="49" charset="-122"/>
                <a:ea typeface="KaiTi" panose="02010609060101010101" pitchFamily="49" charset="-122"/>
                <a:cs typeface="SimSun" panose="02010600030101010101" pitchFamily="2" charset="-122"/>
              </a:rPr>
              <a:t>你的名不要再叫雅各，要叫以色列；因为你与神与人较力，都得了胜。</a:t>
            </a:r>
            <a:r>
              <a:rPr lang="en-US" altLang="zh-CN" sz="3600" dirty="0"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800" dirty="0" smtClean="0">
                <a:effectLst/>
                <a:latin typeface="SimSun" panose="02010600030101010101" pitchFamily="2" charset="-122"/>
                <a:cs typeface="Times New Roman" panose="02020603050405020304" pitchFamily="18" charset="0"/>
              </a:rPr>
              <a:t>28</a:t>
            </a:r>
            <a:endParaRPr lang="en-US" altLang="zh-CN" sz="3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sz="3600" dirty="0" smtClean="0"/>
              <a:t>把雅各弄残废了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那人见自己胜不过他，就将他的大腿窝摸了一把，雅各的大腿窝正在摔跤的时候就扭了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                      </a:t>
            </a:r>
            <a:r>
              <a:rPr lang="en-US" altLang="zh-CN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25</a:t>
            </a:r>
            <a:endParaRPr lang="en-US" altLang="zh-CN" sz="36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altLang="zh-CN" sz="3600" dirty="0" smtClean="0"/>
          </a:p>
          <a:p>
            <a:pPr marL="271463" indent="-271463"/>
            <a:endParaRPr lang="en-CA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6D24-D62D-4497-A452-A2093228F946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4744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1674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3. </a:t>
            </a:r>
            <a:r>
              <a:rPr lang="zh-CN" altLang="en-US" sz="4000" dirty="0" smtClean="0"/>
              <a:t>雅博渡口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175657"/>
            <a:ext cx="8003721" cy="5001306"/>
          </a:xfrm>
        </p:spPr>
        <p:txBody>
          <a:bodyPr>
            <a:normAutofit/>
          </a:bodyPr>
          <a:lstStyle/>
          <a:p>
            <a:pPr marL="271463" indent="-271463"/>
            <a:r>
              <a:rPr lang="zh-CN" altLang="en-US" sz="3600" smtClean="0"/>
              <a:t>你有</a:t>
            </a:r>
            <a:r>
              <a:rPr lang="zh-CN" altLang="en-US" sz="3600" dirty="0" smtClean="0"/>
              <a:t>过与神摔跤的经历吗？</a:t>
            </a:r>
            <a:endParaRPr lang="en-US" altLang="zh-CN" sz="3600" dirty="0" smtClean="0"/>
          </a:p>
          <a:p>
            <a:pPr marL="271463" indent="-271463"/>
            <a:r>
              <a:rPr lang="zh-CN" altLang="en-US" sz="3600" dirty="0"/>
              <a:t>摔跤</a:t>
            </a:r>
            <a:r>
              <a:rPr lang="zh-CN" altLang="en-US" sz="3600" dirty="0" smtClean="0"/>
              <a:t>的结果如何？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/>
              <a:t>失</a:t>
            </a:r>
            <a:r>
              <a:rPr lang="zh-CN" altLang="en-US" sz="3600" dirty="0" smtClean="0"/>
              <a:t>去赖以为傲的强势，惟有紧紧抓住神</a:t>
            </a:r>
            <a:endParaRPr lang="en-US" altLang="zh-CN" sz="3600" dirty="0" smtClean="0"/>
          </a:p>
          <a:p>
            <a:pPr marL="271463" indent="-271463"/>
            <a:endParaRPr lang="en-US" altLang="zh-CN" sz="3600" dirty="0" smtClean="0"/>
          </a:p>
          <a:p>
            <a:pPr marL="271463" indent="-271463"/>
            <a:endParaRPr lang="en-CA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6D24-D62D-4497-A452-A2093228F946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742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1674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4</a:t>
            </a:r>
            <a:r>
              <a:rPr lang="en-US" altLang="zh-CN" sz="4000" dirty="0" smtClean="0"/>
              <a:t>. </a:t>
            </a:r>
            <a:r>
              <a:rPr lang="zh-CN" altLang="en-US" sz="4000" dirty="0" smtClean="0"/>
              <a:t>毗努伊勒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175657"/>
            <a:ext cx="8003721" cy="5001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雅各便给那地方起名叫毗努伊勒（就是神之面的意思），意思说：「我面对面见了神，我的性命仍得保全。」</a:t>
            </a:r>
            <a:r>
              <a:rPr lang="en-US" alt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       </a:t>
            </a:r>
            <a:r>
              <a:rPr lang="zh-CN" sz="280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30</a:t>
            </a:r>
            <a:endParaRPr lang="en-US" altLang="zh-CN" sz="36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71463" indent="-271463"/>
            <a:r>
              <a:rPr lang="zh-CN" altLang="en-US" sz="3600" dirty="0" smtClean="0"/>
              <a:t>毗努伊勒：极其不寻常的经历</a:t>
            </a:r>
            <a:endParaRPr lang="en-US" altLang="zh-CN" sz="3600" dirty="0" smtClean="0"/>
          </a:p>
          <a:p>
            <a:pPr marL="271463" indent="-271463"/>
            <a:r>
              <a:rPr lang="zh-CN" altLang="en-US" sz="3600" dirty="0" smtClean="0"/>
              <a:t>属灵生命的转机</a:t>
            </a:r>
            <a:endParaRPr lang="en-US" altLang="zh-CN" sz="3600" dirty="0" smtClean="0"/>
          </a:p>
          <a:p>
            <a:pPr marL="271463" indent="-271463"/>
            <a:r>
              <a:rPr lang="zh-CN" altLang="en-US" sz="3600" dirty="0"/>
              <a:t>我</a:t>
            </a:r>
            <a:r>
              <a:rPr lang="zh-CN" altLang="en-US" sz="3600" dirty="0" smtClean="0"/>
              <a:t>的毗努伊勒</a:t>
            </a:r>
            <a:endParaRPr lang="en-US" altLang="zh-CN" sz="3600" dirty="0" smtClean="0"/>
          </a:p>
          <a:p>
            <a:pPr marL="271463" indent="-271463"/>
            <a:r>
              <a:rPr lang="zh-CN" altLang="en-US" sz="3600" dirty="0"/>
              <a:t>你</a:t>
            </a:r>
            <a:r>
              <a:rPr lang="zh-CN" altLang="en-US" sz="3600" dirty="0" smtClean="0"/>
              <a:t>的毗努伊勒？</a:t>
            </a:r>
            <a:endParaRPr lang="en-US" altLang="zh-CN" sz="3600" dirty="0" smtClean="0"/>
          </a:p>
          <a:p>
            <a:pPr marL="271463" indent="-271463"/>
            <a:endParaRPr lang="en-CA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6D24-D62D-4497-A452-A2093228F946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123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6102"/>
          <a:stretch/>
        </p:blipFill>
        <p:spPr>
          <a:xfrm>
            <a:off x="0" y="2340429"/>
            <a:ext cx="9143999" cy="45066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1674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结  语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175657"/>
            <a:ext cx="8003721" cy="5001306"/>
          </a:xfrm>
        </p:spPr>
        <p:txBody>
          <a:bodyPr>
            <a:normAutofit/>
          </a:bodyPr>
          <a:lstStyle/>
          <a:p>
            <a:pPr marL="271463" indent="-271463"/>
            <a:r>
              <a:rPr lang="zh-CN" altLang="en-US" sz="3600" dirty="0" smtClean="0"/>
              <a:t>雅各属灵生命转变的几个关头：</a:t>
            </a:r>
            <a:endParaRPr lang="en-US" altLang="zh-CN" sz="3600" dirty="0" smtClean="0"/>
          </a:p>
          <a:p>
            <a:pPr marL="271463" indent="-271463"/>
            <a:r>
              <a:rPr lang="zh-CN" altLang="en-US" sz="3600" dirty="0" smtClean="0"/>
              <a:t>见到神的军队</a:t>
            </a:r>
            <a:r>
              <a:rPr lang="en-US" altLang="zh-CN" sz="3600" dirty="0" smtClean="0"/>
              <a:t>—</a:t>
            </a:r>
            <a:r>
              <a:rPr lang="zh-CN" altLang="en-US" sz="3600" dirty="0" smtClean="0"/>
              <a:t>敬畏神、认罪祷告</a:t>
            </a:r>
            <a:endParaRPr lang="en-US" altLang="zh-CN" sz="3600" dirty="0" smtClean="0"/>
          </a:p>
          <a:p>
            <a:pPr marL="271463" indent="-271463"/>
            <a:r>
              <a:rPr lang="zh-CN" altLang="en-US" sz="3600" dirty="0" smtClean="0"/>
              <a:t>雅博渡口与神摔跤</a:t>
            </a:r>
            <a:r>
              <a:rPr lang="en-US" altLang="zh-CN" sz="3600" dirty="0" smtClean="0"/>
              <a:t>—</a:t>
            </a:r>
            <a:r>
              <a:rPr lang="zh-CN" altLang="en-US" sz="3600" dirty="0" smtClean="0"/>
              <a:t>彻底降伏于神</a:t>
            </a:r>
            <a:endParaRPr lang="en-US" altLang="zh-CN" sz="3600" dirty="0" smtClean="0"/>
          </a:p>
          <a:p>
            <a:pPr marL="271463" indent="-271463"/>
            <a:endParaRPr lang="en-CA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6D24-D62D-4497-A452-A2093228F946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552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2142" y="169963"/>
            <a:ext cx="8349343" cy="6613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zh-CN" altLang="en-US" sz="2800" dirty="0" smtClean="0">
                <a:effectLst/>
                <a:latin typeface="KaiTi" panose="02010609060101010101" pitchFamily="49" charset="-122"/>
                <a:ea typeface="SimSun" panose="02010600030101010101" pitchFamily="2" charset="-122"/>
                <a:cs typeface="Georgia" panose="02040502050405020303" pitchFamily="18" charset="0"/>
              </a:rPr>
              <a:t>创世记 </a:t>
            </a:r>
            <a:r>
              <a:rPr lang="en-CA" sz="2800" dirty="0" smtClean="0">
                <a:effectLst/>
                <a:latin typeface="KaiTi" panose="02010609060101010101" pitchFamily="49" charset="-122"/>
                <a:ea typeface="SimSun" panose="02010600030101010101" pitchFamily="2" charset="-122"/>
                <a:cs typeface="Georgia" panose="02040502050405020303" pitchFamily="18" charset="0"/>
              </a:rPr>
              <a:t>32:21</a:t>
            </a:r>
            <a:r>
              <a:rPr lang="en-US" altLang="zh-CN" sz="2800" dirty="0" smtClean="0">
                <a:effectLst/>
                <a:latin typeface="KaiTi" panose="02010609060101010101" pitchFamily="49" charset="-122"/>
                <a:ea typeface="SimSun" panose="02010600030101010101" pitchFamily="2" charset="-122"/>
                <a:cs typeface="Georgia" panose="02040502050405020303" pitchFamily="18" charset="0"/>
              </a:rPr>
              <a:t>-31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zh-CN" sz="36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於是礼物先过去了；那夜，雅各在队中住宿。</a:t>
            </a:r>
            <a:r>
              <a:rPr lang="zh-CN" sz="36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Georgia" panose="02040502050405020303" pitchFamily="18" charset="0"/>
              </a:rPr>
              <a:t> </a:t>
            </a:r>
            <a:r>
              <a:rPr lang="zh-CN" sz="36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他夜间起来，带著两个妻子，两个使女，并十一个儿子，都过了雅博渡口，先打发他们过河，又打发所有的都过去，只剩下雅各一人。有一个人来和他摔跤，直到黎明。那人见自己胜不过他，就将他的大腿窝摸了一把，雅各的大腿窝正在摔跤的时候就扭了。那人说：「天黎明了，容我去吧！」雅各说：「你不给我祝福，我就不容你去。」那</a:t>
            </a:r>
            <a:endParaRPr lang="en-CA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6D24-D62D-4497-A452-A2093228F946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426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2142" y="169963"/>
            <a:ext cx="8447315" cy="6020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zh-CN" sz="36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人说：「你名叫什麽？」他说：「我名叫雅各。」那人说：「你的名不要再叫雅各，要叫以色列；因为你与神与人较力，都得了胜。」雅各问他说：「请将你的名告诉我。」那人说：「何必问我的名？」於是在那里给雅各祝福。雅各便给那地方起名叫毗努伊勒（就是神之面的意思），意思说：「我面对面见了神，我的性命仍得保全。」</a:t>
            </a: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日头刚出来的时候，雅各经过毗努伊勒，他的大腿就瘸了。</a:t>
            </a:r>
            <a:endParaRPr lang="en-CA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6D24-D62D-4497-A452-A2093228F946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36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1674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1. </a:t>
            </a:r>
            <a:r>
              <a:rPr lang="zh-CN" altLang="en-US" sz="4000" dirty="0" smtClean="0"/>
              <a:t>他乡故乡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5657"/>
            <a:ext cx="7886700" cy="5001306"/>
          </a:xfrm>
        </p:spPr>
        <p:txBody>
          <a:bodyPr>
            <a:normAutofit/>
          </a:bodyPr>
          <a:lstStyle/>
          <a:p>
            <a:pPr marL="271463" indent="-271463"/>
            <a:r>
              <a:rPr lang="zh-CN" altLang="en-US" sz="3600" dirty="0" smtClean="0"/>
              <a:t>寄人篱下的雅各</a:t>
            </a:r>
            <a:endParaRPr lang="en-US" altLang="zh-CN" sz="3600" dirty="0" smtClean="0"/>
          </a:p>
          <a:p>
            <a:pPr marL="271463" indent="-271463"/>
            <a:r>
              <a:rPr lang="zh-CN" altLang="en-US" sz="3600" dirty="0"/>
              <a:t>骗</a:t>
            </a:r>
            <a:r>
              <a:rPr lang="zh-CN" altLang="en-US" sz="3600" dirty="0" smtClean="0"/>
              <a:t>人高手的竞赛</a:t>
            </a:r>
            <a:endParaRPr lang="en-US" altLang="zh-CN" sz="3600" dirty="0" smtClean="0"/>
          </a:p>
          <a:p>
            <a:pPr marL="271463" indent="-271463"/>
            <a:r>
              <a:rPr lang="zh-CN" altLang="en-US" sz="3600" dirty="0"/>
              <a:t>回</a:t>
            </a:r>
            <a:r>
              <a:rPr lang="zh-CN" altLang="en-US" sz="3600" dirty="0" smtClean="0"/>
              <a:t>家时机的到</a:t>
            </a:r>
            <a:r>
              <a:rPr lang="zh-CN" altLang="en-US" sz="3600" dirty="0" smtClean="0"/>
              <a:t>来</a:t>
            </a:r>
            <a:endParaRPr lang="en-US" altLang="zh-CN" sz="36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838199" y="3113315"/>
            <a:ext cx="75111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你要回你祖、你父之地，到你亲族那里去，我必与你同在</a:t>
            </a:r>
            <a:r>
              <a:rPr lang="zh-CN" altLang="en-US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。   </a:t>
            </a:r>
            <a:r>
              <a:rPr lang="en-CA" alt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		     </a:t>
            </a:r>
            <a:r>
              <a:rPr lang="en-US" altLang="zh-CN" sz="280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3</a:t>
            </a:r>
            <a:endParaRPr lang="en-CA" sz="36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6D24-D62D-4497-A452-A2093228F946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174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1674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1. </a:t>
            </a:r>
            <a:r>
              <a:rPr lang="zh-CN" altLang="en-US" sz="4000" dirty="0" smtClean="0"/>
              <a:t>他乡故乡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5657"/>
            <a:ext cx="7886700" cy="5001306"/>
          </a:xfrm>
        </p:spPr>
        <p:txBody>
          <a:bodyPr>
            <a:normAutofit/>
          </a:bodyPr>
          <a:lstStyle/>
          <a:p>
            <a:pPr marL="271463" indent="-271463"/>
            <a:r>
              <a:rPr lang="zh-CN" altLang="en-US" sz="3600" dirty="0" smtClean="0"/>
              <a:t>挣</a:t>
            </a:r>
            <a:r>
              <a:rPr lang="zh-CN" altLang="en-US" sz="3600" dirty="0" smtClean="0"/>
              <a:t>扎拼搏的人生</a:t>
            </a:r>
            <a:endParaRPr lang="en-US" altLang="zh-CN" sz="3600" dirty="0" smtClean="0"/>
          </a:p>
          <a:p>
            <a:pPr marL="271463" indent="-271463"/>
            <a:r>
              <a:rPr lang="zh-CN" altLang="en-US" sz="3600" dirty="0"/>
              <a:t>难</a:t>
            </a:r>
            <a:r>
              <a:rPr lang="zh-CN" altLang="en-US" sz="3600" dirty="0" smtClean="0"/>
              <a:t>以把握的命</a:t>
            </a:r>
            <a:r>
              <a:rPr lang="zh-CN" altLang="en-US" sz="3600" dirty="0" smtClean="0"/>
              <a:t>运</a:t>
            </a:r>
            <a:endParaRPr lang="en-CA" altLang="zh-CN" sz="3600" dirty="0" smtClean="0"/>
          </a:p>
          <a:p>
            <a:pPr marL="271463" indent="-271463"/>
            <a:endParaRPr lang="en-US" altLang="zh-CN" sz="3600" dirty="0" smtClean="0"/>
          </a:p>
          <a:p>
            <a:pPr marL="271463" indent="-271463"/>
            <a:endParaRPr lang="en-CA" altLang="zh-CN" sz="3600" dirty="0" smtClean="0"/>
          </a:p>
          <a:p>
            <a:pPr marL="271463" indent="-271463"/>
            <a:endParaRPr lang="en-CA" altLang="zh-CN" sz="3600" dirty="0"/>
          </a:p>
          <a:p>
            <a:pPr marL="271463" indent="-271463"/>
            <a:r>
              <a:rPr lang="zh-CN" altLang="en-US" sz="3600" dirty="0" smtClean="0"/>
              <a:t>时</a:t>
            </a:r>
            <a:r>
              <a:rPr lang="zh-CN" altLang="en-US" sz="3600" dirty="0"/>
              <a:t>日漫</a:t>
            </a:r>
            <a:r>
              <a:rPr lang="zh-CN" altLang="en-US" sz="3600" dirty="0" smtClean="0"/>
              <a:t>长的等待</a:t>
            </a:r>
            <a:endParaRPr lang="en-US" altLang="zh-CN" sz="3600" dirty="0" smtClean="0"/>
          </a:p>
          <a:p>
            <a:pPr marL="271463" indent="-271463"/>
            <a:endParaRPr lang="en-CA" sz="3600" dirty="0"/>
          </a:p>
        </p:txBody>
      </p:sp>
      <p:sp>
        <p:nvSpPr>
          <p:cNvPr id="5" name="Rectangle 4"/>
          <p:cNvSpPr/>
          <p:nvPr/>
        </p:nvSpPr>
        <p:spPr>
          <a:xfrm>
            <a:off x="900792" y="2408207"/>
            <a:ext cx="76417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万军之耶和</a:t>
            </a: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华说</a:t>
            </a: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：不是倚</a:t>
            </a: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靠势</a:t>
            </a: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力，不是</a:t>
            </a: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倚靠</a:t>
            </a: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才能，乃是倚靠我灵方能成事。</a:t>
            </a:r>
            <a:r>
              <a:rPr lang="en-US" alt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/>
            </a:r>
            <a:br>
              <a:rPr lang="en-US" alt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</a:br>
            <a:r>
              <a:rPr lang="en-US" alt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  </a:t>
            </a:r>
            <a:r>
              <a:rPr lang="en-US" alt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                                     </a:t>
            </a:r>
            <a:r>
              <a:rPr lang="zh-CN" sz="2800" dirty="0" smtClean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撒迦利亚书</a:t>
            </a:r>
            <a:r>
              <a:rPr lang="en-US" sz="2800" dirty="0" smtClean="0">
                <a:effectLst/>
                <a:latin typeface="SimSun" panose="02010600030101010101" pitchFamily="2" charset="-122"/>
                <a:cs typeface="Times New Roman" panose="02020603050405020304" pitchFamily="18" charset="0"/>
              </a:rPr>
              <a:t>4:6</a:t>
            </a:r>
            <a:endParaRPr lang="en-CA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6D24-D62D-4497-A452-A2093228F946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182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1674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2</a:t>
            </a:r>
            <a:r>
              <a:rPr lang="en-US" altLang="zh-CN" sz="4000" dirty="0" smtClean="0"/>
              <a:t>. </a:t>
            </a:r>
            <a:r>
              <a:rPr lang="zh-CN" altLang="en-US" sz="4000" dirty="0" smtClean="0"/>
              <a:t>回归路上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5657"/>
            <a:ext cx="7886700" cy="5001306"/>
          </a:xfrm>
        </p:spPr>
        <p:txBody>
          <a:bodyPr>
            <a:normAutofit/>
          </a:bodyPr>
          <a:lstStyle/>
          <a:p>
            <a:pPr marL="271463" indent="-271463"/>
            <a:r>
              <a:rPr lang="zh-CN" altLang="en-US" sz="3600" dirty="0" smtClean="0"/>
              <a:t>遇到天使天军的震撼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/>
              <a:t> </a:t>
            </a:r>
            <a:r>
              <a:rPr lang="zh-CN" altLang="en-US" sz="3600" dirty="0" smtClean="0"/>
              <a:t>（马哈念</a:t>
            </a:r>
            <a:r>
              <a:rPr lang="en-US" altLang="zh-CN" sz="3600" dirty="0" smtClean="0"/>
              <a:t>=double camp of soldiers)</a:t>
            </a:r>
          </a:p>
          <a:p>
            <a:pPr marL="271463" indent="-271463"/>
            <a:r>
              <a:rPr lang="zh-CN" altLang="en-US" sz="3600" dirty="0"/>
              <a:t>对</a:t>
            </a:r>
            <a:r>
              <a:rPr lang="zh-CN" altLang="en-US" sz="3600" dirty="0" smtClean="0"/>
              <a:t>神敬畏信靠的意识</a:t>
            </a:r>
            <a:endParaRPr lang="en-US" altLang="zh-CN" sz="3600" dirty="0" smtClean="0"/>
          </a:p>
          <a:p>
            <a:pPr marL="271463" indent="-271463"/>
            <a:r>
              <a:rPr lang="zh-CN" altLang="en-US" sz="3600" dirty="0" smtClean="0"/>
              <a:t>生平首次郑重的祷告</a:t>
            </a:r>
            <a:endParaRPr lang="en-US" altLang="zh-CN" sz="3600" dirty="0" smtClean="0"/>
          </a:p>
          <a:p>
            <a:pPr marL="271463" indent="-271463"/>
            <a:endParaRPr lang="en-CA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6D24-D62D-4497-A452-A2093228F946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973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1674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2</a:t>
            </a:r>
            <a:r>
              <a:rPr lang="en-US" altLang="zh-CN" sz="4000" dirty="0" smtClean="0"/>
              <a:t>. </a:t>
            </a:r>
            <a:r>
              <a:rPr lang="zh-CN" altLang="en-US" sz="4000" dirty="0" smtClean="0"/>
              <a:t>回归路上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175657"/>
            <a:ext cx="8003721" cy="5001306"/>
          </a:xfrm>
        </p:spPr>
        <p:txBody>
          <a:bodyPr>
            <a:normAutofit/>
          </a:bodyPr>
          <a:lstStyle/>
          <a:p>
            <a:pPr marL="271463" indent="-271463"/>
            <a:r>
              <a:rPr lang="zh-CN" altLang="en-US" sz="3600" dirty="0" smtClean="0"/>
              <a:t>生平首次郑重的祷告</a:t>
            </a:r>
            <a:endParaRPr lang="en-US" altLang="zh-CN" sz="3600" dirty="0" smtClean="0"/>
          </a:p>
          <a:p>
            <a:pPr marL="631825" lvl="1" indent="-273050">
              <a:buFont typeface="Wingdings" panose="05000000000000000000" pitchFamily="2" charset="2"/>
              <a:buChar char="§"/>
            </a:pPr>
            <a:r>
              <a:rPr lang="zh-CN" altLang="en-US" sz="3600" dirty="0"/>
              <a:t>确</a:t>
            </a:r>
            <a:r>
              <a:rPr lang="zh-CN" altLang="en-US" sz="3600" dirty="0" smtClean="0"/>
              <a:t>认与神的关系</a:t>
            </a:r>
            <a:endParaRPr lang="en-US" altLang="zh-CN" sz="3600" dirty="0" smtClean="0"/>
          </a:p>
          <a:p>
            <a:pPr marL="15875" indent="0">
              <a:buNone/>
            </a:pP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耶和华我祖亚伯拉罕的神，我父亲以撒的神啊</a:t>
            </a:r>
            <a:r>
              <a:rPr lang="zh-CN" altLang="en-US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，                                         </a:t>
            </a:r>
            <a:r>
              <a:rPr lang="en-US" altLang="zh-CN" sz="280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9</a:t>
            </a:r>
            <a:endParaRPr lang="en-US" altLang="zh-CN" sz="36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631825" lvl="1" indent="-273050">
              <a:buFont typeface="Wingdings" panose="05000000000000000000" pitchFamily="2" charset="2"/>
              <a:buChar char="§"/>
            </a:pPr>
            <a:r>
              <a:rPr lang="zh-CN" altLang="en-US" sz="3600" dirty="0" smtClean="0"/>
              <a:t>抓住神的应许</a:t>
            </a:r>
            <a:endParaRPr lang="en-US" altLang="zh-CN" sz="3600" dirty="0"/>
          </a:p>
          <a:p>
            <a:pPr marL="15875" indent="0">
              <a:buNone/>
            </a:pP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你曾对我说：</a:t>
            </a:r>
            <a:r>
              <a:rPr lang="zh-CN" altLang="en-US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‘</a:t>
            </a: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回你本地本族去，我要厚待你。</a:t>
            </a:r>
            <a:r>
              <a:rPr lang="zh-CN" altLang="en-US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’</a:t>
            </a:r>
            <a:r>
              <a:rPr lang="en-US" alt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/>
            </a:r>
            <a:br>
              <a:rPr lang="en-US" alt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</a:b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你曾说：</a:t>
            </a:r>
            <a:r>
              <a:rPr lang="zh-CN" altLang="en-US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‘</a:t>
            </a: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我必定厚待你，使你的後裔如同海边的沙，多得不可胜数。</a:t>
            </a:r>
            <a:r>
              <a:rPr lang="zh-CN" altLang="en-US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’</a:t>
            </a:r>
            <a:r>
              <a:rPr lang="en-US" sz="2800" dirty="0" smtClean="0">
                <a:effectLst/>
                <a:latin typeface="SimSun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sz="2800" dirty="0" smtClean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sz="2800" dirty="0" smtClean="0">
                <a:effectLst/>
                <a:latin typeface="SimSun" panose="02010600030101010101" pitchFamily="2" charset="-122"/>
                <a:cs typeface="Times New Roman" panose="02020603050405020304" pitchFamily="18" charset="0"/>
              </a:rPr>
              <a:t>11</a:t>
            </a:r>
            <a:endParaRPr lang="en-US" altLang="zh-CN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6D24-D62D-4497-A452-A2093228F946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862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1674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2</a:t>
            </a:r>
            <a:r>
              <a:rPr lang="en-US" altLang="zh-CN" sz="4000" dirty="0" smtClean="0"/>
              <a:t>. </a:t>
            </a:r>
            <a:r>
              <a:rPr lang="zh-CN" altLang="en-US" sz="4000" dirty="0" smtClean="0"/>
              <a:t>回归路上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175657"/>
            <a:ext cx="8003721" cy="5001306"/>
          </a:xfrm>
        </p:spPr>
        <p:txBody>
          <a:bodyPr>
            <a:normAutofit/>
          </a:bodyPr>
          <a:lstStyle/>
          <a:p>
            <a:pPr marL="271463" indent="-271463"/>
            <a:r>
              <a:rPr lang="zh-CN" altLang="en-US" sz="3600" dirty="0" smtClean="0"/>
              <a:t>生平首次郑重的祷告</a:t>
            </a:r>
            <a:endParaRPr lang="en-US" altLang="zh-CN" sz="3600" b="1" dirty="0" smtClean="0"/>
          </a:p>
          <a:p>
            <a:pPr marL="631825" lvl="1" indent="-273050">
              <a:buFont typeface="Wingdings" panose="05000000000000000000" pitchFamily="2" charset="2"/>
              <a:buChar char="§"/>
            </a:pPr>
            <a:r>
              <a:rPr lang="zh-CN" altLang="en-US" sz="3600" dirty="0" smtClean="0"/>
              <a:t>向神认罪悔改</a:t>
            </a:r>
            <a:endParaRPr lang="en-US" altLang="zh-CN" sz="3600" dirty="0" smtClean="0"/>
          </a:p>
          <a:p>
            <a:pPr marL="15875" indent="0">
              <a:buNone/>
            </a:pP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你向仆人所施的一切慈爱和诚实，我一点也不配得。</a:t>
            </a:r>
            <a:r>
              <a:rPr lang="zh-CN" altLang="en-US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                                    </a:t>
            </a:r>
            <a:r>
              <a:rPr lang="en-US" altLang="zh-CN" sz="280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10</a:t>
            </a:r>
            <a:endParaRPr lang="en-US" altLang="zh-CN" sz="36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631825" lvl="1" indent="-273050">
              <a:buFont typeface="Wingdings" panose="05000000000000000000" pitchFamily="2" charset="2"/>
              <a:buChar char="§"/>
            </a:pPr>
            <a:r>
              <a:rPr lang="zh-CN" altLang="en-US" sz="3600" dirty="0"/>
              <a:t>对</a:t>
            </a:r>
            <a:r>
              <a:rPr lang="zh-CN" altLang="en-US" sz="3600" dirty="0" smtClean="0"/>
              <a:t>神仰望交托</a:t>
            </a:r>
            <a:endParaRPr lang="en-US" altLang="zh-CN" sz="3600" dirty="0"/>
          </a:p>
          <a:p>
            <a:pPr marL="15875" indent="0">
              <a:buNone/>
            </a:pP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求你救我脱离我哥哥以扫的手。</a:t>
            </a:r>
            <a:r>
              <a:rPr lang="en-US" alt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       </a:t>
            </a:r>
            <a:r>
              <a:rPr lang="en-US" sz="2800" dirty="0" smtClean="0">
                <a:effectLst/>
                <a:latin typeface="SimSun" panose="02010600030101010101" pitchFamily="2" charset="-122"/>
                <a:cs typeface="Times New Roman" panose="02020603050405020304" pitchFamily="18" charset="0"/>
              </a:rPr>
              <a:t>11</a:t>
            </a:r>
            <a:endParaRPr lang="en-US" altLang="zh-CN" sz="2800" dirty="0" smtClean="0"/>
          </a:p>
          <a:p>
            <a:pPr marL="271463" indent="-271463"/>
            <a:endParaRPr lang="en-US" altLang="zh-CN" sz="3600" dirty="0" smtClean="0"/>
          </a:p>
          <a:p>
            <a:pPr marL="271463" indent="-271463"/>
            <a:endParaRPr lang="en-US" altLang="zh-CN" sz="3600" dirty="0" smtClean="0"/>
          </a:p>
          <a:p>
            <a:pPr marL="0" indent="0">
              <a:buNone/>
            </a:pPr>
            <a:endParaRPr lang="en-US" altLang="zh-CN" sz="3600" dirty="0" smtClean="0"/>
          </a:p>
          <a:p>
            <a:pPr marL="271463" indent="-271463"/>
            <a:endParaRPr lang="en-CA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6D24-D62D-4497-A452-A2093228F946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229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1674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2</a:t>
            </a:r>
            <a:r>
              <a:rPr lang="en-US" altLang="zh-CN" sz="4000" dirty="0" smtClean="0"/>
              <a:t>. </a:t>
            </a:r>
            <a:r>
              <a:rPr lang="zh-CN" altLang="en-US" sz="4000" dirty="0" smtClean="0"/>
              <a:t>回归路上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175657"/>
            <a:ext cx="8003721" cy="5001306"/>
          </a:xfrm>
        </p:spPr>
        <p:txBody>
          <a:bodyPr>
            <a:normAutofit/>
          </a:bodyPr>
          <a:lstStyle/>
          <a:p>
            <a:pPr marL="271463" indent="-271463"/>
            <a:r>
              <a:rPr lang="zh-CN" altLang="en-US" sz="3600" dirty="0" smtClean="0"/>
              <a:t>生平首次郑重的祷告</a:t>
            </a:r>
            <a:endParaRPr lang="en-US" altLang="zh-CN" sz="3600" b="1" dirty="0" smtClean="0"/>
          </a:p>
          <a:p>
            <a:pPr marL="631825" lvl="1" indent="-273050">
              <a:buFont typeface="Wingdings" panose="05000000000000000000" pitchFamily="2" charset="2"/>
              <a:buChar char="§"/>
            </a:pPr>
            <a:r>
              <a:rPr lang="zh-CN" altLang="en-US" sz="3600" dirty="0"/>
              <a:t>真诚祷</a:t>
            </a:r>
            <a:r>
              <a:rPr lang="zh-CN" altLang="en-US" sz="3600" dirty="0" smtClean="0"/>
              <a:t>告的范例</a:t>
            </a:r>
            <a:endParaRPr lang="en-US" altLang="zh-CN" sz="3600" dirty="0" smtClean="0"/>
          </a:p>
          <a:p>
            <a:pPr marL="701675" lvl="2" indent="0">
              <a:buNone/>
            </a:pPr>
            <a:r>
              <a:rPr lang="en-US" altLang="zh-CN" sz="3600" dirty="0" smtClean="0"/>
              <a:t>	</a:t>
            </a:r>
            <a:r>
              <a:rPr lang="zh-CN" altLang="en-US" sz="3600" dirty="0" smtClean="0"/>
              <a:t>面</a:t>
            </a:r>
            <a:r>
              <a:rPr lang="zh-CN" altLang="en-US" sz="3600" dirty="0"/>
              <a:t>对</a:t>
            </a:r>
            <a:r>
              <a:rPr lang="zh-CN" altLang="en-US" sz="3600" dirty="0" smtClean="0"/>
              <a:t>神爱戴敬畏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/>
              <a:t>	</a:t>
            </a:r>
            <a:r>
              <a:rPr lang="zh-CN" altLang="en-US" sz="3600" dirty="0" smtClean="0"/>
              <a:t>专注确信神的应许</a:t>
            </a:r>
            <a:endParaRPr lang="en-US" altLang="zh-CN" sz="3600" dirty="0" smtClean="0"/>
          </a:p>
          <a:p>
            <a:pPr marL="701675" lvl="2" indent="0">
              <a:buNone/>
            </a:pPr>
            <a:r>
              <a:rPr lang="en-US" altLang="zh-CN" sz="3600" dirty="0"/>
              <a:t>	</a:t>
            </a:r>
            <a:r>
              <a:rPr lang="zh-CN" altLang="en-US" sz="3600" dirty="0" smtClean="0"/>
              <a:t>真心痛悔认罪</a:t>
            </a:r>
            <a:endParaRPr lang="en-US" altLang="zh-CN" sz="3600" dirty="0" smtClean="0"/>
          </a:p>
          <a:p>
            <a:pPr marL="701675" lvl="2" indent="0">
              <a:buNone/>
            </a:pPr>
            <a:r>
              <a:rPr lang="en-US" altLang="zh-CN" sz="3600" dirty="0"/>
              <a:t>	</a:t>
            </a:r>
            <a:r>
              <a:rPr lang="zh-CN" altLang="en-US" sz="3600" dirty="0" smtClean="0"/>
              <a:t>完全仰望交托</a:t>
            </a:r>
            <a:endParaRPr lang="en-CA" altLang="zh-CN" sz="3600" dirty="0" smtClean="0"/>
          </a:p>
          <a:p>
            <a:pPr marL="587375" indent="-571500"/>
            <a:r>
              <a:rPr lang="zh-CN" altLang="en-US" sz="3600" dirty="0"/>
              <a:t>真心实</a:t>
            </a:r>
            <a:r>
              <a:rPr lang="zh-CN" altLang="en-US" sz="3600" dirty="0" smtClean="0"/>
              <a:t>意的悔改</a:t>
            </a:r>
            <a:endParaRPr lang="en-US" altLang="zh-CN" sz="3600" dirty="0" smtClean="0"/>
          </a:p>
          <a:p>
            <a:pPr marL="271463" indent="-271463"/>
            <a:endParaRPr lang="en-US" altLang="zh-CN" sz="3600" dirty="0" smtClean="0"/>
          </a:p>
          <a:p>
            <a:pPr marL="0" indent="0">
              <a:buNone/>
            </a:pPr>
            <a:endParaRPr lang="en-US" altLang="zh-CN" sz="3600" dirty="0" smtClean="0"/>
          </a:p>
          <a:p>
            <a:pPr marL="271463" indent="-271463"/>
            <a:endParaRPr lang="en-CA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6D24-D62D-4497-A452-A2093228F946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302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1003</Words>
  <Application>Microsoft Office PowerPoint</Application>
  <PresentationFormat>On-screen Show (4:3)</PresentationFormat>
  <Paragraphs>90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KaiTi</vt:lpstr>
      <vt:lpstr>黑体</vt:lpstr>
      <vt:lpstr>SimSun</vt:lpstr>
      <vt:lpstr>Arial</vt:lpstr>
      <vt:lpstr>Calibri</vt:lpstr>
      <vt:lpstr>Georgia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1. 他乡故乡</vt:lpstr>
      <vt:lpstr>1. 他乡故乡</vt:lpstr>
      <vt:lpstr>2. 回归路上</vt:lpstr>
      <vt:lpstr>2. 回归路上</vt:lpstr>
      <vt:lpstr>2. 回归路上</vt:lpstr>
      <vt:lpstr>2. 回归路上</vt:lpstr>
      <vt:lpstr>3. 雅博渡口</vt:lpstr>
      <vt:lpstr>3. 雅博渡口</vt:lpstr>
      <vt:lpstr>3. 雅博渡口</vt:lpstr>
      <vt:lpstr>4. 毗努伊勒</vt:lpstr>
      <vt:lpstr>结  语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dli</dc:creator>
  <cp:lastModifiedBy>dli</cp:lastModifiedBy>
  <cp:revision>31</cp:revision>
  <dcterms:created xsi:type="dcterms:W3CDTF">2017-05-02T17:49:52Z</dcterms:created>
  <dcterms:modified xsi:type="dcterms:W3CDTF">2017-05-26T17:10:11Z</dcterms:modified>
</cp:coreProperties>
</file>