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88" r:id="rId3"/>
    <p:sldId id="257" r:id="rId4"/>
    <p:sldId id="258" r:id="rId5"/>
    <p:sldId id="260" r:id="rId6"/>
    <p:sldId id="264" r:id="rId7"/>
    <p:sldId id="333" r:id="rId8"/>
    <p:sldId id="267" r:id="rId9"/>
    <p:sldId id="364" r:id="rId10"/>
    <p:sldId id="324" r:id="rId11"/>
    <p:sldId id="335" r:id="rId12"/>
    <p:sldId id="340" r:id="rId13"/>
    <p:sldId id="341" r:id="rId14"/>
    <p:sldId id="336" r:id="rId15"/>
    <p:sldId id="337" r:id="rId16"/>
    <p:sldId id="338" r:id="rId17"/>
    <p:sldId id="325" r:id="rId18"/>
    <p:sldId id="339" r:id="rId19"/>
    <p:sldId id="342" r:id="rId20"/>
    <p:sldId id="343" r:id="rId21"/>
    <p:sldId id="344" r:id="rId22"/>
    <p:sldId id="346" r:id="rId23"/>
    <p:sldId id="345" r:id="rId24"/>
    <p:sldId id="349" r:id="rId25"/>
    <p:sldId id="347" r:id="rId26"/>
    <p:sldId id="348" r:id="rId27"/>
    <p:sldId id="351" r:id="rId28"/>
    <p:sldId id="350" r:id="rId29"/>
    <p:sldId id="353" r:id="rId30"/>
    <p:sldId id="354" r:id="rId31"/>
    <p:sldId id="352" r:id="rId32"/>
    <p:sldId id="365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138"/>
      </p:cViewPr>
      <p:guideLst>
        <p:guide orient="horz" pos="2160"/>
        <p:guide pos="28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F2621-61ED-4F28-A771-646B7493A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5AF95-4C85-4477-948B-CDA0F97BD2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pic>
        <p:nvPicPr>
          <p:cNvPr id="1026" name="Picture 2" descr="D:\下载图片\2011041709473481.jpg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 b="156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2387894" y="891840"/>
            <a:ext cx="478155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蒙   神拣选的人</a:t>
            </a:r>
            <a:endParaRPr lang="zh-CN" alt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0"/>
            <a:ext cx="8401080" cy="107154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一、</a:t>
            </a:r>
            <a:r>
              <a:rPr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信心所作的工夫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643602"/>
          </a:xfrm>
        </p:spPr>
        <p:txBody>
          <a:bodyPr>
            <a:normAutofit/>
          </a:bodyPr>
          <a:lstStyle/>
          <a:p>
            <a:pPr algn="l"/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9因为他们自己已经报明我们是怎样进到你们那里，你们是怎样</a:t>
            </a: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离弃偶像，归向　神，</a:t>
            </a:r>
            <a:endParaRPr lang="zh-CN" altLang="en-US" sz="36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 algn="l"/>
            <a:endParaRPr lang="zh-CN" altLang="en-US" sz="4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276225"/>
            <a:ext cx="8401050" cy="1075055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一、</a:t>
            </a:r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信心所作的工夫</a:t>
            </a:r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---</a:t>
            </a:r>
            <a:b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</a:b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离弃偶像，归向　神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1471295"/>
            <a:ext cx="8787130" cy="5172710"/>
          </a:xfrm>
        </p:spPr>
        <p:txBody>
          <a:bodyPr>
            <a:normAutofit/>
          </a:bodyPr>
          <a:lstStyle/>
          <a:p>
            <a:pPr algn="l"/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9因为他们自己已经报明我们是怎样进到你们那里，你们是怎样</a:t>
            </a: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离弃偶像，归向　神，</a:t>
            </a:r>
            <a:endParaRPr lang="zh-CN" altLang="en-US" sz="36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 algn="l"/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过去---归回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l"/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不信有   神，多神---归回独一真神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74295"/>
            <a:ext cx="8401050" cy="1360170"/>
          </a:xfrm>
        </p:spPr>
        <p:txBody>
          <a:bodyPr/>
          <a:lstStyle/>
          <a:p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一、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信心所作的工夫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---</a:t>
            </a:r>
            <a:b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</a:b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离弃偶像，归向　神</a:t>
            </a:r>
            <a:endParaRPr lang="zh-CN" altLang="en-US" sz="36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1434465"/>
            <a:ext cx="8787130" cy="5209540"/>
          </a:xfrm>
        </p:spPr>
        <p:txBody>
          <a:bodyPr>
            <a:normAutofit/>
          </a:bodyPr>
          <a:lstStyle/>
          <a:p>
            <a:pPr algn="l"/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9因为他们自己已经报明我们是怎样进到你们那里，你们是怎样</a:t>
            </a: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离弃偶像，归向　神，</a:t>
            </a:r>
            <a:endParaRPr lang="zh-CN" altLang="en-US" sz="36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 algn="l"/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过去---归回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l"/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不信有   神，多神---归回独一真神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l"/>
            <a:r>
              <a:rPr 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靠自己，人，钱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---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靠    神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l"/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0"/>
            <a:ext cx="8401050" cy="1357630"/>
          </a:xfrm>
        </p:spPr>
        <p:txBody>
          <a:bodyPr/>
          <a:lstStyle/>
          <a:p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一、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信心所作的工夫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---</a:t>
            </a:r>
            <a:b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</a:b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离弃偶像，归向　神</a:t>
            </a:r>
            <a:endParaRPr lang="zh-CN" altLang="en-US" sz="36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1416050"/>
            <a:ext cx="8787130" cy="5227955"/>
          </a:xfrm>
        </p:spPr>
        <p:txBody>
          <a:bodyPr>
            <a:normAutofit/>
          </a:bodyPr>
          <a:lstStyle/>
          <a:p>
            <a:pPr algn="l"/>
            <a:r>
              <a:rPr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9因为他们自己已经报明我们是怎样进到你们那里，你们是怎样</a:t>
            </a:r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离弃偶像，归向　神，</a:t>
            </a:r>
            <a:endParaRPr lang="zh-CN" alt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 algn="l"/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5因为我们的福音传到你们那里，不独在乎言语，也在乎权能和圣灵，</a:t>
            </a: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并充足的信心，</a:t>
            </a:r>
            <a:endParaRPr lang="zh-CN" altLang="en-US" sz="36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 algn="l"/>
            <a:endParaRPr lang="zh-CN" altLang="en-US" sz="4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" y="0"/>
            <a:ext cx="8641080" cy="1472565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一、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信心所作的工夫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---</a:t>
            </a:r>
            <a:b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</a:b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离弃偶像，归向　神</a:t>
            </a:r>
            <a:endParaRPr lang="zh-CN" altLang="en-US" sz="36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1472565"/>
            <a:ext cx="8787130" cy="5171440"/>
          </a:xfrm>
        </p:spPr>
        <p:txBody>
          <a:bodyPr>
            <a:normAutofit/>
          </a:bodyPr>
          <a:lstStyle/>
          <a:p>
            <a:pPr algn="l"/>
            <a:r>
              <a:rPr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9因为他们自己已经报明我们是怎样进到你们那里，你们是怎样</a:t>
            </a:r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离弃偶像，归向　神，</a:t>
            </a:r>
            <a:endParaRPr lang="zh-CN" alt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 algn="l"/>
            <a:r>
              <a:rPr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5因为我们的福音传到你们那里，不独在乎言语，也在乎权能和圣灵，</a:t>
            </a:r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并充足的信心，</a:t>
            </a:r>
            <a:endParaRPr lang="zh-CN" alt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 algn="l"/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8因为主的道从你们那里已经传扬出来，你们</a:t>
            </a: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向　神的信心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不但在马其顿和亚该亚，就是在各处也都传开了，</a:t>
            </a:r>
            <a:endParaRPr lang="zh-CN" altLang="en-US" sz="36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 algn="l"/>
            <a:endParaRPr lang="zh-CN" altLang="en-US" sz="4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0"/>
            <a:ext cx="8401050" cy="154559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一、</a:t>
            </a:r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信心所作的工夫</a:t>
            </a:r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---</a:t>
            </a:r>
            <a:b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</a:b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离弃偶像，归向　神</a:t>
            </a:r>
            <a:endParaRPr 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1545590"/>
            <a:ext cx="8787130" cy="5098415"/>
          </a:xfrm>
        </p:spPr>
        <p:txBody>
          <a:bodyPr>
            <a:normAutofit/>
          </a:bodyPr>
          <a:lstStyle/>
          <a:p>
            <a:pPr algn="l"/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西3：5所以要治死你们在地上的肢体，就如淫乱、污秽、邪情、恶欲和贪婪，</a:t>
            </a: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贪婪就与拜偶像一样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。6因这些事，　神的忿怒必临到那</a:t>
            </a: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悖逆之子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l"/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弗5：5</a:t>
            </a: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有贪心的，就与拜偶像的一样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l"/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6不要被人虚浮的话欺哄，因这些事，　神的忿怒必临到那</a:t>
            </a: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悖逆之子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</a:t>
            </a:r>
            <a:endParaRPr lang="zh-CN" altLang="en-US" sz="4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0"/>
            <a:ext cx="8401050" cy="85852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圣经对偶像的定义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768985"/>
            <a:ext cx="8787130" cy="587502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偶像的定义并非限定在外邦人拜的假神(把人造的物 当作人心目中的神)， </a:t>
            </a:r>
            <a:endParaRPr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l"/>
            <a:r>
              <a:rPr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而是当我们爱其他事物的程度，高于神在我们心中的地位，甚至凌驾在神之上，这些事物就是偶像。 </a:t>
            </a:r>
            <a:endParaRPr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l"/>
            <a:r>
              <a:rPr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在我们心中   神是我们所有顺序的第一位，当祂第一</a:t>
            </a:r>
            <a:r>
              <a:rPr lang="zh-CN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位</a:t>
            </a:r>
            <a:r>
              <a:rPr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的地位被其他事物所顶替时，就是拜偶像。</a:t>
            </a:r>
            <a:endParaRPr sz="3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algn="l"/>
            <a:r>
              <a:rPr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许多人已将    神改换为自设的偶像 ─ 他们的前途、地位、学位和名利等目标，成了他们的偶像。在意这些，不在意神。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0"/>
            <a:ext cx="8401050" cy="154559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一、</a:t>
            </a:r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信心所作的工夫</a:t>
            </a:r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---</a:t>
            </a:r>
            <a:b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</a:b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离弃偶像，归向　神</a:t>
            </a:r>
            <a:endParaRPr 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1545590"/>
            <a:ext cx="8787130" cy="5098415"/>
          </a:xfrm>
        </p:spPr>
        <p:txBody>
          <a:bodyPr>
            <a:normAutofit/>
          </a:bodyPr>
          <a:lstStyle/>
          <a:p>
            <a:pPr algn="l"/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约壹5：19我们知道我们是属　神的，全世界都卧在那恶者手下；20我们也知道　神的儿子已经来到，且将智慧赐给我们，使我们认识那位真实的，我们也在那位真实的里面，就是在他儿子耶稣基督里面。这是真神，也是永生。21小子们哪，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你们要自守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远避偶像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二、</a:t>
            </a:r>
            <a:r>
              <a:rPr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因爱心所受的劳苦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因信心</a:t>
            </a:r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所作的工夫，</a:t>
            </a: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因爱心</a:t>
            </a:r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所受的劳苦</a:t>
            </a:r>
            <a:r>
              <a:rPr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</a:t>
            </a:r>
            <a:endParaRPr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437640"/>
          </a:xfrm>
        </p:spPr>
        <p:txBody>
          <a:bodyPr/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二、</a:t>
            </a:r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因爱心所受的劳苦</a:t>
            </a:r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---</a:t>
            </a:r>
            <a:b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</a:b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服侍那又真又活的　神</a:t>
            </a:r>
            <a:endParaRPr lang="zh-CN" altLang="en-US" sz="36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12925"/>
            <a:ext cx="8229600" cy="4313555"/>
          </a:xfrm>
        </p:spPr>
        <p:txBody>
          <a:bodyPr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因信心</a:t>
            </a:r>
            <a:r>
              <a:rPr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所作的工夫，</a:t>
            </a:r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因爱心</a:t>
            </a:r>
            <a:r>
              <a:rPr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所受的劳苦，</a:t>
            </a:r>
            <a:endParaRPr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9你们是怎样离弃偶像，归向　神，要服侍那又真又活的　神，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000132"/>
          </a:xfrm>
        </p:spPr>
        <p:txBody>
          <a:bodyPr>
            <a:normAutofit/>
          </a:bodyPr>
          <a:lstStyle/>
          <a:p>
            <a:r>
              <a:rPr lang="zh-CN" altLang="en-US" sz="4800" b="1" dirty="0" smtClean="0"/>
              <a:t>帖前一：</a:t>
            </a:r>
            <a:r>
              <a:rPr lang="en-US" altLang="zh-CN" sz="4800" b="1" dirty="0" smtClean="0"/>
              <a:t>1--10</a:t>
            </a:r>
            <a:endParaRPr lang="en-US" altLang="zh-CN" sz="4800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385" y="1082040"/>
            <a:ext cx="8698865" cy="5044440"/>
          </a:xfrm>
        </p:spPr>
        <p:txBody>
          <a:bodyPr>
            <a:noAutofit/>
          </a:bodyPr>
          <a:lstStyle/>
          <a:p>
            <a:r>
              <a:rPr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1保罗、西拉、提摩太写信给帖撒罗尼迦在父　神和主耶稣基督里的教会。愿恩惠、平安归与你们！</a:t>
            </a:r>
            <a:endParaRPr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2我们为你们众人常常感谢　神，祷告的时候提到你们。</a:t>
            </a:r>
            <a:endParaRPr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3</a:t>
            </a:r>
            <a:r>
              <a:rPr sz="37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在　神我们的父面前，不住地记念你们因信心所作的工夫，因爱心所受的劳苦，因盼望我们主耶稣基督所存的忍耐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1263015"/>
          </a:xfrm>
        </p:spPr>
        <p:txBody>
          <a:bodyPr>
            <a:normAutofit/>
          </a:bodyPr>
          <a:p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二、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因爱心所受的劳苦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---</a:t>
            </a:r>
            <a:b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</a:b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服侍那又真又活的　神</a:t>
            </a:r>
            <a:endParaRPr lang="zh-CN" altLang="en-US" sz="36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90650"/>
            <a:ext cx="8229600" cy="473583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赛43:10耶和华说：“你们是我的见证，我所拣选的仆人。既是这样，便可以知道，且信服我，又明白我就是耶和华，在我以前没有</a:t>
            </a: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真神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（“真”原文作“造作的”），在我以后也必没有。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赛44:6耶和华以色列的君、以色列的救赎主万军之耶和华如此说：“我是首先的，我是末后的，除我以外再没有</a:t>
            </a: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真神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。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>
              <a:buNone/>
            </a:pP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>
              <a:buNone/>
            </a:pPr>
            <a:endParaRPr lang="zh-CN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1263015"/>
          </a:xfrm>
        </p:spPr>
        <p:txBody>
          <a:bodyPr>
            <a:normAutofit/>
          </a:bodyPr>
          <a:p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二、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因爱心所受的劳苦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---</a:t>
            </a:r>
            <a:b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</a:b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服侍那又真又活的　神</a:t>
            </a:r>
            <a:endParaRPr lang="zh-CN" altLang="en-US" sz="36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90650"/>
            <a:ext cx="8229600" cy="473583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现在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----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服侍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帖前二：9弟兄们，你们记念我们的辛苦劳碌，昼夜作工，传　神的福音给你们，免得叫你们一人受累。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>
              <a:buNone/>
            </a:pPr>
            <a:endParaRPr lang="zh-CN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555" y="52705"/>
            <a:ext cx="8896985" cy="782955"/>
          </a:xfrm>
        </p:spPr>
        <p:txBody>
          <a:bodyPr>
            <a:normAutofit fontScale="90000"/>
          </a:bodyPr>
          <a:p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二、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因爱心所受的劳苦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---</a:t>
            </a: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服侍那又真又活的　神</a:t>
            </a:r>
            <a:endParaRPr lang="zh-CN" altLang="en-US" sz="36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555" y="836295"/>
            <a:ext cx="8804910" cy="5290185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zh-CN" altLang="en-US" sz="3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腓3:17 弟兄们，你们要一同效法我，也当留意看那些照我们榜样行的人。</a:t>
            </a:r>
            <a:endParaRPr lang="zh-CN" altLang="en-US" sz="3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3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 因为有许多人行事是基督十字架的仇敌。我屡次告诉你们，现在又流泪的告诉你们：</a:t>
            </a:r>
            <a:endParaRPr lang="zh-CN" altLang="en-US" sz="3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3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 他们的结局就是沉沦，</a:t>
            </a: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他们的神就是自己的肚腹</a:t>
            </a:r>
            <a:r>
              <a:rPr lang="zh-CN" altLang="en-US" sz="3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，他们以自己的羞辱为荣耀，</a:t>
            </a: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专以地上的事为念</a:t>
            </a:r>
            <a:r>
              <a:rPr lang="zh-CN" altLang="en-US" sz="3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en-US" sz="3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3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我们却是天上的国民，并且等候救主，就是主耶稣基督从天上降临。</a:t>
            </a:r>
            <a:endParaRPr lang="zh-CN" altLang="en-US" sz="3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1263015"/>
          </a:xfrm>
        </p:spPr>
        <p:txBody>
          <a:bodyPr>
            <a:normAutofit/>
          </a:bodyPr>
          <a:p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二、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因爱心所受的劳苦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---</a:t>
            </a:r>
            <a:b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</a:b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服侍那又真又活的　神</a:t>
            </a:r>
            <a:endParaRPr lang="zh-CN" altLang="en-US" sz="36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90650"/>
            <a:ext cx="8229600" cy="473583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多3:3我们从前也是无知，悖逆，受迷惑，</a:t>
            </a: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服侍各样私欲和宴乐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，常存恶毒（或作“阴毒”）、嫉妒的心，是可恨的，又是彼此相恨。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>
              <a:buNone/>
            </a:pPr>
            <a:endParaRPr lang="zh-CN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1263015"/>
          </a:xfrm>
        </p:spPr>
        <p:txBody>
          <a:bodyPr>
            <a:normAutofit/>
          </a:bodyPr>
          <a:p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二、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因爱心所受的劳苦</a:t>
            </a:r>
            <a: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---</a:t>
            </a:r>
            <a:br>
              <a:rPr 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</a:b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服侍那又真又活的　神</a:t>
            </a:r>
            <a:endParaRPr lang="zh-CN" altLang="en-US" sz="36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90650"/>
            <a:ext cx="8229600" cy="473583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现在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----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服侍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我们都是在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服侍</a:t>
            </a:r>
            <a:r>
              <a:rPr 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什么呢？</a:t>
            </a:r>
            <a:endParaRPr lang="zh-CN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彼前4:10各人要照所得的恩赐彼此服侍，作　神百般恩赐的好管家。</a:t>
            </a:r>
            <a:endParaRPr lang="zh-CN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>
              <a:buNone/>
            </a:pPr>
            <a:endParaRPr lang="zh-CN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三、盼望所存的忍耐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00" y="1417955"/>
            <a:ext cx="8432800" cy="4708525"/>
          </a:xfrm>
        </p:spPr>
        <p:txBody>
          <a:bodyPr/>
          <a:p>
            <a:r>
              <a:rPr lang="zh-CN" altLang="en-US" sz="3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因信心</a:t>
            </a:r>
            <a:r>
              <a:rPr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所作的工夫，</a:t>
            </a:r>
            <a:endParaRPr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lang="zh-CN" altLang="en-US" sz="3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因爱心</a:t>
            </a:r>
            <a:r>
              <a:rPr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所受的劳苦，</a:t>
            </a:r>
            <a:endParaRPr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lang="zh-CN" altLang="en-US" sz="3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因盼望</a:t>
            </a:r>
            <a:r>
              <a:rPr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我们主耶稣基督所存的忍耐。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三、盼望所存的忍耐</a:t>
            </a:r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---</a:t>
            </a:r>
            <a:b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等候主再来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00" y="1417955"/>
            <a:ext cx="8432800" cy="4708525"/>
          </a:xfrm>
        </p:spPr>
        <p:txBody>
          <a:bodyPr/>
          <a:p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6并且你们在</a:t>
            </a:r>
            <a:r>
              <a:rPr lang="zh-CN" alt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大难之中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蒙了圣灵所赐的喜乐，领受真道，就效法我们，也效法了主，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三、盼望所存的忍耐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b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等候主再来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6220" y="1646555"/>
            <a:ext cx="8690610" cy="4479925"/>
          </a:xfrm>
        </p:spPr>
        <p:txBody>
          <a:bodyPr/>
          <a:p>
            <a:r>
              <a:rPr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10等候他儿子从天降临，就是他从死里复活的、那位救我们脱离将来忿怒的耶稣。</a:t>
            </a:r>
            <a:endParaRPr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三、盼望所存的忍耐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b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等候主再来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6220" y="1646555"/>
            <a:ext cx="8690610" cy="4479925"/>
          </a:xfrm>
        </p:spPr>
        <p:txBody>
          <a:bodyPr/>
          <a:p>
            <a:r>
              <a:rPr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10等候他儿子从天降临，就是他从死里复活的、那位救我们脱离将来忿怒的耶稣。</a:t>
            </a:r>
            <a:endParaRPr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罗</a:t>
            </a:r>
            <a:r>
              <a:rPr lang="en-US" alt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8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：18我想，现在的苦楚若比起将来要显于我们的荣耀，就不足介意了。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600" cy="958215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三、盼望所存的忍耐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等候主再来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6220" y="1028065"/>
            <a:ext cx="8690610" cy="5098415"/>
          </a:xfrm>
        </p:spPr>
        <p:txBody>
          <a:bodyPr/>
          <a:p>
            <a:r>
              <a:rPr sz="3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10等候他儿子从天降临，就是他从死里复活的、那位救我们脱离将来忿怒的耶稣。</a:t>
            </a:r>
            <a:endParaRPr sz="3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罗</a:t>
            </a:r>
            <a:r>
              <a:rPr lang="en-US" alt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8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：18我想，现在的苦楚若比起将来要显于我们的荣耀，就不足介意了。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林后</a:t>
            </a:r>
            <a:r>
              <a:rPr lang="en-US" alt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4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：17我们这至暂至轻的苦楚，要为我们成就极重无比永远的荣耀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" y="213995"/>
            <a:ext cx="8888095" cy="6429375"/>
          </a:xfrm>
        </p:spPr>
        <p:txBody>
          <a:bodyPr>
            <a:noAutofit/>
          </a:bodyPr>
          <a:lstStyle/>
          <a:p>
            <a:pPr algn="l"/>
            <a:r>
              <a:rPr sz="37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4被　神所爱的弟兄啊，我知道你们是蒙拣选的。</a:t>
            </a:r>
            <a:endParaRPr sz="37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algn="l"/>
            <a:r>
              <a:rPr sz="37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5因为我们的福音传到你们那里，不独在乎言语，也在乎权能和圣灵，并充足的信心，正如你们知道我们在你们那里，为你们的缘故是怎样为人。</a:t>
            </a:r>
            <a:endParaRPr sz="37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algn="l"/>
            <a:r>
              <a:rPr sz="3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6并且你们在大难之中蒙了圣灵所赐的喜乐，领受真道，就效法我们，也效法了主，</a:t>
            </a:r>
            <a:endParaRPr sz="35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pPr algn="l"/>
            <a:r>
              <a:rPr sz="37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7甚至你们作了马其顿和亚该亚所有信主之人的榜样。</a:t>
            </a:r>
            <a:endParaRPr lang="en-US" altLang="zh-CN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805"/>
            <a:ext cx="8229600" cy="653415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三、盼望所存的忍耐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等候主再来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095" y="744220"/>
            <a:ext cx="8801735" cy="5936615"/>
          </a:xfrm>
        </p:spPr>
        <p:txBody>
          <a:bodyPr>
            <a:normAutofit fontScale="90000"/>
          </a:bodyPr>
          <a:p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帖后一：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3弟兄们，我们该为你们常常感谢　神，这本是合宜的，因你们的信心格外增长，并且你们众人彼此相爱的心也都充足。4甚至我们在　神的各教会里为你们夸口，都因你们在所受的一切逼迫患难中，仍旧存忍耐和信心。5这正是　神公义判断的明证，叫你们可算配得　神的国，你们就是为这国受苦。6　神既是公义的，就必将患难报应那加患难给你们的人；7也必使你们这受患难的人与我们同得平安。那时，主耶稣同他有能力的天使从天上在火焰中显现，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805"/>
            <a:ext cx="8229600" cy="653415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三、盼望所存的忍耐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等候主再来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095" y="744220"/>
            <a:ext cx="8801735" cy="5936615"/>
          </a:xfrm>
        </p:spPr>
        <p:txBody>
          <a:bodyPr>
            <a:normAutofit fontScale="90000"/>
          </a:bodyPr>
          <a:p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帖后一：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8要报应那不认识　神和那不听从我主耶稣福音的人。9他们要受刑罚，就是永远沉沦，离开主的面和他权能的荣光。10这正是主降临，要在他圣徒的身上得荣耀，又在一切信的人身上显为希奇的那日子。11因此，我们常为你们祷告，愿我们的　神看你们配得过所蒙的召，又用大能成就你们一切所羡慕的良善和一切因信心所作的工夫，12叫我们主耶稣的名在你们身上得荣耀，你们也在他身上得荣耀，都照着我们的　神并主耶稣基督的恩。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214290"/>
            <a:ext cx="8786874" cy="6429420"/>
          </a:xfrm>
        </p:spPr>
        <p:txBody>
          <a:bodyPr>
            <a:noAutofit/>
          </a:bodyPr>
          <a:lstStyle/>
          <a:p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8因为主的道从你们那里已经传扬出来，你们向　神的信心不但在马其顿和亚该亚，就是在各处也都传开了，所以不用我们说什么话。</a:t>
            </a: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9因为他们自己已经报明我们是怎样进到你们那里，你们是怎样离弃偶像，归向　神，要服侍那又真又活的　神，</a:t>
            </a: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10等候他儿子从天降临，就是他从死里复活的、那位救我们脱离将来忿怒的耶稣。</a:t>
            </a: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6625" y="737235"/>
            <a:ext cx="7778750" cy="5906770"/>
          </a:xfrm>
        </p:spPr>
        <p:txBody>
          <a:bodyPr>
            <a:normAutofit/>
          </a:bodyPr>
          <a:lstStyle/>
          <a:p>
            <a:r>
              <a:rPr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4被　神所爱的弟兄啊，</a:t>
            </a:r>
            <a:endParaRPr sz="4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我知道你们是蒙拣选的。</a:t>
            </a:r>
            <a:endParaRPr lang="zh-CN" altLang="en-US" sz="4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630" y="228600"/>
            <a:ext cx="8813800" cy="6415405"/>
          </a:xfrm>
        </p:spPr>
        <p:txBody>
          <a:bodyPr>
            <a:normAutofit/>
          </a:bodyPr>
          <a:lstStyle/>
          <a:p>
            <a:r>
              <a:rPr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4被　神所爱的弟兄啊，</a:t>
            </a:r>
            <a:endParaRPr sz="4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我知道你们是蒙拣选的。</a:t>
            </a:r>
            <a:endParaRPr sz="4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lang="zh-CN" alt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约15:16不是你们</a:t>
            </a:r>
            <a:r>
              <a:rPr lang="zh-CN" alt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拣选</a:t>
            </a:r>
            <a:r>
              <a:rPr lang="zh-CN" alt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了我，是我</a:t>
            </a:r>
            <a:r>
              <a:rPr lang="zh-CN" alt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拣选</a:t>
            </a:r>
            <a:r>
              <a:rPr lang="zh-CN" alt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了你们；</a:t>
            </a:r>
            <a:endParaRPr lang="zh-CN" altLang="en-US" sz="4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pic>
        <p:nvPicPr>
          <p:cNvPr id="1026" name="Picture 2" descr="D:\下载图片\2011041709473481.jpg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 b="156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1981494" y="928670"/>
            <a:ext cx="478155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蒙   神拣选的人</a:t>
            </a:r>
            <a:endParaRPr lang="zh-CN" altLang="en-US" sz="5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7甚至你们作了马其顿和亚该亚</a:t>
            </a: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所有信主之人的榜样</a:t>
            </a:r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0"/>
            <a:ext cx="8401080" cy="1071546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643602"/>
          </a:xfrm>
        </p:spPr>
        <p:txBody>
          <a:bodyPr>
            <a:normAutofit/>
          </a:bodyPr>
          <a:lstStyle/>
          <a:p>
            <a:r>
              <a:rPr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3在　神我们的父面前，不住地记念你们</a:t>
            </a:r>
            <a:r>
              <a:rPr lang="zh-CN" alt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因信心</a:t>
            </a:r>
            <a:r>
              <a:rPr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所作的工夫，</a:t>
            </a:r>
            <a:r>
              <a:rPr lang="zh-CN" alt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因爱心</a:t>
            </a:r>
            <a:r>
              <a:rPr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所受的劳苦，</a:t>
            </a:r>
            <a:r>
              <a:rPr lang="zh-CN" alt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因盼望</a:t>
            </a:r>
            <a:r>
              <a:rPr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我们主耶稣基督所存的忍耐。</a:t>
            </a:r>
            <a:endParaRPr lang="zh-CN" altLang="en-US" sz="4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3010</Words>
  <Application>WPS 演示</Application>
  <PresentationFormat>全屏显示(4:3)</PresentationFormat>
  <Paragraphs>158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帖前一：1--10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一、信心所作的工夫</vt:lpstr>
      <vt:lpstr>一、信心所作的工夫</vt:lpstr>
      <vt:lpstr>一、信心所作的工夫</vt:lpstr>
      <vt:lpstr>一、信心所作的工夫</vt:lpstr>
      <vt:lpstr>一、信心所作的工夫--- 离弃偶像，归向　神</vt:lpstr>
      <vt:lpstr>一、信心所作的工夫--- 离弃偶像，归向　神</vt:lpstr>
      <vt:lpstr>圣经对偶像的定义</vt:lpstr>
      <vt:lpstr>一、信心所作的工夫--- 离弃偶像，归向　神</vt:lpstr>
      <vt:lpstr>二、因爱心所受的劳苦</vt:lpstr>
      <vt:lpstr>二、因爱心所受的劳苦--- 服侍那又真又活的　神</vt:lpstr>
      <vt:lpstr>二、因爱心所受的劳苦--- 服侍那又真又活的　神</vt:lpstr>
      <vt:lpstr>二、因爱心所受的劳苦--- 服侍那又真又活的　神</vt:lpstr>
      <vt:lpstr>二、因爱心所受的劳苦--- 服侍那又真又活的　神</vt:lpstr>
      <vt:lpstr>二、因爱心所受的劳苦--- 服侍那又真又活的　神</vt:lpstr>
      <vt:lpstr>二、因爱心所受的劳苦--- 服侍那又真又活的　神</vt:lpstr>
      <vt:lpstr>三、盼望所存的忍耐</vt:lpstr>
      <vt:lpstr>三、盼望所存的忍耐--- 等候主再来</vt:lpstr>
      <vt:lpstr>三、盼望所存的忍耐--- 等候主再来</vt:lpstr>
      <vt:lpstr>三、盼望所存的忍耐--- 等候主再来</vt:lpstr>
      <vt:lpstr>三、盼望所存的忍耐---等候主再来</vt:lpstr>
      <vt:lpstr>三、盼望所存的忍耐---等候主再来</vt:lpstr>
      <vt:lpstr>三、盼望所存的忍耐---等候主再来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Jianzhong</cp:lastModifiedBy>
  <cp:revision>37</cp:revision>
  <dcterms:created xsi:type="dcterms:W3CDTF">2017-06-23T14:37:00Z</dcterms:created>
  <dcterms:modified xsi:type="dcterms:W3CDTF">2017-06-25T11:54:53Z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