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1" r:id="rId3"/>
    <p:sldId id="257" r:id="rId4"/>
    <p:sldId id="349" r:id="rId5"/>
    <p:sldId id="350" r:id="rId6"/>
    <p:sldId id="464" r:id="rId7"/>
    <p:sldId id="409" r:id="rId8"/>
    <p:sldId id="259" r:id="rId9"/>
    <p:sldId id="422" r:id="rId10"/>
    <p:sldId id="423" r:id="rId11"/>
    <p:sldId id="424" r:id="rId12"/>
    <p:sldId id="425" r:id="rId13"/>
    <p:sldId id="426" r:id="rId14"/>
    <p:sldId id="429" r:id="rId15"/>
    <p:sldId id="431" r:id="rId16"/>
    <p:sldId id="434" r:id="rId17"/>
    <p:sldId id="430" r:id="rId18"/>
    <p:sldId id="465" r:id="rId19"/>
    <p:sldId id="440" r:id="rId20"/>
    <p:sldId id="441" r:id="rId21"/>
    <p:sldId id="442" r:id="rId22"/>
    <p:sldId id="443" r:id="rId23"/>
    <p:sldId id="444" r:id="rId24"/>
    <p:sldId id="449" r:id="rId25"/>
    <p:sldId id="466" r:id="rId26"/>
    <p:sldId id="450" r:id="rId27"/>
    <p:sldId id="260" r:id="rId28"/>
    <p:sldId id="405" r:id="rId29"/>
    <p:sldId id="406" r:id="rId30"/>
    <p:sldId id="446" r:id="rId31"/>
    <p:sldId id="447" r:id="rId32"/>
    <p:sldId id="451" r:id="rId33"/>
    <p:sldId id="452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324" y="-96"/>
      </p:cViewPr>
      <p:guideLst>
        <p:guide orient="horz" pos="2160"/>
        <p:guide pos="286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2464435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8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永生之道</a:t>
            </a:r>
            <a:endParaRPr lang="zh-CN" altLang="en-US" sz="80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7000"/>
            <a:ext cx="8229600" cy="1290955"/>
          </a:xfrm>
        </p:spPr>
        <p:txBody>
          <a:bodyPr>
            <a:normAutofit/>
          </a:bodyPr>
          <a:p>
            <a:r>
              <a:rPr lang="zh-CN" altLang="en-US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一、主是全知的</a:t>
            </a:r>
            <a:endParaRPr lang="zh-CN" altLang="en-US" sz="400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8280" y="1157605"/>
            <a:ext cx="8709025" cy="4968875"/>
          </a:xfrm>
        </p:spPr>
        <p:txBody>
          <a:bodyPr/>
          <a:p>
            <a:r>
              <a:rPr lang="en-US" altLang="zh-CN" sz="3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</a:t>
            </a:r>
            <a:r>
              <a:rPr lang="zh-CN" altLang="en-US" sz="3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、跟随、寻找耶稣的动机</a:t>
            </a:r>
            <a:endParaRPr lang="zh-CN" altLang="en-US" sz="38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 sz="3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2有许多人因为看见他在病人身上所行的神迹，就跟随他。</a:t>
            </a:r>
            <a:endParaRPr lang="zh-CN" altLang="en-US" sz="38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endParaRPr lang="en-US" altLang="zh-CN" sz="38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7000"/>
            <a:ext cx="8229600" cy="1290955"/>
          </a:xfrm>
        </p:spPr>
        <p:txBody>
          <a:bodyPr>
            <a:normAutofit/>
          </a:bodyPr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一、主是全知的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8280" y="1157605"/>
            <a:ext cx="8709025" cy="4968875"/>
          </a:xfrm>
        </p:spPr>
        <p:txBody>
          <a:bodyPr/>
          <a:p>
            <a:r>
              <a:rPr lang="en-US" altLang="zh-CN" sz="3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</a:t>
            </a:r>
            <a:r>
              <a:rPr lang="zh-CN" altLang="en-US" sz="3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、跟随、寻找耶稣的动机</a:t>
            </a:r>
            <a:endParaRPr lang="zh-CN" altLang="en-US" sz="38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 sz="3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2有许多人因为看见他在病人身上所行的神迹，就跟随他。</a:t>
            </a:r>
            <a:endParaRPr lang="zh-CN" altLang="en-US" sz="38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en-US" altLang="zh-CN" sz="3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太14:21吃的人，除了妇女孩子，约有五千。</a:t>
            </a:r>
            <a:endParaRPr lang="en-US" altLang="zh-CN" sz="38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390"/>
            <a:ext cx="8229600" cy="993140"/>
          </a:xfrm>
        </p:spPr>
        <p:txBody>
          <a:bodyPr>
            <a:normAutofit/>
          </a:bodyPr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一、主是全知的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8280" y="1010285"/>
            <a:ext cx="8709025" cy="5116195"/>
          </a:xfrm>
        </p:spPr>
        <p:txBody>
          <a:bodyPr/>
          <a:p>
            <a:r>
              <a:rPr lang="en-US" altLang="zh-CN" sz="3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</a:t>
            </a:r>
            <a:r>
              <a:rPr lang="zh-CN" altLang="en-US" sz="3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、跟随、寻找耶稣的动机</a:t>
            </a:r>
            <a:endParaRPr lang="zh-CN" altLang="en-US" sz="38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2有许多人因为看见他在病人身上所行的神迹，就跟随他。</a:t>
            </a:r>
            <a:endParaRPr lang="zh-CN" altLang="en-US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太14:21吃的人，除了妇女孩子，约有五千</a:t>
            </a:r>
            <a:r>
              <a:rPr lang="en-US" altLang="zh-CN" sz="3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。</a:t>
            </a:r>
            <a:endParaRPr lang="en-US" altLang="zh-CN" sz="38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 sz="3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约</a:t>
            </a:r>
            <a:r>
              <a:rPr lang="en-US" altLang="zh-CN" sz="3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6</a:t>
            </a:r>
            <a:r>
              <a:rPr lang="zh-CN" altLang="en-US" sz="3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</a:t>
            </a:r>
            <a:r>
              <a:rPr lang="en-US" altLang="zh-CN" sz="3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15耶稣既知道众人要来强逼他作王，就独自又退到山上去了。</a:t>
            </a:r>
            <a:endParaRPr lang="en-US" altLang="zh-CN" sz="38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390"/>
            <a:ext cx="8229600" cy="993140"/>
          </a:xfrm>
        </p:spPr>
        <p:txBody>
          <a:bodyPr>
            <a:normAutofit/>
          </a:bodyPr>
          <a:p>
            <a:r>
              <a:rPr lang="zh-CN" altLang="en-US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一、主是全知的</a:t>
            </a:r>
            <a:endParaRPr lang="zh-CN" altLang="en-US" sz="400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8280" y="1010285"/>
            <a:ext cx="8709025" cy="5439410"/>
          </a:xfrm>
        </p:spPr>
        <p:txBody>
          <a:bodyPr>
            <a:normAutofit lnSpcReduction="10000"/>
          </a:bodyPr>
          <a:p>
            <a:r>
              <a:rPr lang="en-US" altLang="zh-CN" sz="3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</a:t>
            </a:r>
            <a:r>
              <a:rPr lang="zh-CN" altLang="en-US" sz="3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、跟随、寻找耶稣的动机</a:t>
            </a:r>
            <a:endParaRPr lang="zh-CN" altLang="en-US" sz="38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约</a:t>
            </a:r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6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：25既在海那边找着了，就对他说：“拉比，是几时到这里来的？”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26耶稣回答说：“</a:t>
            </a:r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我实实在在地告诉你们：你们找我，</a:t>
            </a:r>
            <a:r>
              <a:rPr lang="zh-CN" altLang="en-US" sz="3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并不是因见了神迹</a:t>
            </a:r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，乃是因吃饼得饱。</a:t>
            </a:r>
            <a:endParaRPr lang="zh-CN" altLang="en-US" sz="38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27不要为那必坏的食物劳力，要为那存到永生的食物劳力，就是人子要赐给你们的，因为人子是父　神所印证的。”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390"/>
            <a:ext cx="8229600" cy="993140"/>
          </a:xfrm>
        </p:spPr>
        <p:txBody>
          <a:bodyPr>
            <a:normAutofit/>
          </a:bodyPr>
          <a:p>
            <a:r>
              <a:rPr lang="zh-CN" altLang="en-US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一、主是全知的</a:t>
            </a:r>
            <a:endParaRPr lang="zh-CN" altLang="en-US" sz="400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8280" y="1010285"/>
            <a:ext cx="8709025" cy="5439410"/>
          </a:xfrm>
        </p:spPr>
        <p:txBody>
          <a:bodyPr>
            <a:normAutofit lnSpcReduction="10000"/>
          </a:bodyPr>
          <a:p>
            <a:r>
              <a:rPr lang="en-US" altLang="zh-CN" sz="3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</a:t>
            </a:r>
            <a:r>
              <a:rPr lang="zh-CN" altLang="en-US" sz="3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、谁不信 祂</a:t>
            </a:r>
            <a:endParaRPr lang="zh-CN" altLang="en-US" sz="38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64只是你们中间有不信的人。”耶稣从起头就知道谁不信他，谁要卖他。</a:t>
            </a:r>
            <a:endParaRPr lang="zh-CN" altLang="en-US" sz="3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70耶稣说：“我不是拣选了你们十二个门徒吗？但你们中间有一个是魔鬼。”</a:t>
            </a:r>
            <a:endParaRPr lang="zh-CN" altLang="en-US" sz="3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71耶稣这话是指着加略人西门的儿子犹大说的；他本是十二个门徒里的一个，后来要卖耶稣的。</a:t>
            </a:r>
            <a:endParaRPr lang="zh-CN" altLang="en-US" sz="3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390"/>
            <a:ext cx="8229600" cy="993140"/>
          </a:xfrm>
        </p:spPr>
        <p:txBody>
          <a:bodyPr>
            <a:normAutofit/>
          </a:bodyPr>
          <a:p>
            <a:r>
              <a:rPr lang="zh-CN" altLang="en-US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一、主是全知的</a:t>
            </a:r>
            <a:endParaRPr lang="zh-CN" altLang="en-US" sz="400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8280" y="1010285"/>
            <a:ext cx="8709025" cy="5439410"/>
          </a:xfrm>
        </p:spPr>
        <p:txBody>
          <a:bodyPr>
            <a:normAutofit lnSpcReduction="10000"/>
          </a:bodyPr>
          <a:p>
            <a:r>
              <a:rPr lang="en-US" altLang="zh-CN" sz="3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</a:t>
            </a:r>
            <a:r>
              <a:rPr lang="zh-CN" altLang="en-US" sz="3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、谁不信 祂</a:t>
            </a:r>
            <a:endParaRPr lang="zh-CN" altLang="en-US" sz="38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 sz="3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来3:12弟兄们，你们要谨慎，免得你们中间或有人存着</a:t>
            </a:r>
            <a:r>
              <a:rPr lang="zh-CN" altLang="en-US" sz="38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不信的恶心</a:t>
            </a:r>
            <a:r>
              <a:rPr lang="zh-CN" altLang="en-US" sz="3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，把永生　神离弃了。</a:t>
            </a:r>
            <a:endParaRPr lang="zh-CN" altLang="en-US" sz="38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二、宇宙的主宰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0170"/>
            <a:ext cx="8229600" cy="476631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62倘或你们看见人子升到他原来所在之处，怎么样呢？</a:t>
            </a:r>
            <a:endParaRPr lang="zh-CN" altLang="en-US" sz="3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3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二、宇宙的主宰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0170"/>
            <a:ext cx="8229600" cy="476631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62倘或你们看见人子升到他原来所在之处，怎么样呢？</a:t>
            </a:r>
            <a:endParaRPr lang="zh-CN" altLang="en-US" sz="3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约</a:t>
            </a:r>
            <a:r>
              <a:rPr lang="en-US" altLang="zh-CN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：22父不审判什么人，乃将审判的事全交与子</a:t>
            </a:r>
            <a:endParaRPr lang="zh-CN" altLang="en-US" sz="3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二、宇宙的主宰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0170"/>
            <a:ext cx="8229600" cy="476631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62倘或你们看见人子升到他原来所在之处，怎么样呢？</a:t>
            </a:r>
            <a:endParaRPr lang="zh-CN" altLang="en-US" sz="3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约</a:t>
            </a:r>
            <a:r>
              <a:rPr lang="en-US" altLang="zh-CN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：13除了从天降下仍旧在天的人子，没有人升过天。14摩西在旷野怎样举蛇，人子也必照样被举起来，15叫一切信他的都得永生。</a:t>
            </a:r>
            <a:endParaRPr lang="zh-CN" altLang="en-US" sz="3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二、宇宙的主宰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0170"/>
            <a:ext cx="8229600" cy="476631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约</a:t>
            </a:r>
            <a:r>
              <a:rPr lang="en-US" altLang="zh-CN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：42说：“这不是约瑟的儿子耶稣吗？他的父母我们岂不认得吗？他如今怎么说‘我是从天上降下来的’呢？”</a:t>
            </a:r>
            <a:endParaRPr lang="zh-CN" altLang="en-US" sz="3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约</a:t>
            </a:r>
            <a:r>
              <a:rPr lang="en-US" altLang="zh-CN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：24不可按外貌断定是非，总要按公平断定是非。</a:t>
            </a:r>
            <a:endParaRPr lang="zh-CN" altLang="en-US" sz="3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37160"/>
            <a:ext cx="8229600" cy="1040765"/>
          </a:xfrm>
        </p:spPr>
        <p:txBody>
          <a:bodyPr>
            <a:normAutofit/>
          </a:bodyPr>
          <a:lstStyle/>
          <a:p>
            <a:r>
              <a:rPr lang="zh-CN" altLang="en-US" sz="4800" b="1">
                <a:sym typeface="+mn-ea"/>
              </a:rPr>
              <a:t>约</a:t>
            </a:r>
            <a:r>
              <a:rPr lang="en-US" altLang="zh-CN" sz="4800" b="1">
                <a:sym typeface="+mn-ea"/>
              </a:rPr>
              <a:t>6</a:t>
            </a:r>
            <a:r>
              <a:rPr lang="zh-CN" altLang="en-US" sz="4800" b="1">
                <a:sym typeface="+mn-ea"/>
              </a:rPr>
              <a:t>：</a:t>
            </a:r>
            <a:r>
              <a:rPr lang="en-US" sz="4800" b="1">
                <a:sym typeface="+mn-ea"/>
              </a:rPr>
              <a:t>60--71</a:t>
            </a:r>
            <a:endParaRPr lang="en-US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50" y="1041400"/>
            <a:ext cx="8908415" cy="5673725"/>
          </a:xfrm>
        </p:spPr>
        <p:txBody>
          <a:bodyPr>
            <a:normAutofit lnSpcReduction="10000"/>
          </a:bodyPr>
          <a:lstStyle/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60他的门徒中有好些人听见了，就说：“这话甚难，谁能听呢？”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61耶稣心里知道门徒为这话议论，就对他们说：“这话是叫你们厌弃吗（“厌弃”原文作“跌倒”）？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62倘或你们看见人子升到他原来所在之处，怎么样呢？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63叫人活着的乃是灵，肉体是无益的。我对你们所说的话就是灵，就是生命。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三、生命的本源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6060" y="1360170"/>
            <a:ext cx="8644890" cy="5200015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 sz="3800" b="1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约</a:t>
            </a:r>
            <a:r>
              <a:rPr lang="en-US" altLang="zh-CN" sz="3800" b="1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r>
              <a:rPr lang="zh-CN" altLang="en-US" sz="3800" b="1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：26因为父怎样在自己有生命，就赐给他儿子也照样在自己有生命；</a:t>
            </a:r>
            <a:endParaRPr lang="zh-CN" altLang="en-US" sz="3800" b="1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3800" b="1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三、生命的本源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6060" y="1360170"/>
            <a:ext cx="8644890" cy="5200015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 sz="3800" b="1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约</a:t>
            </a:r>
            <a:r>
              <a:rPr lang="en-US" altLang="zh-CN" sz="3800" b="1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r>
              <a:rPr lang="zh-CN" altLang="en-US" sz="3800" b="1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：26因为父怎样在自己有生命，就赐给他儿子也照样在自己有生命；</a:t>
            </a:r>
            <a:endParaRPr lang="zh-CN" altLang="en-US" sz="3800" b="1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800" b="1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约14:6耶稣说：“我就是道路、真理、生命；若不藉着我，没有人能到父那里去。</a:t>
            </a:r>
            <a:endParaRPr lang="zh-CN" altLang="en-US" sz="3800" b="1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四、赐生命的主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约</a:t>
            </a:r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：33因为　神的粮就是那从天上降下来</a:t>
            </a:r>
            <a:r>
              <a:rPr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赐生命给世界的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  <a:r>
              <a:rPr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”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51我是从天上降下来生命的粮；人若吃这粮，就必永远活着。我所要赐的粮，就是我的肉，</a:t>
            </a:r>
            <a:r>
              <a:rPr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sym typeface="+mn-ea"/>
              </a:rPr>
              <a:t>为世人之生命所赐的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。”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73355"/>
            <a:ext cx="8229600" cy="884555"/>
          </a:xfrm>
        </p:spPr>
        <p:txBody>
          <a:bodyPr/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四、赐生命的主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1450" y="998855"/>
            <a:ext cx="8848090" cy="5644515"/>
          </a:xfrm>
        </p:spPr>
        <p:txBody>
          <a:bodyPr>
            <a:noAutofit/>
          </a:bodyPr>
          <a:p>
            <a:r>
              <a:rPr lang="zh-CN" altLang="en-US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约</a:t>
            </a:r>
            <a:r>
              <a:rPr lang="en-US" altLang="zh-CN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zh-CN" altLang="en-US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63叫人活着的乃是灵，肉体是无益的。我对你们所说的话就是灵，就是生命。</a:t>
            </a:r>
            <a:endParaRPr sz="36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申</a:t>
            </a:r>
            <a:r>
              <a:rPr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8:3 他苦炼你，任你饥饿，将你和你列祖所不认识的吗哪赐给你吃，使你知道</a:t>
            </a:r>
            <a:r>
              <a:rPr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人活着不是单靠食物，乃是靠耶和华口里所出的一切话</a:t>
            </a:r>
            <a:r>
              <a:rPr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  <a:endParaRPr sz="36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人到底是因物而活呢？还是因道而活呢？</a:t>
            </a:r>
            <a:endParaRPr sz="36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四、赐生命的主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9230" y="1221105"/>
            <a:ext cx="8719185" cy="5395595"/>
          </a:xfrm>
        </p:spPr>
        <p:txBody>
          <a:bodyPr>
            <a:normAutofit lnSpcReduction="20000"/>
          </a:bodyPr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约</a:t>
            </a:r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sz="3600" b="1"/>
              <a:t>63</a:t>
            </a:r>
            <a:r>
              <a:rPr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叫人活着的乃是灵，肉体是无益的。我对你们所说的话就是灵，就是生命。</a:t>
            </a:r>
            <a:endParaRPr sz="36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sz="3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约</a:t>
            </a:r>
            <a:r>
              <a:rPr lang="en-US" altLang="zh-CN" sz="3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zh-CN" altLang="en-US" sz="3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sz="3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24我实实在在地告诉你们：那听我话、又信差我来者的，就有永生，不至于定罪，是已经出死入生了。</a:t>
            </a:r>
            <a:endParaRPr sz="38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sz="3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25我实实在在地告诉你们：时候将到，</a:t>
            </a:r>
            <a:r>
              <a:rPr sz="38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现在就是了，死人要听见　神儿子的声音，听见的人就要活了</a:t>
            </a:r>
            <a:r>
              <a:rPr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  <a:endParaRPr sz="36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五、基督为永生之道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67耶稣就对那十二个门徒说：“你们也要去吗？”</a:t>
            </a:r>
            <a:endParaRPr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68西门彼得回答说：“</a:t>
            </a:r>
            <a:r>
              <a:rPr sz="3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主啊，你有永生之道，我们还归从谁呢</a:t>
            </a:r>
            <a:r>
              <a:rPr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？</a:t>
            </a:r>
            <a:endParaRPr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69我们已经信了，又知道你是　神的圣者。”</a:t>
            </a:r>
            <a:endParaRPr lang="zh-C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5415"/>
            <a:ext cx="8229600" cy="968375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何为永生</a:t>
            </a:r>
            <a:endParaRPr lang="zh-CN" altLang="en-US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50" y="1184275"/>
            <a:ext cx="8429625" cy="5245100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、永远的生命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zh-CN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约壹一：</a:t>
            </a:r>
            <a:r>
              <a:rPr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1论到从起初原有的生命之道，就是我们所听见，所看见，亲眼看过，亲手摸过的。</a:t>
            </a:r>
            <a:endParaRPr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2（这生命已经显现出来，我们也看见过，现在又作见证，将原与父同在，</a:t>
            </a:r>
            <a:r>
              <a:rPr sz="3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且显现与我们那永远的生命传给你们</a:t>
            </a:r>
            <a:r>
              <a:rPr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。）</a:t>
            </a:r>
            <a:endParaRPr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5415"/>
            <a:ext cx="8229600" cy="968375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何为永生</a:t>
            </a:r>
            <a:endParaRPr lang="zh-CN" altLang="en-US" sz="40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50" y="1184275"/>
            <a:ext cx="8429625" cy="5245100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2</a:t>
            </a:r>
            <a:r>
              <a:rPr lang="zh-CN" alt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、永生是永远活着</a:t>
            </a:r>
            <a:endParaRPr lang="zh-CN" altLang="en-US" sz="40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  <a:p>
            <a:r>
              <a:rPr lang="zh-CN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约</a:t>
            </a:r>
            <a:r>
              <a:rPr 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6</a:t>
            </a: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：</a:t>
            </a:r>
            <a:r>
              <a:rPr lang="en-US" altLang="zh-CN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50</a:t>
            </a:r>
            <a:r>
              <a:rPr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这是从天上降下来的粮，叫</a:t>
            </a:r>
            <a:r>
              <a:rPr sz="3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人吃了就不死</a:t>
            </a:r>
            <a:r>
              <a:rPr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。51我是从天上降下来生命的粮；人若吃这粮，</a:t>
            </a:r>
            <a:r>
              <a:rPr sz="3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就必永远活着</a:t>
            </a:r>
            <a:r>
              <a:rPr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。我所要赐的粮，就是我的肉，为世人之生命所赐的。”</a:t>
            </a:r>
            <a:endParaRPr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57</a:t>
            </a:r>
            <a:r>
              <a:rPr sz="3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永活的父</a:t>
            </a:r>
            <a:r>
              <a:rPr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怎样差我来，我又因父活着；照样，吃我肉的人也要因我活着。58这就是从天上降下来的粮。吃这粮的人，</a:t>
            </a:r>
            <a:r>
              <a:rPr sz="3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就永远活着</a:t>
            </a:r>
            <a:r>
              <a:rPr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，不像你们的祖宗吃过吗哪还是死了</a:t>
            </a:r>
            <a:endParaRPr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5415"/>
            <a:ext cx="8229600" cy="968375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何为永生</a:t>
            </a:r>
            <a:endParaRPr lang="zh-CN" altLang="en-US" sz="4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50" y="1184275"/>
            <a:ext cx="8429625" cy="5245100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、永生是永享福乐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启</a:t>
            </a:r>
            <a:r>
              <a:rPr lang="en-US" altLang="zh-CN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7</a:t>
            </a: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：16他们不再饥、不再渴，日头和炎热也必不伤害他们，</a:t>
            </a:r>
            <a:endParaRPr lang="zh-CN" altLang="en-US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17因为宝座中的羔羊必牧养他们，领他们到生命水的泉源，　神也必擦去他们一切的眼泪。”</a:t>
            </a:r>
            <a:endParaRPr lang="zh-CN" altLang="en-US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5415"/>
            <a:ext cx="8229600" cy="968375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何为永生</a:t>
            </a:r>
            <a:endParaRPr lang="zh-CN" altLang="en-US" sz="4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50" y="1184275"/>
            <a:ext cx="8429625" cy="5245100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、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永生是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永享福乐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启</a:t>
            </a:r>
            <a:r>
              <a:rPr lang="en-US" altLang="zh-CN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21</a:t>
            </a: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：4　神要擦去他们一切的眼泪，不再有死亡，也不再有悲哀、哭号、疼痛，因为以前的事都过去了。”</a:t>
            </a:r>
            <a:endParaRPr lang="zh-CN" altLang="en-US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5坐宝座的说：“看哪，我将一切都更新了。”又说：“你要写上，因这些话是可信的，是真实的。</a:t>
            </a:r>
            <a:endParaRPr lang="zh-CN" altLang="en-US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390" y="168275"/>
            <a:ext cx="8774430" cy="6586855"/>
          </a:xfrm>
        </p:spPr>
        <p:txBody>
          <a:bodyPr>
            <a:noAutofit/>
          </a:bodyPr>
          <a:p>
            <a:pPr algn="l"/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64只是你们中间有不信的人。”耶稣从起头就知道谁不信他，谁要卖他。</a:t>
            </a:r>
            <a:endParaRPr lang="zh-CN" altLang="en-US" sz="4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65耶稣又说：“所以我对你们说过，若不是蒙我父的恩赐，没有人能到我这里来。”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66从此，他门徒中多有退去的，不再和他同行。</a:t>
            </a:r>
            <a:endParaRPr lang="zh-CN" altLang="en-US" sz="4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67耶稣就对那十二个门徒说：“你们也要去吗？”</a:t>
            </a:r>
            <a:endParaRPr lang="zh-CN" altLang="en-US" sz="4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endParaRPr lang="zh-CN" altLang="en-US" sz="3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5415"/>
            <a:ext cx="8229600" cy="968375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何为永生</a:t>
            </a:r>
            <a:endParaRPr lang="zh-CN" altLang="en-US" sz="4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50" y="1184275"/>
            <a:ext cx="8429625" cy="5245100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、不信者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要往永刑里去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太25:46这些人要往永刑里去，那些义人要往永生里去。”</a:t>
            </a:r>
            <a:endParaRPr lang="zh-CN" altLang="en-US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5415"/>
            <a:ext cx="8229600" cy="968375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5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、怎能得到永生</a:t>
            </a:r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---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信</a:t>
            </a:r>
            <a:endParaRPr lang="zh-CN" altLang="en-US" sz="4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50" y="1184275"/>
            <a:ext cx="8429625" cy="5245100"/>
          </a:xfrm>
        </p:spPr>
        <p:txBody>
          <a:bodyPr>
            <a:normAutofit/>
          </a:bodyPr>
          <a:lstStyle/>
          <a:p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约3:16“　神爱世人，甚至将他的独生子赐给他们，</a:t>
            </a:r>
            <a:r>
              <a:rPr lang="zh-CN" altLang="en-US" sz="3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叫一切信他的</a:t>
            </a: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，不至灭亡，反得永生。</a:t>
            </a:r>
            <a:endParaRPr lang="zh-CN" altLang="en-US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约3:36</a:t>
            </a:r>
            <a:r>
              <a:rPr lang="zh-CN" altLang="en-US" sz="3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信子的人有永生</a:t>
            </a: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；不信子的人得不着永生，　神的震怒常在他身上。”</a:t>
            </a:r>
            <a:endParaRPr lang="zh-CN" altLang="en-US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5415"/>
            <a:ext cx="8229600" cy="968375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5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、怎能得到永生</a:t>
            </a:r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---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信</a:t>
            </a:r>
            <a:endParaRPr lang="zh-CN" altLang="en-US" sz="4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50" y="1184275"/>
            <a:ext cx="8429625" cy="5245100"/>
          </a:xfrm>
        </p:spPr>
        <p:txBody>
          <a:bodyPr>
            <a:normAutofit/>
          </a:bodyPr>
          <a:lstStyle/>
          <a:p>
            <a:r>
              <a:rPr lang="zh-CN" altLang="en-US" sz="3800" b="1" dirty="0" smtClean="0"/>
              <a:t>约6:47我实实在在地告诉你们，</a:t>
            </a:r>
            <a:r>
              <a:rPr lang="zh-CN" altLang="en-US" sz="3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信的人有永生</a:t>
            </a:r>
            <a:r>
              <a:rPr lang="zh-CN" altLang="en-US" sz="3800" b="1" dirty="0" smtClean="0"/>
              <a:t>。</a:t>
            </a:r>
            <a:endParaRPr lang="zh-CN" altLang="en-US" sz="3800" b="1" dirty="0" smtClean="0"/>
          </a:p>
          <a:p>
            <a:r>
              <a:rPr lang="zh-CN" altLang="en-US" sz="3800" b="1" dirty="0" smtClean="0"/>
              <a:t>约10:28 我又赐给他们</a:t>
            </a:r>
            <a:r>
              <a:rPr lang="zh-CN" altLang="en-US" sz="3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永生，他们永不灭亡</a:t>
            </a:r>
            <a:r>
              <a:rPr lang="zh-CN" altLang="en-US" sz="3800" b="1" dirty="0" smtClean="0"/>
              <a:t>，谁也不能从我手里把他们夺去。</a:t>
            </a:r>
            <a:endParaRPr lang="zh-CN" altLang="en-US" sz="3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390" y="168275"/>
            <a:ext cx="8774430" cy="6586855"/>
          </a:xfrm>
        </p:spPr>
        <p:txBody>
          <a:bodyPr>
            <a:normAutofit/>
          </a:bodyPr>
          <a:p>
            <a:pPr algn="l"/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68西门彼得回答说：“主啊，你有永生之道，我们还归从谁呢？</a:t>
            </a:r>
            <a:endParaRPr lang="zh-CN" altLang="en-US" sz="4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69我们已经信了，又知道你是　神的圣者。”</a:t>
            </a:r>
            <a:endParaRPr lang="zh-CN" altLang="en-US" sz="4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70耶稣说：“我不是拣选了你们十二个门徒吗？但你们中间有一个是魔鬼。”</a:t>
            </a:r>
            <a:endParaRPr lang="zh-CN" altLang="en-US" sz="4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71耶稣这话是指着加略人西门的儿子犹大说的；他本是十二个门徒里的一个，后来要卖耶稣的。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315" y="168275"/>
            <a:ext cx="8866505" cy="6586855"/>
          </a:xfrm>
        </p:spPr>
        <p:txBody>
          <a:bodyPr>
            <a:noAutofit/>
          </a:bodyPr>
          <a:p>
            <a:pPr algn="l"/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61耶稣心里知道门徒为这话议论，就对他们说：“这话是叫你们厌弃吗（“厌弃”原文作“跌倒”）？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62倘或你们看见人子升到他原来所在之处，怎么样呢？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63叫人活着的乃是灵，肉体是无益的。我对你们所说的话就是灵，就是生命。</a:t>
            </a:r>
            <a:endParaRPr lang="zh-CN" altLang="en-US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64只是你们中间有不信的人。”耶稣从起头就知道谁不信他，谁要卖他。</a:t>
            </a:r>
            <a:endParaRPr lang="zh-CN" altLang="en-US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68西门彼得回答说：“主啊，你有永生之道，我们还归从谁呢？</a:t>
            </a:r>
            <a:endParaRPr lang="zh-CN" altLang="en-US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/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69我们已经信了，又知道你是　神的圣者。”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67耶稣就对那十二个门徒说：“你们也要去吗？”</a:t>
            </a:r>
            <a:endParaRPr lang="zh-CN" altLang="en-US" sz="4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68西门彼得回答说：“主啊，你有永生之道，我们还归从谁呢？</a:t>
            </a:r>
            <a:endParaRPr lang="zh-CN" altLang="en-US" sz="4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891030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70C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永生之道</a:t>
            </a:r>
            <a:endParaRPr lang="zh-CN" altLang="en-US" sz="6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0070C0"/>
              </a:solidFill>
              <a:effectLst>
                <a:outerShdw dist="38100" dir="2700000" algn="tl" rotWithShape="0">
                  <a:schemeClr val="accent2"/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1982470" y="2303145"/>
            <a:ext cx="6704330" cy="3823335"/>
          </a:xfrm>
        </p:spPr>
        <p:txBody>
          <a:bodyPr/>
          <a:p>
            <a:pPr marL="0" indent="0">
              <a:buNone/>
            </a:pP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主啊，你有永生之道，</a:t>
            </a:r>
            <a:endParaRPr lang="zh-CN" altLang="en-US" sz="4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buNone/>
            </a:pP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我们还归从谁呢？</a:t>
            </a:r>
            <a:endParaRPr lang="zh-CN" altLang="en-US" sz="4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7000"/>
            <a:ext cx="8229600" cy="1290955"/>
          </a:xfrm>
        </p:spPr>
        <p:txBody>
          <a:bodyPr>
            <a:normAutofit/>
          </a:bodyPr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一、主是全知的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8280" y="1157605"/>
            <a:ext cx="8709025" cy="4968875"/>
          </a:xfrm>
        </p:spPr>
        <p:txBody>
          <a:bodyPr/>
          <a:p>
            <a:r>
              <a:rPr lang="zh-CN" altLang="en-US" sz="3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60他的门徒中有好些人听见了，就说：“这话甚难，谁能听呢？”</a:t>
            </a:r>
            <a:endParaRPr lang="zh-CN" altLang="en-US" sz="3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 sz="3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61耶稣心里知道门徒为这话议论，就对他们说：“</a:t>
            </a:r>
            <a:r>
              <a:rPr lang="zh-CN" altLang="en-US" sz="38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这话是叫你们厌弃吗</a:t>
            </a:r>
            <a:r>
              <a:rPr lang="zh-CN" altLang="en-US" sz="3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（“厌弃”原文作“跌倒”）？</a:t>
            </a:r>
            <a:endParaRPr lang="zh-CN" altLang="en-US" sz="38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endParaRPr lang="zh-CN" altLang="en-US" sz="38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7000"/>
            <a:ext cx="8229600" cy="1290955"/>
          </a:xfrm>
        </p:spPr>
        <p:txBody>
          <a:bodyPr>
            <a:normAutofit/>
          </a:bodyPr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一、主是全知的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8280" y="1157605"/>
            <a:ext cx="8709025" cy="4968875"/>
          </a:xfrm>
        </p:spPr>
        <p:txBody>
          <a:bodyPr/>
          <a:p>
            <a:r>
              <a:rPr lang="zh-CN" altLang="en-US" sz="3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60他的门徒中有好些人听见了，就说：“这话甚难，谁能听呢？”</a:t>
            </a:r>
            <a:endParaRPr lang="zh-CN" altLang="en-US" sz="3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 sz="3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61耶稣心里知道门徒为这话议论，就对他们说：“</a:t>
            </a:r>
            <a:r>
              <a:rPr lang="zh-CN" altLang="en-US" sz="38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这话是叫你们厌弃吗</a:t>
            </a:r>
            <a:r>
              <a:rPr lang="zh-CN" altLang="en-US" sz="3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（“厌弃”原文作“跌倒”）？</a:t>
            </a:r>
            <a:endParaRPr lang="zh-CN" altLang="en-US" sz="38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 sz="3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66从此，他门徒中多有退去的，不再和他同行。</a:t>
            </a:r>
            <a:endParaRPr lang="zh-CN" altLang="en-US" sz="38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endParaRPr lang="zh-CN" altLang="en-US" sz="38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2859</Words>
  <Application>WPS 演示</Application>
  <PresentationFormat>全屏显示(4:3)</PresentationFormat>
  <Paragraphs>182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主有永生之道</vt:lpstr>
      <vt:lpstr>约6：60--71</vt:lpstr>
      <vt:lpstr>PowerPoint 演示文稿</vt:lpstr>
      <vt:lpstr>PowerPoint 演示文稿</vt:lpstr>
      <vt:lpstr>PowerPoint 演示文稿</vt:lpstr>
      <vt:lpstr>PowerPoint 演示文稿</vt:lpstr>
      <vt:lpstr>主有永生之道</vt:lpstr>
      <vt:lpstr>一、主是全知的</vt:lpstr>
      <vt:lpstr>一、主是全知的</vt:lpstr>
      <vt:lpstr>一、主是全知的</vt:lpstr>
      <vt:lpstr>一、主是全知的</vt:lpstr>
      <vt:lpstr>一、主是全知的</vt:lpstr>
      <vt:lpstr>一、主是全知的</vt:lpstr>
      <vt:lpstr>一、主是全知的</vt:lpstr>
      <vt:lpstr>一、主是全知的</vt:lpstr>
      <vt:lpstr>二、宇宙的主宰</vt:lpstr>
      <vt:lpstr>二、宇宙的主宰</vt:lpstr>
      <vt:lpstr>二、宇宙的主宰</vt:lpstr>
      <vt:lpstr>二、宇宙的主宰</vt:lpstr>
      <vt:lpstr>三、生命的本源</vt:lpstr>
      <vt:lpstr>三、生命的本源</vt:lpstr>
      <vt:lpstr>四、赐生命的主</vt:lpstr>
      <vt:lpstr>四、赐生命的主</vt:lpstr>
      <vt:lpstr>四、赐生命的主</vt:lpstr>
      <vt:lpstr>基督为永生之道</vt:lpstr>
      <vt:lpstr>何为永生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Jianzhong</cp:lastModifiedBy>
  <cp:revision>90</cp:revision>
  <dcterms:created xsi:type="dcterms:W3CDTF">2017-07-22T20:05:00Z</dcterms:created>
  <dcterms:modified xsi:type="dcterms:W3CDTF">2017-07-30T13:04:16Z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