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9" r:id="rId16"/>
    <p:sldId id="272" r:id="rId17"/>
    <p:sldId id="268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C0983-8679-41E4-876E-96B9F7109D8C}" type="datetimeFigureOut">
              <a:rPr lang="en-CA" smtClean="0"/>
              <a:pPr/>
              <a:t>29/09/2017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4C01-2A6B-4D7E-8999-6731D1083A5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96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4C01-2A6B-4D7E-8999-6731D1083A54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928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44C01-2A6B-4D7E-8999-6731D1083A54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770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1F6A-08E4-4C18-8737-F2FA6B027FD7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6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7C97-9922-4106-B637-A6F9F02D7284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759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E65D1-059A-40DE-9BBC-3C3A74B01627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7489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D80B-C794-4E44-82C1-0EDCB61276B1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CEA0-E513-40C4-94D5-655F417E7E41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162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E084-3C96-4117-9246-42A620CBFFAE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16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3149-1246-4295-832C-8EA3108864CA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9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AE16-F16C-42B7-8614-5D9FBAEDFBBF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222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3AA77-358B-4B46-8F9A-2D7745712E2C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8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7103-72DC-431D-BE87-842DB3AC0302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414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402C-0966-4586-8D80-B176C94785D4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7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8CB90-54CD-4F58-B839-766B618AB6F0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2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CD7C0-5A1A-49DA-8575-67AE099D1BE4}" type="datetime1">
              <a:rPr lang="en-CA" smtClean="0"/>
              <a:pPr/>
              <a:t>29/09/2017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5B2F9-4668-4D09-AB26-A4EF1CF05F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08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61A4-F3AB-4652-A770-9FD1DFD30CE1}" type="datetime1">
              <a:rPr lang="en-CA" smtClean="0">
                <a:solidFill>
                  <a:prstClr val="black">
                    <a:tint val="75000"/>
                  </a:prstClr>
                </a:solidFill>
              </a:rPr>
              <a:pPr/>
              <a:t>29/09/2017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06017"/>
            <a:ext cx="9144000" cy="69640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8" y="225292"/>
            <a:ext cx="6858001" cy="2913615"/>
          </a:xfrm>
        </p:spPr>
        <p:txBody>
          <a:bodyPr anchor="t">
            <a:normAutofit/>
          </a:bodyPr>
          <a:lstStyle/>
          <a:p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  <a:t>蒙     召</a:t>
            </a:r>
            <a:r>
              <a:rPr lang="en-US" altLang="zh-CN" sz="72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  <a:t/>
            </a:r>
            <a:br>
              <a:rPr lang="en-US" altLang="zh-CN" sz="72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</a:br>
            <a:r>
              <a:rPr lang="en-US" altLang="zh-CN" sz="48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  <a:t/>
            </a:r>
            <a:br>
              <a:rPr lang="en-US" altLang="zh-CN" sz="48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</a:br>
            <a:r>
              <a:rPr lang="en-US" altLang="zh-CN" sz="40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  <a:t>        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rgbClr val="180D09">
                      <a:alpha val="60000"/>
                    </a:srgbClr>
                  </a:glow>
                </a:effectLst>
              </a:rPr>
              <a:t>作     圣 徒</a:t>
            </a:r>
            <a:endParaRPr lang="en-CA" sz="7200" dirty="0">
              <a:solidFill>
                <a:schemeClr val="bg1"/>
              </a:solidFill>
              <a:effectLst>
                <a:glow rad="101600">
                  <a:srgbClr val="180D09">
                    <a:alpha val="60000"/>
                  </a:srgb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9" y="5950226"/>
            <a:ext cx="7571793" cy="649355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哥林多前书</a:t>
            </a:r>
            <a:r>
              <a:rPr lang="zh-CN" alt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系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列解经讲道（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）</a:t>
            </a:r>
            <a:endParaRPr lang="en-CA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148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3.3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圣徒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感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谢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主的恩典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神在基督里赐下丰富恩惠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我常为你们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感谢我的神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因神在基督耶稣里所赐给你们的恩惠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en-US" altLang="zh-CN" sz="3600" dirty="0" smtClean="0"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29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3.4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圣徒蒙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神保守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他也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必坚固你们到底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，叫你们在我们主耶稣基督的日子无可责备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神是信实的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8479" y="3044882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8-9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3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95603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3.5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圣徒追求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成圣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在基督耶稣里</a:t>
            </a:r>
            <a:r>
              <a:rPr lang="zh-CN" altLang="en-US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成圣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 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（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成圣只能是在基督耶稣里</a:t>
            </a:r>
            <a:endParaRPr lang="en-US" altLang="zh-CN" sz="36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成圣是圣徒蒙召最终目标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29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3.6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圣徒有永远的盼望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成圣最终评价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是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在基督日子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等候我们的主耶稣基督显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现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叫你们在我们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主耶稣基督的日子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无可责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备。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7-8)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成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圣的结局是在基督里得分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你们原是被他所召，好与他儿子我们的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主耶稣基督一同得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609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总</a:t>
            </a:r>
            <a:r>
              <a:rPr lang="zh-CN" altLang="en-US" sz="4000" dirty="0" smtClean="0"/>
              <a:t>结：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哥林多</a:t>
            </a:r>
            <a:r>
              <a:rPr lang="en-US" altLang="zh-CN" sz="3600" dirty="0" smtClean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哥林多教会</a:t>
            </a:r>
            <a:r>
              <a:rPr lang="en-US" altLang="zh-CN" sz="3600" dirty="0" smtClean="0">
                <a:latin typeface="+mn-ea"/>
                <a:cs typeface="Times New Roman" panose="02020603050405020304" pitchFamily="18" charset="0"/>
              </a:rPr>
              <a:t>—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教会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不完美的教会仍然是神的教会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教会是蒙召做圣徒的群体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力求从地位成圣到生命成圣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7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 b="3333"/>
          <a:stretch>
            <a:fillRect/>
          </a:stretch>
        </p:blipFill>
        <p:spPr bwMode="auto">
          <a:xfrm>
            <a:off x="4430111" y="0"/>
            <a:ext cx="471389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62400" cy="1143000"/>
          </a:xfrm>
        </p:spPr>
        <p:txBody>
          <a:bodyPr>
            <a:noAutofit/>
          </a:bodyPr>
          <a:lstStyle/>
          <a:p>
            <a:pPr algn="l"/>
            <a:r>
              <a:rPr lang="zh-CN" altLang="en-US" sz="8000" dirty="0" smtClean="0"/>
              <a:t> </a:t>
            </a:r>
            <a:r>
              <a:rPr lang="zh-CN" altLang="en-US" sz="8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圣  餐</a:t>
            </a:r>
            <a:endParaRPr lang="en-US" sz="8000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Autofit/>
          </a:bodyPr>
          <a:lstStyle/>
          <a:p>
            <a:pPr marL="0" indent="4763">
              <a:buNone/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耶稣说：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4763">
              <a:buNone/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“这是我的身体，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为你们舍的。”</a:t>
            </a:r>
            <a:endParaRPr lang="en-US" altLang="zh-CN" sz="4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0" indent="4763">
              <a:buNone/>
            </a:pPr>
            <a:r>
              <a:rPr lang="zh-CN" altLang="en-US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“这杯是用我的血所立的新约，你们每逢喝的时候，要如此行，为的是记念我。</a:t>
            </a:r>
            <a:r>
              <a:rPr lang="en-US" altLang="zh-CN" sz="4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”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62439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林前</a:t>
            </a:r>
            <a:r>
              <a:rPr lang="en-US" altLang="zh-CN" sz="2400" dirty="0">
                <a:solidFill>
                  <a:prstClr val="black"/>
                </a:solidFill>
              </a:rPr>
              <a:t>11:24,25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l="23595" b="13516"/>
          <a:stretch/>
        </p:blipFill>
        <p:spPr>
          <a:xfrm>
            <a:off x="7417" y="-13648"/>
            <a:ext cx="9163879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35966" y="330159"/>
            <a:ext cx="6173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我心切切渴慕你，主，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我要緊緊跟隨你，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你恩典與慈愛永無止息，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你信實直到永遠，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我王我的神，因你奇妙聖名，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獻上我的讚美。</a:t>
            </a:r>
            <a:endParaRPr lang="en-CA" sz="36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75723" y="4113009"/>
            <a:ext cx="5857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副歌：耶穌！主耶穌！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求用我一生，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　　　耶穌！主耶穌！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求用我一生。</a:t>
            </a:r>
            <a:endParaRPr lang="en-CA" sz="36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020419" y="291550"/>
            <a:ext cx="1855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献 上</a:t>
            </a:r>
            <a: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  <a:t>  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活 祭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zh-CN" altLang="en-US" sz="2800" dirty="0" smtClean="0">
                <a:effectLst>
                  <a:glow rad="127000">
                    <a:schemeClr val="bg1"/>
                  </a:glow>
                </a:effectLst>
              </a:rPr>
              <a:t>（</a:t>
            </a:r>
            <a:r>
              <a:rPr lang="en-US" altLang="zh-CN" sz="2800" dirty="0" smtClean="0">
                <a:effectLst>
                  <a:glow rad="127000">
                    <a:schemeClr val="bg1"/>
                  </a:glow>
                </a:effectLst>
              </a:rPr>
              <a:t>1</a:t>
            </a:r>
            <a:r>
              <a:rPr lang="zh-CN" altLang="en-US" sz="2800" dirty="0" smtClean="0">
                <a:effectLst>
                  <a:glow rad="127000">
                    <a:schemeClr val="bg1"/>
                  </a:glow>
                </a:effectLst>
              </a:rPr>
              <a:t>）</a:t>
            </a:r>
            <a:endParaRPr lang="en-CA" sz="2800" dirty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50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23595" b="13516"/>
          <a:stretch/>
        </p:blipFill>
        <p:spPr>
          <a:xfrm>
            <a:off x="7417" y="-27296"/>
            <a:ext cx="9163879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57670" y="383163"/>
            <a:ext cx="63809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我心深深向你敬拜，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我靈渴慕你榮光，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我完全相信你寶貴應許，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我在你懷中安息。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我要向世人歌唱你的恩典，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直到我見你面。</a:t>
            </a:r>
            <a:endParaRPr lang="en-CA" sz="36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2875723" y="4113009"/>
            <a:ext cx="5857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副歌：耶穌！主耶穌！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求用我一生，</a:t>
            </a:r>
            <a: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zh-TW" altLang="en-US" sz="3600" b="1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　　　耶穌！主耶穌！</a:t>
            </a:r>
            <a:endParaRPr lang="en-US" altLang="zh-TW" sz="3600" b="1" i="0" dirty="0" smtClean="0">
              <a:solidFill>
                <a:srgbClr val="000000"/>
              </a:solidFill>
              <a:effectLst>
                <a:glow rad="127000">
                  <a:schemeClr val="bg1"/>
                </a:glow>
              </a:effectLst>
              <a:latin typeface="Times New Roman" panose="02020603050405020304" pitchFamily="18" charset="0"/>
            </a:endParaRPr>
          </a:p>
          <a:p>
            <a:pPr algn="r"/>
            <a:r>
              <a:rPr lang="zh-TW" altLang="en-US" sz="3600" b="1" i="0" dirty="0" smtClean="0">
                <a:solidFill>
                  <a:srgbClr val="000000"/>
                </a:solidFill>
                <a:effectLst>
                  <a:glow rad="127000">
                    <a:schemeClr val="bg1"/>
                  </a:glow>
                </a:effectLst>
                <a:latin typeface="Times New Roman" panose="02020603050405020304" pitchFamily="18" charset="0"/>
              </a:rPr>
              <a:t>求用我一生。</a:t>
            </a:r>
            <a:endParaRPr lang="en-CA" sz="3600" b="1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419" y="291550"/>
            <a:ext cx="1855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献 上</a:t>
            </a:r>
            <a: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  <a:t/>
            </a:r>
            <a:b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</a:br>
            <a: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  <a:t>  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活 祭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pPr algn="ctr"/>
            <a:r>
              <a:rPr lang="zh-CN" altLang="en-US" sz="2800" dirty="0" smtClean="0">
                <a:effectLst>
                  <a:glow rad="127000">
                    <a:schemeClr val="bg1"/>
                  </a:glow>
                </a:effectLst>
              </a:rPr>
              <a:t>（</a:t>
            </a:r>
            <a:r>
              <a:rPr lang="en-US" altLang="zh-CN" sz="2800" dirty="0" smtClean="0">
                <a:effectLst>
                  <a:glow rad="127000">
                    <a:schemeClr val="bg1"/>
                  </a:glow>
                </a:effectLst>
              </a:rPr>
              <a:t>2</a:t>
            </a:r>
            <a:r>
              <a:rPr lang="zh-CN" altLang="en-US" sz="2800" dirty="0" smtClean="0">
                <a:effectLst>
                  <a:glow rad="127000">
                    <a:schemeClr val="bg1"/>
                  </a:glow>
                </a:effectLst>
              </a:rPr>
              <a:t>）</a:t>
            </a:r>
            <a:endParaRPr lang="en-CA" sz="2800" dirty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50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6835" y="107261"/>
            <a:ext cx="8468139" cy="6547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哥林多前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1:1-9</a:t>
            </a:r>
            <a:endParaRPr lang="en-US" altLang="zh-CN" sz="40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   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奉</a:t>
            </a: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神旨意，蒙召作耶稣基督使徒的保罗，同兄弟所提尼，写信给在哥林多</a:t>
            </a: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神的教会，就是在基督耶稣里成圣、</a:t>
            </a:r>
            <a:r>
              <a:rPr lang="zh-CN" sz="40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蒙召作圣徒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的，以及所有在各处求告我主耶稣基督之名的人。基督是他们的主，也是我们的主。愿恩惠、平安从神我们的父并主耶稣基督归与你们。我常为你们感谢我的</a:t>
            </a: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神，因</a:t>
            </a: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神在基督耶稣里所赐给你们的恩惠；</a:t>
            </a: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0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043" y="107261"/>
            <a:ext cx="8719931" cy="5966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又因你们在他里面凡事富足，口才、知识都全备，正如我为基督作的见证，在你们心里得以坚固，以致你们在恩赐上没有一样不及人的，等候我们的主耶稣基督显现。他也必坚固你们到底，叫你们在我们主耶稣基督的日子无可责备。</a:t>
            </a:r>
            <a:r>
              <a:rPr lang="en-US" altLang="zh-CN" sz="40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zh-CN" sz="4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神是信实的，你们原是被他所召，好与他儿子我们的主耶稣基督一同得分。</a:t>
            </a:r>
            <a:endParaRPr lang="en-CA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216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哥林多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2351"/>
            <a:ext cx="7886700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保罗</a:t>
            </a:r>
            <a:r>
              <a:rPr lang="en-US" altLang="zh-CN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写信给</a:t>
            </a:r>
            <a:r>
              <a:rPr lang="zh-CN" sz="3600" b="1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哥林多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神的教会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哥林多</a:t>
            </a:r>
            <a:r>
              <a:rPr lang="en-US" altLang="zh-CN" sz="3600" dirty="0" smtClean="0"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罗马新兴现代都市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有现代都市所有的</a:t>
            </a:r>
            <a:r>
              <a:rPr lang="zh-CN" altLang="en-US" sz="3600" smtClean="0">
                <a:effectLst/>
                <a:latin typeface="+mn-ea"/>
                <a:cs typeface="Times New Roman" panose="02020603050405020304" pitchFamily="18" charset="0"/>
              </a:rPr>
              <a:t>繁华，</a:t>
            </a:r>
            <a:r>
              <a:rPr lang="zh-CN" altLang="en-US" sz="3600" smtClean="0">
                <a:latin typeface="+mn-ea"/>
                <a:cs typeface="Times New Roman" panose="02020603050405020304" pitchFamily="18" charset="0"/>
              </a:rPr>
              <a:t>也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有现代都市所有的败坏</a:t>
            </a:r>
            <a:endParaRPr lang="en-CA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263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哥林多教会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2351"/>
            <a:ext cx="7886700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保罗</a:t>
            </a:r>
            <a:r>
              <a:rPr lang="en-US" altLang="zh-CN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写信给</a:t>
            </a:r>
            <a:r>
              <a:rPr lang="zh-CN" sz="3600" b="1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哥林多神的教会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哥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林多教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会与保罗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哥林多教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会不完美却是‘神的教会’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哥林多书信是写给所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有</a:t>
            </a: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神的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教会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滑</a:t>
            </a:r>
            <a:r>
              <a:rPr lang="zh-CN" altLang="en-US" sz="3600" dirty="0">
                <a:effectLst/>
                <a:latin typeface="+mn-ea"/>
                <a:cs typeface="Times New Roman" panose="02020603050405020304" pitchFamily="18" charset="0"/>
              </a:rPr>
              <a:t>铁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卢林肯路教会是神的教会</a:t>
            </a:r>
            <a:endParaRPr lang="en-CA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506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保罗</a:t>
            </a:r>
            <a:r>
              <a:rPr lang="en-US" altLang="zh-CN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写信给哥林多神的教会</a:t>
            </a:r>
            <a:r>
              <a:rPr lang="zh-CN" alt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就是在基督耶稣里成圣、</a:t>
            </a:r>
            <a:r>
              <a:rPr lang="zh-CN" altLang="en-US" sz="36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蒙召作圣徒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”</a:t>
            </a:r>
            <a:endParaRPr lang="en-US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latin typeface="+mn-ea"/>
                <a:cs typeface="Times New Roman" panose="02020603050405020304" pitchFamily="18" charset="0"/>
              </a:rPr>
              <a:t>3.1 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圣徒是蒙召的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圣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徒：地位上的成圣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蒙召是神的恩典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你们得救是本乎恩，也因着信，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这不是出于自己，乃是神所赐的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弗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2:8</a:t>
            </a:r>
            <a:endParaRPr lang="en-CA" sz="32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9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760" t="-820" r="2549" b="820"/>
          <a:stretch/>
        </p:blipFill>
        <p:spPr>
          <a:xfrm>
            <a:off x="108375" y="1780064"/>
            <a:ext cx="8987324" cy="455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8252" y="1773385"/>
            <a:ext cx="8992379" cy="4554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呼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召 与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蒙召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424069" y="2623929"/>
            <a:ext cx="84813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人全然败坏</a:t>
            </a:r>
            <a:r>
              <a:rPr lang="en-US" altLang="zh-CN" sz="3200" dirty="0" smtClean="0"/>
              <a:t>			</a:t>
            </a:r>
            <a:r>
              <a:rPr lang="zh-CN" altLang="en-US" sz="3200" dirty="0" smtClean="0"/>
              <a:t>人败坏但可改变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 smtClean="0"/>
              <a:t>神无</a:t>
            </a:r>
            <a:r>
              <a:rPr lang="zh-CN" altLang="en-US" sz="3200" dirty="0"/>
              <a:t>条</a:t>
            </a:r>
            <a:r>
              <a:rPr lang="zh-CN" altLang="en-US" sz="3200" dirty="0" smtClean="0"/>
              <a:t>件拣选</a:t>
            </a:r>
            <a:r>
              <a:rPr lang="en-US" altLang="zh-CN" sz="3200" dirty="0" smtClean="0"/>
              <a:t>			</a:t>
            </a:r>
            <a:r>
              <a:rPr lang="zh-CN" altLang="en-US" sz="3200" dirty="0" smtClean="0"/>
              <a:t>神有条件拣选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有</a:t>
            </a:r>
            <a:r>
              <a:rPr lang="zh-CN" altLang="en-US" sz="3200" dirty="0" smtClean="0"/>
              <a:t>限代赎</a:t>
            </a:r>
            <a:r>
              <a:rPr lang="en-US" altLang="zh-CN" sz="3200" dirty="0" smtClean="0"/>
              <a:t>				</a:t>
            </a:r>
            <a:r>
              <a:rPr lang="zh-CN" altLang="en-US" sz="3200" dirty="0" smtClean="0"/>
              <a:t>无限代赎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不可抗</a:t>
            </a:r>
            <a:r>
              <a:rPr lang="zh-CN" altLang="en-US" sz="3200" dirty="0" smtClean="0"/>
              <a:t>拒的恩典</a:t>
            </a:r>
            <a:r>
              <a:rPr lang="en-US" altLang="zh-CN" sz="3200" dirty="0" smtClean="0"/>
              <a:t>		</a:t>
            </a:r>
            <a:r>
              <a:rPr lang="zh-CN" altLang="en-US" sz="3200" dirty="0" smtClean="0"/>
              <a:t>恩典可能被拒绝</a:t>
            </a:r>
            <a:endParaRPr lang="en-US" altLang="zh-CN" sz="3200" dirty="0" smtClean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圣</a:t>
            </a:r>
            <a:r>
              <a:rPr lang="zh-CN" altLang="en-US" sz="3200" dirty="0" smtClean="0"/>
              <a:t>徒蒙神保守</a:t>
            </a:r>
            <a:r>
              <a:rPr lang="en-US" altLang="zh-CN" sz="3200" dirty="0" smtClean="0"/>
              <a:t>			</a:t>
            </a:r>
            <a:r>
              <a:rPr lang="zh-CN" altLang="en-US" sz="3200" dirty="0" smtClean="0"/>
              <a:t>恩典保障但人可离弃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180882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神的主权 </a:t>
            </a: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vs.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人的责任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神有绝对的主权和公义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>
                <a:latin typeface="+mn-ea"/>
                <a:cs typeface="Times New Roman" panose="02020603050405020304" pitchFamily="18" charset="0"/>
              </a:rPr>
              <a:t>蒙恩得</a:t>
            </a: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救是基督的恩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典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“我们是在基督耶稣里蒙召”</a:t>
            </a:r>
            <a:endParaRPr lang="en-CA" sz="32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54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22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哥林多教会的圣徒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82351"/>
            <a:ext cx="8160787" cy="509461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altLang="zh-CN" sz="3600" dirty="0" smtClean="0">
                <a:effectLst/>
                <a:latin typeface="+mn-ea"/>
                <a:cs typeface="Times New Roman" panose="02020603050405020304" pitchFamily="18" charset="0"/>
              </a:rPr>
              <a:t>3.2 </a:t>
            </a:r>
            <a:r>
              <a:rPr lang="zh-CN" altLang="en-US" sz="3600" dirty="0" smtClean="0">
                <a:effectLst/>
                <a:latin typeface="+mn-ea"/>
                <a:cs typeface="Times New Roman" panose="02020603050405020304" pitchFamily="18" charset="0"/>
              </a:rPr>
              <a:t>圣徒求告主的名</a:t>
            </a:r>
            <a:endParaRPr lang="en-US" altLang="zh-CN" sz="3600" dirty="0" smtClean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所有在各处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求告我主耶稣基督之名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的人。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基督是他们的主，也是我们的主。</a:t>
            </a:r>
            <a:endParaRPr lang="en-CA" sz="32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基督徒要求告主名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zh-CN" altLang="en-US" sz="3600" dirty="0" smtClean="0">
                <a:latin typeface="+mn-ea"/>
                <a:cs typeface="Times New Roman" panose="02020603050405020304" pitchFamily="18" charset="0"/>
              </a:rPr>
              <a:t>基督是所有教会的主</a:t>
            </a:r>
            <a:endParaRPr lang="en-US" altLang="zh-CN" sz="3600" dirty="0" smtClean="0"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B2F9-4668-4D09-AB26-A4EF1CF05FF6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53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1092</Words>
  <Application>Microsoft Office PowerPoint</Application>
  <PresentationFormat>On-screen Show (4:3)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KaiTi</vt:lpstr>
      <vt:lpstr>微軟正黑體</vt:lpstr>
      <vt:lpstr>黑体</vt:lpstr>
      <vt:lpstr>SimSun</vt:lpstr>
      <vt:lpstr>Arial</vt:lpstr>
      <vt:lpstr>Calibri</vt:lpstr>
      <vt:lpstr>Times New Roman</vt:lpstr>
      <vt:lpstr>Office Theme</vt:lpstr>
      <vt:lpstr>3_Office Theme</vt:lpstr>
      <vt:lpstr>蒙     召          作     圣 徒</vt:lpstr>
      <vt:lpstr>PowerPoint Presentation</vt:lpstr>
      <vt:lpstr>PowerPoint Presentation</vt:lpstr>
      <vt:lpstr>1. 哥林多</vt:lpstr>
      <vt:lpstr>2. 哥林多教会</vt:lpstr>
      <vt:lpstr>3. 哥林多教会的圣徒</vt:lpstr>
      <vt:lpstr>3. 哥林多教会的圣徒</vt:lpstr>
      <vt:lpstr>3. 哥林多教会的圣徒</vt:lpstr>
      <vt:lpstr>3. 哥林多教会的圣徒</vt:lpstr>
      <vt:lpstr>3. 哥林多教会的圣徒</vt:lpstr>
      <vt:lpstr>3. 哥林多教会的圣徒</vt:lpstr>
      <vt:lpstr>3. 哥林多教会的圣徒</vt:lpstr>
      <vt:lpstr>3. 哥林多教会的圣徒</vt:lpstr>
      <vt:lpstr>总结：</vt:lpstr>
      <vt:lpstr> 圣  餐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蒙     召  作   圣   徒</dc:title>
  <dc:creator>dli</dc:creator>
  <cp:lastModifiedBy>dli</cp:lastModifiedBy>
  <cp:revision>39</cp:revision>
  <dcterms:created xsi:type="dcterms:W3CDTF">2017-08-21T18:42:50Z</dcterms:created>
  <dcterms:modified xsi:type="dcterms:W3CDTF">2017-09-29T15:04:00Z</dcterms:modified>
</cp:coreProperties>
</file>