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</p:sldMasterIdLst>
  <p:notesMasterIdLst>
    <p:notesMasterId r:id="rId25"/>
  </p:notesMasterIdLst>
  <p:sldIdLst>
    <p:sldId id="257" r:id="rId6"/>
    <p:sldId id="258" r:id="rId7"/>
    <p:sldId id="278" r:id="rId8"/>
    <p:sldId id="259" r:id="rId9"/>
    <p:sldId id="266" r:id="rId10"/>
    <p:sldId id="267" r:id="rId11"/>
    <p:sldId id="269" r:id="rId12"/>
    <p:sldId id="270" r:id="rId13"/>
    <p:sldId id="261" r:id="rId14"/>
    <p:sldId id="279" r:id="rId15"/>
    <p:sldId id="263" r:id="rId16"/>
    <p:sldId id="265" r:id="rId17"/>
    <p:sldId id="273" r:id="rId18"/>
    <p:sldId id="274" r:id="rId19"/>
    <p:sldId id="276" r:id="rId20"/>
    <p:sldId id="275" r:id="rId21"/>
    <p:sldId id="277" r:id="rId22"/>
    <p:sldId id="280" r:id="rId23"/>
    <p:sldId id="26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0907"/>
    <a:srgbClr val="3B0000"/>
    <a:srgbClr val="99CCFF"/>
    <a:srgbClr val="98ADAE"/>
    <a:srgbClr val="E0C2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24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905B3-56C9-4CDD-BB06-4712EA944964}" type="datetimeFigureOut">
              <a:rPr lang="en-CA" smtClean="0"/>
              <a:pPr/>
              <a:t>06/10/2017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919E6-9839-47DF-A26F-0BE8289FA94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58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919E6-9839-47DF-A26F-0BE8289FA94D}" type="slidenum">
              <a:rPr lang="en-CA" smtClean="0"/>
              <a:pPr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8787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04C08-0857-4995-8CC9-E194F24F679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805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7F2E-9BDD-46FD-804B-FE2A92271B3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393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82B9-A331-47C0-AA70-7AC6A86A96F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826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1697-8F6E-4D42-8B7C-C70AB10CA4A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50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6396-74A7-425B-9E71-59F4AC78AFD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6688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17A03-4EF7-4E2C-9109-79ECC548A70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11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8201-D926-4F9E-92A7-87A550D8154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485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1D94-8138-424F-ACAF-DFCA11F7CC1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308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AAF5-75D4-4F95-95AC-F7E0162EB8D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270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F4CD-A828-4E45-AA42-EEBA5CC2A34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444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42FB-C924-4D09-9F29-68544F001A5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847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741B-0E1F-4F26-864E-89A0051910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5865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E80-7B3C-4847-8A0E-3BCB64F60F6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0268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3BEE-C4EB-4271-9A68-A076BE2223B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2205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3E8C-CA3A-4220-8D09-1C779FE29A4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7205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15546-9A16-4350-A6F5-DFE332C2626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7763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0848B-64C6-4C95-8034-9E308E566F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2312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1A73-CC44-44E9-985F-02EE6FFB90F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213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B385-C1DA-4FEF-86F2-E7B70E12A1C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010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AF58E-6686-44D2-8346-DC08900F76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3239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7A21-7B41-4A36-A3D5-6200B34F5C9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3737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558F5-DC7B-4655-AE0E-6F583D87A34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883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C7304-0872-4CAF-BE5F-AC8C92CFF88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857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1220-8D00-4FCA-B374-8F8F950097C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8898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3753-6C42-4DC1-9E62-3EA02CEB335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7561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A6FF5-2B45-4FFC-B75B-45987A36D77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0186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AE6CC-23B3-4723-A5B9-72F2F65EC62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79102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C616-C728-4358-8BAD-5E06EF2A546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88385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1DA0-267E-4955-ACB1-E9D5808044F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1645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8BB0-4999-4658-B1C1-94231DCD2C8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0474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474A-B041-408A-AD7B-FEA6884A1D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6383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8BC51-FD5E-4EC1-BEDB-35064A3309E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9873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88225-9AAA-49C4-ADB4-DA1114C6ABF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342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CED4B-2E03-4F83-AFC1-6B6FD7B0FAC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49553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7AFA-6A82-4A27-AECD-D0B64742EB4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02224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FF39-3F27-4F38-879A-5A0188EF4A3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72800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54BC-796A-4EC8-8D6D-B53A91B9A4D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1690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B957-94A6-44F6-97DE-9D5CF099A52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1192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441F-D475-4CBC-817A-A29D8397B3D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3683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8904-1521-4DE7-9873-861448AF77E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71657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5E464-D557-4E96-ABAC-7D5DBF05DE4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69080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7C061-3953-42CC-9BFB-0EF417D2C18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3834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44DE-7F73-4BE8-9D96-696E6BF6F57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59240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6965C-220B-4B4E-BB9B-E08B95FED8B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602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5E81-1E31-49F6-9A5E-A82E9A20CB9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38845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0FC73-0818-43EE-AD7A-5EA10C84D68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87605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F7E7-CF59-4AAE-9E5D-BF1BFA90800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10359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3E7C-006A-4859-B728-FDEEBF236D7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38251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D7739-E9F1-44AF-8356-E18828B136D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9349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E14B7-C1DA-4B5E-9571-B7D0C067187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05068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BBF36-48C0-47C0-AE92-FD5A20C5BA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898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F49C1-FAD9-44FF-BF98-5DE5F9907E8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45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3CD4D-1D85-406A-AC15-10C16D7DB92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8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8E099-21B3-49A4-A346-A8A76984851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375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1931-C9CE-4469-99A1-55A1A3ECC9B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4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BE2E0-84EF-4CD0-80F6-437341A2C35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64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73378-7E4C-45ED-948F-D02E9B70EED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107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04DE3-4737-4549-B2D3-BBA7F25033A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852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080AB-B5FE-4980-8A82-39D9C872D2E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51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6C12C-F12C-4765-B9BA-BDAF705E22D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160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581400"/>
            <a:ext cx="7924800" cy="2155825"/>
          </a:xfrm>
        </p:spPr>
        <p:txBody>
          <a:bodyPr>
            <a:normAutofit fontScale="90000"/>
          </a:bodyPr>
          <a:lstStyle/>
          <a:p>
            <a:r>
              <a:rPr lang="zh-CN" altLang="en-US" sz="6600" b="1" dirty="0" smtClean="0">
                <a:ln>
                  <a:solidFill>
                    <a:schemeClr val="tx1"/>
                  </a:solidFill>
                </a:ln>
                <a:solidFill>
                  <a:schemeClr val="accent6">
                    <a:lumMod val="50000"/>
                  </a:schemeClr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林肯路教会国语堂</a:t>
            </a:r>
            <a:r>
              <a:rPr lang="en-US" altLang="zh-CN" sz="6600" b="1" dirty="0" smtClean="0">
                <a:ln>
                  <a:solidFill>
                    <a:schemeClr val="tx1"/>
                  </a:solidFill>
                </a:ln>
                <a:solidFill>
                  <a:schemeClr val="accent6">
                    <a:lumMod val="50000"/>
                  </a:schemeClr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en-US" altLang="zh-CN" sz="6600" b="1" dirty="0" smtClean="0">
                <a:ln>
                  <a:solidFill>
                    <a:schemeClr val="tx1"/>
                  </a:solidFill>
                </a:ln>
                <a:solidFill>
                  <a:schemeClr val="accent6">
                    <a:lumMod val="50000"/>
                  </a:schemeClr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</a:br>
            <a:r>
              <a:rPr lang="zh-CN" altLang="en-US" sz="6600" b="1" dirty="0" smtClean="0">
                <a:ln>
                  <a:solidFill>
                    <a:schemeClr val="tx1"/>
                  </a:solidFill>
                </a:ln>
                <a:solidFill>
                  <a:schemeClr val="accent6">
                    <a:lumMod val="50000"/>
                  </a:schemeClr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感恩节受洗典礼</a:t>
            </a:r>
            <a:r>
              <a:rPr lang="en-US" altLang="zh-CN" sz="6600" b="1" dirty="0" smtClean="0">
                <a:ln>
                  <a:solidFill>
                    <a:schemeClr val="tx1"/>
                  </a:solidFill>
                </a:ln>
                <a:solidFill>
                  <a:schemeClr val="accent6">
                    <a:lumMod val="50000"/>
                  </a:schemeClr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·</a:t>
            </a:r>
            <a:r>
              <a:rPr lang="zh-CN" altLang="en-US" sz="6600" b="1" dirty="0" smtClean="0">
                <a:ln>
                  <a:solidFill>
                    <a:schemeClr val="tx1"/>
                  </a:solidFill>
                </a:ln>
                <a:solidFill>
                  <a:schemeClr val="accent6">
                    <a:lumMod val="50000"/>
                  </a:schemeClr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崇拜</a:t>
            </a:r>
            <a:endParaRPr lang="en-US" sz="6600" b="1" dirty="0">
              <a:ln>
                <a:solidFill>
                  <a:schemeClr val="tx1"/>
                </a:solidFill>
              </a:ln>
              <a:solidFill>
                <a:schemeClr val="accent6">
                  <a:lumMod val="50000"/>
                </a:schemeClr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1028" name="Picture 4" descr="Image result for thanksgiving 20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43544"/>
            <a:ext cx="8534400" cy="3478747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752600" y="57150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2017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年 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月 </a:t>
            </a:r>
            <a:r>
              <a:rPr lang="en-US" altLang="zh-CN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en-US" altLang="zh-CN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日</a:t>
            </a:r>
            <a:endParaRPr lang="en-US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474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6366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0660682">
            <a:off x="2485879" y="1431354"/>
            <a:ext cx="3543069" cy="1143000"/>
          </a:xfrm>
        </p:spPr>
        <p:txBody>
          <a:bodyPr>
            <a:prstTxWarp prst="textWave1">
              <a:avLst/>
            </a:prstTxWarp>
          </a:bodyPr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诗歌敬拜</a:t>
            </a:r>
            <a:endParaRPr lang="en-CA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76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60103" y="870859"/>
            <a:ext cx="4856921" cy="48353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11826" y="1921565"/>
            <a:ext cx="2133427" cy="27123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7895" y="636104"/>
            <a:ext cx="7182678" cy="4572000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dist"/>
            <a:r>
              <a:rPr lang="zh-CN" altLang="en-US" sz="6000" dirty="0" smtClean="0"/>
              <a:t>       主   内           亲   人</a:t>
            </a:r>
            <a:endParaRPr lang="en-CA" sz="6000" dirty="0"/>
          </a:p>
        </p:txBody>
      </p:sp>
      <p:sp>
        <p:nvSpPr>
          <p:cNvPr id="8" name="TextBox 7"/>
          <p:cNvSpPr txBox="1"/>
          <p:nvPr/>
        </p:nvSpPr>
        <p:spPr>
          <a:xfrm>
            <a:off x="2862470" y="5808625"/>
            <a:ext cx="3472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 smtClean="0"/>
              <a:t>路加福音</a:t>
            </a:r>
            <a:r>
              <a:rPr lang="en-US" altLang="zh-CN" sz="3200" dirty="0" smtClean="0"/>
              <a:t>8:19-21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274912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>
            <a:alpha val="77647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3724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/>
              <a:t>路加福</a:t>
            </a:r>
            <a:r>
              <a:rPr lang="zh-CN" altLang="en-US" dirty="0" smtClean="0"/>
              <a:t>音</a:t>
            </a:r>
            <a:r>
              <a:rPr lang="en-US" altLang="zh-CN" dirty="0" smtClean="0"/>
              <a:t>8:19-21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3184"/>
            <a:ext cx="8229600" cy="50129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耶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稣的母亲和他弟兄来了，因为人多，不得到他跟前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。有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人告诉他说：「你母亲和你弟兄站在外边，要见你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。」耶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稣回答说：「听了神之道而遵行的人就是我的母亲，我的弟兄了。」</a:t>
            </a:r>
            <a:endParaRPr lang="en-CA" sz="36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894499"/>
            <a:ext cx="8322366" cy="196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69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>
            <a:alpha val="77647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3724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/>
              <a:t>经</a:t>
            </a:r>
            <a:r>
              <a:rPr lang="zh-CN" altLang="en-US" dirty="0" smtClean="0"/>
              <a:t>文背景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3184"/>
            <a:ext cx="8229600" cy="5012980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耶稣在加利利一代传福音</a:t>
            </a:r>
            <a:endParaRPr lang="en-US" altLang="zh-CN" sz="3600" dirty="0" smtClean="0"/>
          </a:p>
          <a:p>
            <a:r>
              <a:rPr lang="zh-CN" altLang="en-US" sz="3600" dirty="0"/>
              <a:t>他</a:t>
            </a:r>
            <a:r>
              <a:rPr lang="zh-CN" altLang="en-US" sz="3600" dirty="0" smtClean="0"/>
              <a:t>的母亲和弟弟来找他。他说：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「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听了神之道而遵行的人就是我的母亲，我的弟兄了。」</a:t>
            </a:r>
            <a:endParaRPr lang="en-CA" sz="40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894499"/>
            <a:ext cx="8322366" cy="196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36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>
            <a:alpha val="77647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3724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/>
              <a:t>经</a:t>
            </a:r>
            <a:r>
              <a:rPr lang="zh-CN" altLang="en-US" dirty="0" smtClean="0"/>
              <a:t>文背景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3184"/>
            <a:ext cx="8229600" cy="50129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「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听了神之道而遵行的人就是</a:t>
            </a:r>
            <a:r>
              <a:rPr lang="zh-CN" altLang="en-US" sz="4000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我的母亲，我的弟兄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了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。」</a:t>
            </a:r>
            <a:endParaRPr lang="en-US" altLang="zh-CN" sz="40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 algn="ctr">
              <a:buNone/>
            </a:pPr>
            <a:r>
              <a:rPr lang="zh-CN" altLang="en-US" sz="7200" dirty="0" smtClean="0">
                <a:latin typeface="+mn-ea"/>
              </a:rPr>
              <a:t>主 内 亲 人</a:t>
            </a:r>
            <a:endParaRPr lang="en-CA" sz="7200" dirty="0">
              <a:latin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894499"/>
            <a:ext cx="8322366" cy="196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7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>
            <a:alpha val="77647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372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主内亲人在主内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3184"/>
            <a:ext cx="8229600" cy="5012980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在</a:t>
            </a:r>
            <a:r>
              <a:rPr lang="zh-CN" altLang="en-US" sz="3600" dirty="0"/>
              <a:t>主内</a:t>
            </a:r>
            <a:r>
              <a:rPr lang="zh-CN" altLang="en-US" sz="3600" dirty="0" smtClean="0"/>
              <a:t>的都是神大家庭里的亲人</a:t>
            </a:r>
            <a:endParaRPr lang="en-US" altLang="zh-CN" sz="3600" dirty="0" smtClean="0"/>
          </a:p>
          <a:p>
            <a:r>
              <a:rPr lang="zh-CN" altLang="en-US" sz="3600" dirty="0"/>
              <a:t>爱</a:t>
            </a:r>
            <a:r>
              <a:rPr lang="zh-CN" altLang="en-US" sz="3600" dirty="0" smtClean="0"/>
              <a:t>主胜于爱世上一切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人到我这里来，若不爱我胜过爱（爱我胜过爱：原文作恨）自己的父母、妻子、儿女、弟兄、姐妹，和自己的性命，就不能作我的门徒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r>
              <a:rPr lang="en-CA" altLang="zh-CN" sz="36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CA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     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（路</a:t>
            </a:r>
            <a:r>
              <a:rPr lang="en-CA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14:26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en-CA" sz="36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894499"/>
            <a:ext cx="8322366" cy="196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48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>
            <a:alpha val="77647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372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2. </a:t>
            </a:r>
            <a:r>
              <a:rPr lang="zh-CN" altLang="en-US" dirty="0" smtClean="0"/>
              <a:t>主内亲人听主的话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3184"/>
            <a:ext cx="8229600" cy="50129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「</a:t>
            </a:r>
            <a:r>
              <a:rPr lang="zh-CN" altLang="en-US" sz="3600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听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了</a:t>
            </a:r>
            <a:r>
              <a:rPr lang="zh-CN" altLang="en-US" sz="3600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神之道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而遵行的人就是我的母亲，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我的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弟兄了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。」</a:t>
            </a:r>
            <a:endParaRPr lang="en-US" altLang="zh-CN" sz="36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就要爱慕那纯净的灵奶，像才生的婴孩爱慕奶一样，叫你们因此渐长，以致得救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                        </a:t>
            </a: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彼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前</a:t>
            </a:r>
            <a:r>
              <a:rPr lang="en-CA" sz="2800" dirty="0">
                <a:latin typeface="SimSun" panose="02010600030101010101" pitchFamily="2" charset="-122"/>
                <a:ea typeface="SimSun" panose="02010600030101010101" pitchFamily="2" charset="-122"/>
              </a:rPr>
              <a:t>2:2</a:t>
            </a:r>
            <a:endParaRPr lang="en-CA" sz="36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894499"/>
            <a:ext cx="8322366" cy="196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74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>
            <a:alpha val="77647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372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3</a:t>
            </a:r>
            <a:r>
              <a:rPr lang="en-US" altLang="zh-CN" dirty="0" smtClean="0"/>
              <a:t>. </a:t>
            </a:r>
            <a:r>
              <a:rPr lang="zh-CN" altLang="en-US" dirty="0" smtClean="0"/>
              <a:t>主内亲人</a:t>
            </a:r>
            <a:r>
              <a:rPr lang="zh-CN" altLang="en-US" dirty="0"/>
              <a:t>遵</a:t>
            </a:r>
            <a:r>
              <a:rPr lang="zh-CN" altLang="en-US" dirty="0" smtClean="0"/>
              <a:t>行神的道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3184"/>
            <a:ext cx="8229600" cy="50129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「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听了神之道</a:t>
            </a:r>
            <a:r>
              <a:rPr lang="zh-CN" altLang="en-US" sz="3600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而遵行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的人就是我的母亲，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我的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弟兄了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。」</a:t>
            </a:r>
            <a:endParaRPr lang="en-US" altLang="zh-CN" sz="36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只是你们要行道，不要单单听道，自己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欺哄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自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己。                </a:t>
            </a: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雅各书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1</a:t>
            </a:r>
            <a:r>
              <a:rPr lang="en-CA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:</a:t>
            </a:r>
            <a:r>
              <a:rPr lang="en-US" altLang="zh-CN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  <a:r>
              <a:rPr lang="en-CA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  <a:endParaRPr lang="en-CA" sz="36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894499"/>
            <a:ext cx="8322366" cy="196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96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>
            <a:alpha val="77647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4098579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主</a:t>
            </a:r>
            <a:r>
              <a:rPr lang="zh-CN" altLang="en-US" dirty="0" smtClean="0"/>
              <a:t>内亲</a:t>
            </a:r>
            <a:r>
              <a:rPr lang="zh-CN" altLang="en-US" dirty="0" smtClean="0"/>
              <a:t>人</a:t>
            </a:r>
            <a:r>
              <a:rPr lang="en-CA" altLang="zh-CN" dirty="0" smtClean="0"/>
              <a:t>:</a:t>
            </a:r>
            <a:br>
              <a:rPr lang="en-CA" altLang="zh-CN" dirty="0" smtClean="0"/>
            </a:br>
            <a:r>
              <a:rPr lang="en-CA" altLang="zh-CN" dirty="0" smtClean="0"/>
              <a:t>		</a:t>
            </a:r>
            <a:r>
              <a:rPr lang="zh-CN" altLang="en-US" sz="5400" dirty="0" smtClean="0"/>
              <a:t>常在主内</a:t>
            </a:r>
            <a:r>
              <a:rPr lang="en-US" altLang="zh-CN" sz="5400" dirty="0" smtClean="0"/>
              <a:t/>
            </a:r>
            <a:br>
              <a:rPr lang="en-US" altLang="zh-CN" sz="5400" dirty="0" smtClean="0"/>
            </a:br>
            <a:r>
              <a:rPr lang="en-US" altLang="zh-CN" sz="5400" dirty="0" smtClean="0"/>
              <a:t>		</a:t>
            </a:r>
            <a:r>
              <a:rPr lang="zh-CN" altLang="en-US" sz="5400" dirty="0" smtClean="0"/>
              <a:t>听</a:t>
            </a:r>
            <a:r>
              <a:rPr lang="zh-CN" altLang="en-US" sz="5400" dirty="0"/>
              <a:t>主</a:t>
            </a:r>
            <a:r>
              <a:rPr lang="zh-CN" altLang="en-US" sz="5400" dirty="0" smtClean="0"/>
              <a:t>的话</a:t>
            </a:r>
            <a:r>
              <a:rPr lang="en-US" altLang="zh-CN" sz="5400" dirty="0" smtClean="0"/>
              <a:t/>
            </a:r>
            <a:br>
              <a:rPr lang="en-US" altLang="zh-CN" sz="5400" dirty="0" smtClean="0"/>
            </a:br>
            <a:r>
              <a:rPr lang="en-US" altLang="zh-CN" sz="5400" dirty="0" smtClean="0"/>
              <a:t>		</a:t>
            </a:r>
            <a:r>
              <a:rPr lang="zh-CN" altLang="en-US" sz="5400" dirty="0" smtClean="0"/>
              <a:t>而</a:t>
            </a:r>
            <a:r>
              <a:rPr lang="zh-CN" altLang="en-US" sz="5400" dirty="0"/>
              <a:t>且</a:t>
            </a:r>
            <a:r>
              <a:rPr lang="zh-CN" altLang="en-US" sz="5400" dirty="0" smtClean="0"/>
              <a:t>遵行</a:t>
            </a:r>
            <a:endParaRPr lang="en-CA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894499"/>
            <a:ext cx="8322366" cy="196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44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lorious"/>
          <p:cNvPicPr>
            <a:picLocks noChangeAspect="1" noChangeArrowheads="1"/>
          </p:cNvPicPr>
          <p:nvPr/>
        </p:nvPicPr>
        <p:blipFill>
          <a:blip r:embed="rId2" cstate="print">
            <a:lum contrast="30000"/>
          </a:blip>
          <a:srcRect b="18644"/>
          <a:stretch>
            <a:fillRect/>
          </a:stretch>
        </p:blipFill>
        <p:spPr bwMode="auto">
          <a:xfrm>
            <a:off x="0" y="-1"/>
            <a:ext cx="9144000" cy="6881247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990600" y="958334"/>
            <a:ext cx="7239000" cy="2699266"/>
          </a:xfrm>
          <a:prstGeom prst="rect">
            <a:avLst/>
          </a:prstGeom>
        </p:spPr>
        <p:txBody>
          <a:bodyPr wrap="none">
            <a:prstTxWarp prst="textArchUp">
              <a:avLst/>
            </a:prstTxWarp>
            <a:spAutoFit/>
          </a:bodyPr>
          <a:lstStyle/>
          <a:p>
            <a:r>
              <a:rPr lang="zh-CN" altLang="en-US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76200">
                    <a:srgbClr val="510907">
                      <a:alpha val="91000"/>
                    </a:srgb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颁 发 受 洗 证 书 和 礼 品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76200">
                  <a:srgbClr val="510907">
                    <a:alpha val="91000"/>
                  </a:srgb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90600" y="2159492"/>
            <a:ext cx="7911549" cy="403708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6000" b="1" dirty="0" smtClean="0">
                <a:solidFill>
                  <a:schemeClr val="bg1"/>
                </a:solidFill>
                <a:effectLst>
                  <a:glow rad="63500">
                    <a:srgbClr val="3B0000"/>
                  </a:glo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范  茗</a:t>
            </a:r>
            <a:r>
              <a:rPr lang="en-US" altLang="zh-CN" sz="6000" b="1" dirty="0" smtClean="0">
                <a:solidFill>
                  <a:schemeClr val="bg1"/>
                </a:solidFill>
                <a:effectLst>
                  <a:glow rad="63500">
                    <a:srgbClr val="3B0000"/>
                  </a:glo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			</a:t>
            </a:r>
            <a:r>
              <a:rPr lang="zh-CN" altLang="en-US" sz="6000" b="1" dirty="0" smtClean="0">
                <a:solidFill>
                  <a:schemeClr val="bg1"/>
                </a:solidFill>
                <a:effectLst>
                  <a:glow rad="63500">
                    <a:srgbClr val="3B0000"/>
                  </a:glo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黄文哲</a:t>
            </a:r>
            <a:endParaRPr lang="en-US" altLang="zh-CN" sz="6000" b="1" dirty="0" smtClean="0">
              <a:solidFill>
                <a:schemeClr val="bg1"/>
              </a:solidFill>
              <a:effectLst>
                <a:glow rad="63500">
                  <a:srgbClr val="3B0000"/>
                </a:glow>
              </a:effectLst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6000" b="1" dirty="0" smtClean="0">
                <a:solidFill>
                  <a:schemeClr val="bg1"/>
                </a:solidFill>
                <a:effectLst>
                  <a:glow rad="63500">
                    <a:srgbClr val="3B0000"/>
                  </a:glo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李诗豪</a:t>
            </a:r>
            <a:r>
              <a:rPr lang="en-US" altLang="zh-CN" sz="6000" b="1" dirty="0" smtClean="0">
                <a:solidFill>
                  <a:schemeClr val="bg1"/>
                </a:solidFill>
                <a:effectLst>
                  <a:glow rad="63500">
                    <a:srgbClr val="3B0000"/>
                  </a:glo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			</a:t>
            </a:r>
            <a:r>
              <a:rPr lang="zh-CN" altLang="en-US" sz="6000" b="1" dirty="0" smtClean="0">
                <a:solidFill>
                  <a:schemeClr val="bg1"/>
                </a:solidFill>
                <a:effectLst>
                  <a:glow rad="63500">
                    <a:srgbClr val="3B0000"/>
                  </a:glo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聂婧晶</a:t>
            </a:r>
            <a:r>
              <a:rPr lang="en-US" altLang="zh-CN" sz="6000" b="1" dirty="0" smtClean="0">
                <a:solidFill>
                  <a:schemeClr val="bg1"/>
                </a:solidFill>
                <a:effectLst>
                  <a:glow rad="63500">
                    <a:srgbClr val="3B0000"/>
                  </a:glo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	</a:t>
            </a:r>
          </a:p>
          <a:p>
            <a:pPr marL="0" indent="0">
              <a:buNone/>
            </a:pPr>
            <a:r>
              <a:rPr lang="zh-CN" altLang="en-US" sz="6000" b="1" dirty="0" smtClean="0">
                <a:solidFill>
                  <a:schemeClr val="bg1"/>
                </a:solidFill>
                <a:effectLst>
                  <a:glow rad="63500">
                    <a:srgbClr val="3B0000"/>
                  </a:glo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王秀珍</a:t>
            </a:r>
            <a:r>
              <a:rPr lang="en-CA" altLang="zh-CN" sz="6000" b="1" dirty="0" smtClean="0">
                <a:solidFill>
                  <a:schemeClr val="bg1"/>
                </a:solidFill>
                <a:effectLst>
                  <a:glow rad="63500">
                    <a:srgbClr val="3B0000"/>
                  </a:glo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	</a:t>
            </a:r>
            <a:r>
              <a:rPr lang="en-US" altLang="zh-CN" sz="6000" b="1" dirty="0">
                <a:solidFill>
                  <a:schemeClr val="bg1"/>
                </a:solidFill>
                <a:effectLst>
                  <a:glow rad="63500">
                    <a:srgbClr val="3B0000"/>
                  </a:glo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	</a:t>
            </a:r>
            <a:r>
              <a:rPr lang="en-US" altLang="zh-CN" sz="6000" b="1" dirty="0" smtClean="0">
                <a:solidFill>
                  <a:schemeClr val="bg1"/>
                </a:solidFill>
                <a:effectLst>
                  <a:glow rad="63500">
                    <a:srgbClr val="3B0000"/>
                  </a:glo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	</a:t>
            </a:r>
            <a:r>
              <a:rPr lang="zh-CN" altLang="en-US" sz="6000" b="1" dirty="0" smtClean="0">
                <a:solidFill>
                  <a:schemeClr val="bg1"/>
                </a:solidFill>
                <a:effectLst>
                  <a:glow rad="63500">
                    <a:srgbClr val="3B0000"/>
                  </a:glo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游向前</a:t>
            </a:r>
            <a:endParaRPr lang="en-US" sz="6000" b="1" dirty="0">
              <a:solidFill>
                <a:schemeClr val="bg1"/>
              </a:solidFill>
              <a:effectLst>
                <a:glow rad="63500">
                  <a:srgbClr val="3B0000"/>
                </a:glow>
              </a:effectLst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756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FFC000">
                <a:alpha val="60000"/>
              </a:srgbClr>
            </a:gs>
            <a:gs pos="45000">
              <a:srgbClr val="FF7A00"/>
            </a:gs>
            <a:gs pos="70000">
              <a:srgbClr val="FF0300"/>
            </a:gs>
            <a:gs pos="100000">
              <a:srgbClr val="4D0808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Image result for 金秋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91325" y="152400"/>
            <a:ext cx="6675798" cy="6705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027237"/>
            <a:ext cx="6096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8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>若有人在基督里，</a:t>
            </a:r>
            <a:r>
              <a:rPr lang="en-US" altLang="zh-CN" sz="48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/>
            </a:r>
            <a:br>
              <a:rPr lang="en-US" altLang="zh-CN" sz="48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zh-CN" altLang="en-US" sz="48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>他就是新造的人，</a:t>
            </a:r>
            <a:r>
              <a:rPr lang="en-US" altLang="zh-CN" sz="48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/>
            </a:r>
            <a:br>
              <a:rPr lang="en-US" altLang="zh-CN" sz="48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zh-CN" altLang="en-US" sz="48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>旧事已过，都变成</a:t>
            </a:r>
            <a:r>
              <a:rPr lang="en-US" altLang="zh-CN" sz="48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/>
            </a:r>
            <a:br>
              <a:rPr lang="en-US" altLang="zh-CN" sz="48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zh-CN" altLang="en-US" sz="48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>新的了。</a:t>
            </a:r>
            <a:r>
              <a:rPr lang="en-US" sz="48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		</a:t>
            </a:r>
          </a:p>
          <a:p>
            <a:pPr marL="0" indent="0">
              <a:buNone/>
            </a:pPr>
            <a:r>
              <a:rPr lang="en-US" altLang="zh-CN" sz="36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				</a:t>
            </a:r>
            <a:r>
              <a:rPr lang="zh-CN" altLang="en-US" sz="36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林后</a:t>
            </a:r>
            <a:r>
              <a:rPr lang="en-US" altLang="zh-CN" sz="36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5:17</a:t>
            </a:r>
            <a:endParaRPr lang="en-US" sz="4800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65126"/>
            <a:ext cx="3105150" cy="1325563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l"/>
            <a:r>
              <a:rPr lang="zh-CN" altLang="en-US" dirty="0" smtClean="0">
                <a:latin typeface="SimHei" panose="02010609060101010101" pitchFamily="49" charset="-122"/>
                <a:ea typeface="SimHei" panose="02010609060101010101" pitchFamily="49" charset="-122"/>
              </a:rPr>
              <a:t>宣  召</a:t>
            </a:r>
            <a:endParaRPr lang="en-CA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44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6366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0660682">
            <a:off x="2485879" y="1431354"/>
            <a:ext cx="3543069" cy="1143000"/>
          </a:xfrm>
        </p:spPr>
        <p:txBody>
          <a:bodyPr>
            <a:prstTxWarp prst="textWave1">
              <a:avLst/>
            </a:prstTxWarp>
          </a:bodyPr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诗歌敬拜</a:t>
            </a:r>
            <a:endParaRPr lang="en-CA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05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/>
          <a:srcRect l="15546" t="11149" r="5585" b="8133"/>
          <a:stretch/>
        </p:blipFill>
        <p:spPr>
          <a:xfrm>
            <a:off x="0" y="0"/>
            <a:ext cx="915031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3745046" cy="890797"/>
          </a:xfrm>
        </p:spPr>
        <p:txBody>
          <a:bodyPr>
            <a:normAutofit/>
          </a:bodyPr>
          <a:lstStyle/>
          <a:p>
            <a:pPr algn="dist"/>
            <a:r>
              <a:rPr lang="zh-CN" altLang="en-US" sz="4000" dirty="0" smtClean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受洗者名单：</a:t>
            </a:r>
            <a:endParaRPr lang="en-CA" sz="4000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230" y="1308656"/>
            <a:ext cx="8261962" cy="4703005"/>
          </a:xfrm>
        </p:spPr>
        <p:txBody>
          <a:bodyPr>
            <a:normAutofit/>
          </a:bodyPr>
          <a:lstStyle/>
          <a:p>
            <a:r>
              <a:rPr lang="zh-CN" altLang="en-US" sz="6000" b="1" dirty="0" smtClean="0">
                <a:solidFill>
                  <a:schemeClr val="bg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范  茗</a:t>
            </a:r>
            <a:r>
              <a:rPr lang="en-US" altLang="zh-CN" sz="6000" b="1" dirty="0" smtClean="0">
                <a:solidFill>
                  <a:schemeClr val="bg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	·</a:t>
            </a:r>
            <a:r>
              <a:rPr lang="zh-CN" altLang="en-US" sz="6000" b="1" dirty="0" smtClean="0">
                <a:solidFill>
                  <a:schemeClr val="bg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黄文哲</a:t>
            </a:r>
            <a:endParaRPr lang="en-US" altLang="zh-CN" sz="6000" b="1" dirty="0" smtClean="0">
              <a:solidFill>
                <a:schemeClr val="bg1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CN" altLang="en-US" sz="6000" b="1" dirty="0">
                <a:solidFill>
                  <a:schemeClr val="bg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李诗</a:t>
            </a:r>
            <a:r>
              <a:rPr lang="zh-CN" altLang="en-US" sz="6000" b="1" dirty="0" smtClean="0">
                <a:solidFill>
                  <a:schemeClr val="bg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豪</a:t>
            </a:r>
            <a:r>
              <a:rPr lang="en-US" altLang="zh-CN" sz="6000" b="1" dirty="0" smtClean="0">
                <a:solidFill>
                  <a:schemeClr val="bg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	·</a:t>
            </a:r>
            <a:r>
              <a:rPr lang="zh-CN" altLang="en-US" sz="6000" b="1" dirty="0" smtClean="0">
                <a:solidFill>
                  <a:schemeClr val="bg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聂婧晶</a:t>
            </a:r>
            <a:r>
              <a:rPr lang="en-US" altLang="zh-CN" sz="6000" b="1" dirty="0" smtClean="0">
                <a:solidFill>
                  <a:schemeClr val="bg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	</a:t>
            </a:r>
          </a:p>
          <a:p>
            <a:r>
              <a:rPr lang="zh-CN" altLang="en-US" sz="6000" b="1" dirty="0" smtClean="0">
                <a:solidFill>
                  <a:schemeClr val="bg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王秀珍</a:t>
            </a:r>
            <a:r>
              <a:rPr lang="en-CA" altLang="zh-CN" sz="6000" b="1" dirty="0" smtClean="0">
                <a:solidFill>
                  <a:schemeClr val="bg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	</a:t>
            </a:r>
            <a:r>
              <a:rPr lang="en-US" altLang="zh-CN" sz="6000" b="1" dirty="0" smtClean="0">
                <a:solidFill>
                  <a:schemeClr val="bg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·</a:t>
            </a:r>
            <a:r>
              <a:rPr lang="zh-CN" altLang="en-US" sz="6000" b="1" dirty="0" smtClean="0">
                <a:solidFill>
                  <a:schemeClr val="bg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游向前</a:t>
            </a:r>
            <a:endParaRPr lang="en-US" sz="6000" b="1" dirty="0">
              <a:solidFill>
                <a:schemeClr val="bg1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3B7B-0642-4466-B8C1-B1122CC0FB1A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5000" y="60198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按姓氏拼音顺序排列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3178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受洗见证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566" y="1"/>
            <a:ext cx="9100912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27304" y="516835"/>
            <a:ext cx="17757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4000" dirty="0" smtClean="0"/>
              <a:t>黄</a:t>
            </a:r>
            <a:r>
              <a:rPr lang="zh-CN" altLang="en-US" sz="4000" dirty="0"/>
              <a:t>文</a:t>
            </a:r>
            <a:r>
              <a:rPr lang="zh-CN" altLang="en-US" sz="4000" dirty="0" smtClean="0"/>
              <a:t>哲</a:t>
            </a:r>
            <a:endParaRPr lang="en-US" altLang="zh-CN" sz="4000" dirty="0" smtClean="0"/>
          </a:p>
          <a:p>
            <a:pPr algn="dist">
              <a:lnSpc>
                <a:spcPct val="150000"/>
              </a:lnSpc>
            </a:pPr>
            <a:r>
              <a:rPr lang="zh-CN" altLang="en-US" sz="4000" dirty="0" smtClean="0"/>
              <a:t>李诗豪</a:t>
            </a:r>
            <a:endParaRPr lang="en-US" altLang="zh-CN" sz="4000" dirty="0" smtClean="0"/>
          </a:p>
          <a:p>
            <a:pPr algn="dist">
              <a:lnSpc>
                <a:spcPct val="150000"/>
              </a:lnSpc>
            </a:pPr>
            <a:r>
              <a:rPr lang="zh-CN" altLang="en-US" sz="4000" dirty="0"/>
              <a:t>聂婧</a:t>
            </a:r>
            <a:r>
              <a:rPr lang="zh-CN" altLang="en-US" sz="4000" dirty="0" smtClean="0"/>
              <a:t>晶</a:t>
            </a:r>
            <a:endParaRPr lang="en-US" altLang="zh-CN" sz="4000" dirty="0" smtClean="0"/>
          </a:p>
          <a:p>
            <a:pPr algn="dist">
              <a:lnSpc>
                <a:spcPct val="150000"/>
              </a:lnSpc>
            </a:pPr>
            <a:r>
              <a:rPr lang="zh-CN" altLang="en-US" sz="4000" dirty="0"/>
              <a:t>游向</a:t>
            </a:r>
            <a:r>
              <a:rPr lang="zh-CN" altLang="en-US" sz="4000" dirty="0" smtClean="0"/>
              <a:t>前</a:t>
            </a:r>
            <a:endParaRPr lang="en-US" altLang="zh-CN" sz="40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1033688" y="516835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zh-CN" altLang="en-US" sz="4000" dirty="0">
                <a:solidFill>
                  <a:prstClr val="black"/>
                </a:solidFill>
              </a:rPr>
              <a:t>受洗见证</a:t>
            </a:r>
            <a:endParaRPr lang="en-US" altLang="zh-CN" sz="4000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3998" y="1815548"/>
            <a:ext cx="2941983" cy="1200329"/>
          </a:xfrm>
          <a:prstGeom prst="rect">
            <a:avLst/>
          </a:prstGeom>
          <a:noFill/>
          <a:effectLst>
            <a:glow rad="101600">
              <a:schemeClr val="bg1"/>
            </a:glow>
          </a:effectLst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dirty="0" smtClean="0">
                <a:effectLst>
                  <a:glow rad="152400">
                    <a:schemeClr val="bg1"/>
                  </a:glow>
                </a:effectLst>
              </a:rPr>
              <a:t>范茗</a:t>
            </a:r>
            <a:endParaRPr lang="en-CA" sz="7200" dirty="0">
              <a:effectLst>
                <a:glow rad="152400">
                  <a:schemeClr val="bg1"/>
                </a:glo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45971" y="5242644"/>
            <a:ext cx="57064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 smtClean="0"/>
              <a:t>王</a:t>
            </a:r>
            <a:r>
              <a:rPr lang="zh-CN" altLang="en-US" sz="2400" dirty="0"/>
              <a:t>秀</a:t>
            </a:r>
            <a:r>
              <a:rPr lang="zh-CN" altLang="en-US" sz="2400" dirty="0" smtClean="0"/>
              <a:t>珍姐妹见证将会发布在教会网站 </a:t>
            </a:r>
            <a:endParaRPr lang="en-US" altLang="zh-CN" sz="2400" dirty="0" smtClean="0"/>
          </a:p>
          <a:p>
            <a:pPr algn="r"/>
            <a:r>
              <a:rPr lang="zh-CN" altLang="en-US" sz="2400" dirty="0"/>
              <a:t>名单</a:t>
            </a:r>
            <a:r>
              <a:rPr lang="zh-CN" altLang="en-US" sz="2400" dirty="0" smtClean="0"/>
              <a:t>按</a:t>
            </a:r>
            <a:r>
              <a:rPr lang="zh-CN" altLang="en-US" sz="2400" dirty="0"/>
              <a:t>姓氏拼音排列</a:t>
            </a:r>
            <a:endParaRPr lang="en-US" altLang="zh-CN" sz="2400" dirty="0"/>
          </a:p>
          <a:p>
            <a:pPr algn="r"/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83749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受洗见证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566" y="1"/>
            <a:ext cx="9100912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27304" y="516835"/>
            <a:ext cx="17757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4000" dirty="0" smtClean="0"/>
              <a:t>范茗</a:t>
            </a:r>
            <a:endParaRPr lang="en-US" altLang="zh-CN" sz="4000" dirty="0" smtClean="0"/>
          </a:p>
          <a:p>
            <a:pPr algn="dist">
              <a:lnSpc>
                <a:spcPct val="150000"/>
              </a:lnSpc>
            </a:pPr>
            <a:r>
              <a:rPr lang="zh-CN" altLang="en-US" sz="4000" dirty="0" smtClean="0"/>
              <a:t>李诗豪</a:t>
            </a:r>
            <a:endParaRPr lang="en-US" altLang="zh-CN" sz="4000" dirty="0" smtClean="0"/>
          </a:p>
          <a:p>
            <a:pPr algn="dist">
              <a:lnSpc>
                <a:spcPct val="150000"/>
              </a:lnSpc>
            </a:pPr>
            <a:r>
              <a:rPr lang="zh-CN" altLang="en-US" sz="4000" dirty="0"/>
              <a:t>聂婧</a:t>
            </a:r>
            <a:r>
              <a:rPr lang="zh-CN" altLang="en-US" sz="4000" dirty="0" smtClean="0"/>
              <a:t>晶</a:t>
            </a:r>
            <a:endParaRPr lang="en-US" altLang="zh-CN" sz="40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1033688" y="516835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zh-CN" altLang="en-US" sz="4000" dirty="0">
                <a:solidFill>
                  <a:prstClr val="black"/>
                </a:solidFill>
              </a:rPr>
              <a:t>受洗见证</a:t>
            </a:r>
            <a:endParaRPr lang="en-US" altLang="zh-CN" sz="4000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3998" y="1391480"/>
            <a:ext cx="2941983" cy="2308324"/>
          </a:xfrm>
          <a:prstGeom prst="rect">
            <a:avLst/>
          </a:prstGeom>
          <a:noFill/>
          <a:effectLst>
            <a:glow rad="101600">
              <a:schemeClr val="bg1"/>
            </a:glow>
          </a:effectLst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dirty="0" smtClean="0">
                <a:effectLst>
                  <a:glow rad="152400">
                    <a:schemeClr val="bg1"/>
                  </a:glow>
                </a:effectLst>
              </a:rPr>
              <a:t>黄文哲游向前</a:t>
            </a:r>
            <a:endParaRPr lang="en-CA" sz="7200" dirty="0">
              <a:effectLst>
                <a:glow rad="152400">
                  <a:schemeClr val="bg1"/>
                </a:glo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45971" y="5242644"/>
            <a:ext cx="57064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 smtClean="0"/>
              <a:t>王</a:t>
            </a:r>
            <a:r>
              <a:rPr lang="zh-CN" altLang="en-US" sz="2400" dirty="0"/>
              <a:t>秀</a:t>
            </a:r>
            <a:r>
              <a:rPr lang="zh-CN" altLang="en-US" sz="2400" dirty="0" smtClean="0"/>
              <a:t>珍姐妹见证将会发布在教会网站 </a:t>
            </a:r>
            <a:endParaRPr lang="en-US" altLang="zh-CN" sz="2400" dirty="0" smtClean="0"/>
          </a:p>
          <a:p>
            <a:pPr algn="r"/>
            <a:r>
              <a:rPr lang="zh-CN" altLang="en-US" sz="2400" dirty="0"/>
              <a:t>名单</a:t>
            </a:r>
            <a:r>
              <a:rPr lang="zh-CN" altLang="en-US" sz="2400" dirty="0" smtClean="0"/>
              <a:t>按</a:t>
            </a:r>
            <a:r>
              <a:rPr lang="zh-CN" altLang="en-US" sz="2400" dirty="0"/>
              <a:t>姓氏拼音排列</a:t>
            </a:r>
            <a:endParaRPr lang="en-US" altLang="zh-CN" sz="2400" dirty="0"/>
          </a:p>
          <a:p>
            <a:pPr algn="r"/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49441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受洗见证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566" y="1"/>
            <a:ext cx="9100912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27304" y="516835"/>
            <a:ext cx="17757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4000" dirty="0" smtClean="0"/>
              <a:t>范茗</a:t>
            </a:r>
            <a:endParaRPr lang="en-US" altLang="zh-CN" sz="4000" dirty="0" smtClean="0"/>
          </a:p>
          <a:p>
            <a:pPr algn="dist">
              <a:lnSpc>
                <a:spcPct val="150000"/>
              </a:lnSpc>
            </a:pPr>
            <a:r>
              <a:rPr lang="zh-CN" altLang="en-US" sz="4000" dirty="0" smtClean="0"/>
              <a:t>黄</a:t>
            </a:r>
            <a:r>
              <a:rPr lang="zh-CN" altLang="en-US" sz="4000" dirty="0"/>
              <a:t>文</a:t>
            </a:r>
            <a:r>
              <a:rPr lang="zh-CN" altLang="en-US" sz="4000" dirty="0" smtClean="0"/>
              <a:t>哲</a:t>
            </a:r>
            <a:endParaRPr lang="en-US" altLang="zh-CN" sz="4000" dirty="0" smtClean="0"/>
          </a:p>
          <a:p>
            <a:pPr algn="dist">
              <a:lnSpc>
                <a:spcPct val="150000"/>
              </a:lnSpc>
            </a:pPr>
            <a:r>
              <a:rPr lang="zh-CN" altLang="en-US" sz="4000" dirty="0" smtClean="0"/>
              <a:t>聂</a:t>
            </a:r>
            <a:r>
              <a:rPr lang="zh-CN" altLang="en-US" sz="4000" dirty="0"/>
              <a:t>婧</a:t>
            </a:r>
            <a:r>
              <a:rPr lang="zh-CN" altLang="en-US" sz="4000" dirty="0" smtClean="0"/>
              <a:t>晶</a:t>
            </a:r>
            <a:endParaRPr lang="en-US" altLang="zh-CN" sz="4000" dirty="0" smtClean="0"/>
          </a:p>
          <a:p>
            <a:pPr algn="dist">
              <a:lnSpc>
                <a:spcPct val="150000"/>
              </a:lnSpc>
            </a:pPr>
            <a:r>
              <a:rPr lang="zh-CN" altLang="en-US" sz="4000" dirty="0"/>
              <a:t>游向前</a:t>
            </a:r>
            <a:endParaRPr lang="en-US" altLang="zh-CN" sz="40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1033688" y="516835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zh-CN" altLang="en-US" sz="4000" dirty="0">
                <a:solidFill>
                  <a:prstClr val="black"/>
                </a:solidFill>
              </a:rPr>
              <a:t>受洗见证</a:t>
            </a:r>
            <a:endParaRPr lang="en-US" altLang="zh-CN" sz="4000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3998" y="1815548"/>
            <a:ext cx="2941983" cy="1200329"/>
          </a:xfrm>
          <a:prstGeom prst="rect">
            <a:avLst/>
          </a:prstGeom>
          <a:noFill/>
          <a:effectLst>
            <a:glow rad="101600">
              <a:schemeClr val="bg1"/>
            </a:glow>
          </a:effectLst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dirty="0" smtClean="0">
                <a:effectLst>
                  <a:glow rad="152400">
                    <a:schemeClr val="bg1"/>
                  </a:glow>
                </a:effectLst>
              </a:rPr>
              <a:t>李诗豪</a:t>
            </a:r>
            <a:endParaRPr lang="en-CA" sz="7200" dirty="0">
              <a:effectLst>
                <a:glow rad="152400">
                  <a:schemeClr val="bg1"/>
                </a:glo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45971" y="5242644"/>
            <a:ext cx="57064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 smtClean="0"/>
              <a:t>王</a:t>
            </a:r>
            <a:r>
              <a:rPr lang="zh-CN" altLang="en-US" sz="2400" dirty="0"/>
              <a:t>秀</a:t>
            </a:r>
            <a:r>
              <a:rPr lang="zh-CN" altLang="en-US" sz="2400" dirty="0" smtClean="0"/>
              <a:t>珍姐妹见证将会发布在教会网站 </a:t>
            </a:r>
            <a:endParaRPr lang="en-US" altLang="zh-CN" sz="2400" dirty="0" smtClean="0"/>
          </a:p>
          <a:p>
            <a:pPr algn="r"/>
            <a:r>
              <a:rPr lang="zh-CN" altLang="en-US" sz="2400" dirty="0"/>
              <a:t>名单</a:t>
            </a:r>
            <a:r>
              <a:rPr lang="zh-CN" altLang="en-US" sz="2400" dirty="0" smtClean="0"/>
              <a:t>按</a:t>
            </a:r>
            <a:r>
              <a:rPr lang="zh-CN" altLang="en-US" sz="2400" dirty="0"/>
              <a:t>姓氏拼音排列</a:t>
            </a:r>
            <a:endParaRPr lang="en-US" altLang="zh-CN" sz="2400" dirty="0"/>
          </a:p>
          <a:p>
            <a:pPr algn="r"/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21389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受洗见证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566" y="1"/>
            <a:ext cx="9100912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27304" y="516835"/>
            <a:ext cx="17757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4000" dirty="0" smtClean="0"/>
              <a:t>范茗</a:t>
            </a:r>
            <a:endParaRPr lang="en-US" altLang="zh-CN" sz="4000" dirty="0" smtClean="0"/>
          </a:p>
          <a:p>
            <a:pPr algn="dist">
              <a:lnSpc>
                <a:spcPct val="150000"/>
              </a:lnSpc>
            </a:pPr>
            <a:r>
              <a:rPr lang="zh-CN" altLang="en-US" sz="4000" dirty="0" smtClean="0"/>
              <a:t>黄</a:t>
            </a:r>
            <a:r>
              <a:rPr lang="zh-CN" altLang="en-US" sz="4000" dirty="0"/>
              <a:t>文</a:t>
            </a:r>
            <a:r>
              <a:rPr lang="zh-CN" altLang="en-US" sz="4000" dirty="0" smtClean="0"/>
              <a:t>哲</a:t>
            </a:r>
            <a:endParaRPr lang="en-US" altLang="zh-CN" sz="4000" dirty="0" smtClean="0"/>
          </a:p>
          <a:p>
            <a:pPr algn="dist">
              <a:lnSpc>
                <a:spcPct val="150000"/>
              </a:lnSpc>
            </a:pPr>
            <a:r>
              <a:rPr lang="zh-CN" altLang="en-US" sz="4000" dirty="0" smtClean="0"/>
              <a:t>李诗豪</a:t>
            </a:r>
            <a:endParaRPr lang="en-US" altLang="zh-CN" sz="4000" dirty="0" smtClean="0"/>
          </a:p>
          <a:p>
            <a:pPr algn="dist">
              <a:lnSpc>
                <a:spcPct val="150000"/>
              </a:lnSpc>
            </a:pPr>
            <a:r>
              <a:rPr lang="zh-CN" altLang="en-US" sz="4000" dirty="0"/>
              <a:t>游向前</a:t>
            </a:r>
            <a:endParaRPr lang="en-US" altLang="zh-CN" sz="40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1033688" y="516835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zh-CN" altLang="en-US" sz="4000" dirty="0">
                <a:solidFill>
                  <a:prstClr val="black"/>
                </a:solidFill>
              </a:rPr>
              <a:t>受洗见证</a:t>
            </a:r>
            <a:endParaRPr lang="en-US" altLang="zh-CN" sz="4000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3998" y="1815548"/>
            <a:ext cx="2941983" cy="1200329"/>
          </a:xfrm>
          <a:prstGeom prst="rect">
            <a:avLst/>
          </a:prstGeom>
          <a:noFill/>
          <a:effectLst>
            <a:glow rad="101600">
              <a:schemeClr val="bg1"/>
            </a:glow>
          </a:effectLst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dirty="0" smtClean="0">
                <a:effectLst>
                  <a:glow rad="152400">
                    <a:schemeClr val="bg1"/>
                  </a:glow>
                </a:effectLst>
              </a:rPr>
              <a:t>聂婧晶</a:t>
            </a:r>
            <a:endParaRPr lang="en-CA" sz="7200" dirty="0">
              <a:effectLst>
                <a:glow rad="152400">
                  <a:schemeClr val="bg1"/>
                </a:glo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45971" y="5242644"/>
            <a:ext cx="57064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 smtClean="0"/>
              <a:t>王</a:t>
            </a:r>
            <a:r>
              <a:rPr lang="zh-CN" altLang="en-US" sz="2400" dirty="0"/>
              <a:t>秀</a:t>
            </a:r>
            <a:r>
              <a:rPr lang="zh-CN" altLang="en-US" sz="2400" dirty="0" smtClean="0"/>
              <a:t>珍姐妹见证将会发布在教会网站 </a:t>
            </a:r>
            <a:endParaRPr lang="en-US" altLang="zh-CN" sz="2400" dirty="0" smtClean="0"/>
          </a:p>
          <a:p>
            <a:pPr algn="r"/>
            <a:r>
              <a:rPr lang="zh-CN" altLang="en-US" sz="2400" dirty="0"/>
              <a:t>名单</a:t>
            </a:r>
            <a:r>
              <a:rPr lang="zh-CN" altLang="en-US" sz="2400" dirty="0" smtClean="0"/>
              <a:t>按</a:t>
            </a:r>
            <a:r>
              <a:rPr lang="zh-CN" altLang="en-US" sz="2400" dirty="0"/>
              <a:t>姓氏拼音排列</a:t>
            </a:r>
            <a:endParaRPr lang="en-US" altLang="zh-CN" sz="2400" dirty="0"/>
          </a:p>
          <a:p>
            <a:pPr algn="r"/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410535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32658"/>
            <a:ext cx="9149892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8650" y="638978"/>
            <a:ext cx="799755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prstClr val="white"/>
                </a:solidFill>
                <a:effectLst>
                  <a:glow rad="101600">
                    <a:srgbClr val="002060"/>
                  </a:glo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快乐日，快乐日，</a:t>
            </a:r>
            <a:endParaRPr lang="en-US" altLang="zh-CN" sz="6600" dirty="0">
              <a:solidFill>
                <a:prstClr val="white"/>
              </a:solidFill>
              <a:effectLst>
                <a:glow rad="101600">
                  <a:srgbClr val="002060"/>
                </a:glow>
              </a:effectLst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CN" altLang="en-US" sz="6600" dirty="0">
                <a:solidFill>
                  <a:prstClr val="white"/>
                </a:solidFill>
                <a:effectLst>
                  <a:glow rad="101600">
                    <a:srgbClr val="002060"/>
                  </a:glo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耶稣洗净我众罪孽</a:t>
            </a:r>
            <a:endParaRPr lang="en-CA" sz="6600" dirty="0">
              <a:solidFill>
                <a:prstClr val="white"/>
              </a:solidFill>
              <a:effectLst>
                <a:glow rad="101600">
                  <a:srgbClr val="002060"/>
                </a:glow>
              </a:effectLst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26227" y="5122843"/>
            <a:ext cx="2599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dirty="0">
                <a:solidFill>
                  <a:prstClr val="white"/>
                </a:solidFill>
                <a:effectLst>
                  <a:glow rad="101600">
                    <a:prstClr val="black">
                      <a:alpha val="90000"/>
                    </a:prstClr>
                  </a:glow>
                </a:effectLst>
                <a:latin typeface="SimHei" panose="02010609060101010101" pitchFamily="49" charset="-122"/>
              </a:rPr>
              <a:t>洗礼</a:t>
            </a:r>
            <a:endParaRPr lang="en-CA" sz="7200" dirty="0">
              <a:solidFill>
                <a:prstClr val="white"/>
              </a:solidFill>
              <a:effectLst>
                <a:glow rad="101600">
                  <a:prstClr val="black">
                    <a:alpha val="90000"/>
                  </a:prstClr>
                </a:glow>
              </a:effectLst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3B7B-0642-4466-B8C1-B1122CC0FB1A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98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701</Words>
  <Application>Microsoft Office PowerPoint</Application>
  <PresentationFormat>On-screen Show (4:3)</PresentationFormat>
  <Paragraphs>96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KaiTi</vt:lpstr>
      <vt:lpstr>黑体</vt:lpstr>
      <vt:lpstr>黑体</vt:lpstr>
      <vt:lpstr>SimSun</vt:lpstr>
      <vt:lpstr>Arial</vt:lpstr>
      <vt:lpstr>Calibri</vt:lpstr>
      <vt:lpstr>1_Office Theme</vt:lpstr>
      <vt:lpstr>Office Theme</vt:lpstr>
      <vt:lpstr>2_Office Theme</vt:lpstr>
      <vt:lpstr>3_Office Theme</vt:lpstr>
      <vt:lpstr>4_Office Theme</vt:lpstr>
      <vt:lpstr>林肯路教会国语堂 感恩节受洗典礼·崇拜</vt:lpstr>
      <vt:lpstr>宣  召</vt:lpstr>
      <vt:lpstr>诗歌敬拜</vt:lpstr>
      <vt:lpstr>受洗者名单：</vt:lpstr>
      <vt:lpstr>受洗见证</vt:lpstr>
      <vt:lpstr>受洗见证</vt:lpstr>
      <vt:lpstr>受洗见证</vt:lpstr>
      <vt:lpstr>受洗见证</vt:lpstr>
      <vt:lpstr>PowerPoint Presentation</vt:lpstr>
      <vt:lpstr>诗歌敬拜</vt:lpstr>
      <vt:lpstr>PowerPoint Presentation</vt:lpstr>
      <vt:lpstr>路加福音8:19-21</vt:lpstr>
      <vt:lpstr>经文背景</vt:lpstr>
      <vt:lpstr>经文背景</vt:lpstr>
      <vt:lpstr>2. 主内亲人在主内</vt:lpstr>
      <vt:lpstr>2. 主内亲人听主的话</vt:lpstr>
      <vt:lpstr>3. 主内亲人遵行神的道</vt:lpstr>
      <vt:lpstr>主内亲人:   常在主内   听主的话   而且遵行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林肯路教会国语堂 感恩节受洗典礼·崇拜</dc:title>
  <dc:creator>dli</dc:creator>
  <cp:lastModifiedBy>dli</cp:lastModifiedBy>
  <cp:revision>31</cp:revision>
  <dcterms:created xsi:type="dcterms:W3CDTF">2017-10-02T11:06:47Z</dcterms:created>
  <dcterms:modified xsi:type="dcterms:W3CDTF">2017-10-06T11:37:57Z</dcterms:modified>
</cp:coreProperties>
</file>