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9" r:id="rId1"/>
    <p:sldMasterId id="2147483841" r:id="rId2"/>
  </p:sldMasterIdLst>
  <p:notesMasterIdLst>
    <p:notesMasterId r:id="rId25"/>
  </p:notesMasterIdLst>
  <p:sldIdLst>
    <p:sldId id="256" r:id="rId3"/>
    <p:sldId id="417" r:id="rId4"/>
    <p:sldId id="464" r:id="rId5"/>
    <p:sldId id="465" r:id="rId6"/>
    <p:sldId id="466" r:id="rId7"/>
    <p:sldId id="467" r:id="rId8"/>
    <p:sldId id="456" r:id="rId9"/>
    <p:sldId id="457" r:id="rId10"/>
    <p:sldId id="468" r:id="rId11"/>
    <p:sldId id="469" r:id="rId12"/>
    <p:sldId id="458" r:id="rId13"/>
    <p:sldId id="470" r:id="rId14"/>
    <p:sldId id="471" r:id="rId15"/>
    <p:sldId id="472" r:id="rId16"/>
    <p:sldId id="473" r:id="rId17"/>
    <p:sldId id="474" r:id="rId18"/>
    <p:sldId id="475" r:id="rId19"/>
    <p:sldId id="476" r:id="rId20"/>
    <p:sldId id="477" r:id="rId21"/>
    <p:sldId id="478" r:id="rId22"/>
    <p:sldId id="479" r:id="rId23"/>
    <p:sldId id="462" r:id="rId24"/>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30A920D-DF3F-BD4F-89AB-E77E99086F96}">
          <p14:sldIdLst>
            <p14:sldId id="256"/>
            <p14:sldId id="417"/>
            <p14:sldId id="464"/>
            <p14:sldId id="465"/>
            <p14:sldId id="466"/>
            <p14:sldId id="467"/>
            <p14:sldId id="456"/>
            <p14:sldId id="457"/>
            <p14:sldId id="468"/>
            <p14:sldId id="469"/>
            <p14:sldId id="458"/>
            <p14:sldId id="470"/>
            <p14:sldId id="471"/>
            <p14:sldId id="472"/>
            <p14:sldId id="473"/>
            <p14:sldId id="474"/>
            <p14:sldId id="475"/>
            <p14:sldId id="476"/>
            <p14:sldId id="477"/>
            <p14:sldId id="478"/>
            <p14:sldId id="479"/>
            <p14:sldId id="462"/>
          </p14:sldIdLst>
        </p14:section>
      </p14:sectionLst>
    </p:ex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73" d="100"/>
          <a:sy n="73" d="100"/>
        </p:scale>
        <p:origin x="-624" y="-10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notesMaster" Target="notesMasters/notesMaster1.xml"/><Relationship Id="rId26" Type="http://schemas.openxmlformats.org/officeDocument/2006/relationships/printerSettings" Target="printerSettings/printerSettings1.bin"/><Relationship Id="rId27" Type="http://schemas.openxmlformats.org/officeDocument/2006/relationships/presProps" Target="presProps.xml"/><Relationship Id="rId28" Type="http://schemas.openxmlformats.org/officeDocument/2006/relationships/viewProps" Target="viewProps.xml"/><Relationship Id="rId29" Type="http://schemas.openxmlformats.org/officeDocument/2006/relationships/theme" Target="theme/theme1.xml"/><Relationship Id="rId30" Type="http://schemas.openxmlformats.org/officeDocument/2006/relationships/tableStyles" Target="tableStyles.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CA"/>
          </a:p>
        </p:txBody>
      </p:sp>
      <p:sp>
        <p:nvSpPr>
          <p:cNvPr id="3" name="日期占位符 2"/>
          <p:cNvSpPr>
            <a:spLocks noGrp="1"/>
          </p:cNvSpPr>
          <p:nvPr>
            <p:ph type="dt" idx="1"/>
          </p:nvPr>
        </p:nvSpPr>
        <p:spPr>
          <a:xfrm>
            <a:off x="3970338" y="0"/>
            <a:ext cx="3038475" cy="466725"/>
          </a:xfrm>
          <a:prstGeom prst="rect">
            <a:avLst/>
          </a:prstGeom>
        </p:spPr>
        <p:txBody>
          <a:bodyPr vert="horz" lIns="91440" tIns="45720" rIns="91440" bIns="45720" rtlCol="0"/>
          <a:lstStyle>
            <a:lvl1pPr algn="r">
              <a:defRPr sz="1200"/>
            </a:lvl1pPr>
          </a:lstStyle>
          <a:p>
            <a:fld id="{AC27361C-25B7-41A8-93DA-E209041C87E7}" type="datetimeFigureOut">
              <a:rPr lang="en-CA" smtClean="0"/>
              <a:t>17-10-22</a:t>
            </a:fld>
            <a:endParaRPr lang="en-CA"/>
          </a:p>
        </p:txBody>
      </p:sp>
      <p:sp>
        <p:nvSpPr>
          <p:cNvPr id="4" name="幻灯片图像占位符 3"/>
          <p:cNvSpPr>
            <a:spLocks noGrp="1" noRot="1" noChangeAspect="1"/>
          </p:cNvSpPr>
          <p:nvPr>
            <p:ph type="sldImg" idx="2"/>
          </p:nvPr>
        </p:nvSpPr>
        <p:spPr>
          <a:xfrm>
            <a:off x="1414463" y="1162050"/>
            <a:ext cx="4181475" cy="3136900"/>
          </a:xfrm>
          <a:prstGeom prst="rect">
            <a:avLst/>
          </a:prstGeom>
          <a:noFill/>
          <a:ln w="12700">
            <a:solidFill>
              <a:prstClr val="black"/>
            </a:solidFill>
          </a:ln>
        </p:spPr>
        <p:txBody>
          <a:bodyPr vert="horz" lIns="91440" tIns="45720" rIns="91440" bIns="45720" rtlCol="0" anchor="ctr"/>
          <a:lstStyle/>
          <a:p>
            <a:endParaRPr lang="en-CA"/>
          </a:p>
        </p:txBody>
      </p:sp>
      <p:sp>
        <p:nvSpPr>
          <p:cNvPr id="5" name="备注占位符 4"/>
          <p:cNvSpPr>
            <a:spLocks noGrp="1"/>
          </p:cNvSpPr>
          <p:nvPr>
            <p:ph type="body" sz="quarter" idx="3"/>
          </p:nvPr>
        </p:nvSpPr>
        <p:spPr>
          <a:xfrm>
            <a:off x="701675" y="4473575"/>
            <a:ext cx="5607050" cy="3660775"/>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CA"/>
          </a:p>
        </p:txBody>
      </p:sp>
      <p:sp>
        <p:nvSpPr>
          <p:cNvPr id="6" name="页脚占位符 5"/>
          <p:cNvSpPr>
            <a:spLocks noGrp="1"/>
          </p:cNvSpPr>
          <p:nvPr>
            <p:ph type="ftr" sz="quarter" idx="4"/>
          </p:nvPr>
        </p:nvSpPr>
        <p:spPr>
          <a:xfrm>
            <a:off x="0" y="8829675"/>
            <a:ext cx="3038475" cy="466725"/>
          </a:xfrm>
          <a:prstGeom prst="rect">
            <a:avLst/>
          </a:prstGeom>
        </p:spPr>
        <p:txBody>
          <a:bodyPr vert="horz" lIns="91440" tIns="45720" rIns="91440" bIns="45720" rtlCol="0" anchor="b"/>
          <a:lstStyle>
            <a:lvl1pPr algn="l">
              <a:defRPr sz="1200"/>
            </a:lvl1pPr>
          </a:lstStyle>
          <a:p>
            <a:endParaRPr lang="en-CA"/>
          </a:p>
        </p:txBody>
      </p:sp>
      <p:sp>
        <p:nvSpPr>
          <p:cNvPr id="7" name="灯片编号占位符 6"/>
          <p:cNvSpPr>
            <a:spLocks noGrp="1"/>
          </p:cNvSpPr>
          <p:nvPr>
            <p:ph type="sldNum" sz="quarter" idx="5"/>
          </p:nvPr>
        </p:nvSpPr>
        <p:spPr>
          <a:xfrm>
            <a:off x="3970338" y="8829675"/>
            <a:ext cx="3038475" cy="466725"/>
          </a:xfrm>
          <a:prstGeom prst="rect">
            <a:avLst/>
          </a:prstGeom>
        </p:spPr>
        <p:txBody>
          <a:bodyPr vert="horz" lIns="91440" tIns="45720" rIns="91440" bIns="45720" rtlCol="0" anchor="b"/>
          <a:lstStyle>
            <a:lvl1pPr algn="r">
              <a:defRPr sz="1200"/>
            </a:lvl1pPr>
          </a:lstStyle>
          <a:p>
            <a:fld id="{D5457EDA-2BC4-4FAB-9B70-8FB4B1F65AD9}" type="slidenum">
              <a:rPr lang="en-CA" smtClean="0"/>
              <a:t>‹#›</a:t>
            </a:fld>
            <a:endParaRPr lang="en-CA"/>
          </a:p>
        </p:txBody>
      </p:sp>
    </p:spTree>
    <p:extLst>
      <p:ext uri="{BB962C8B-B14F-4D97-AF65-F5344CB8AC3E}">
        <p14:creationId xmlns:p14="http://schemas.microsoft.com/office/powerpoint/2010/main" val="12784637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ounded Rectangle 7"/>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6AD8D91A-A2EE-4B54-B3C6-F6C67903BA9C}" type="datetime1">
              <a:rPr lang="en-US" smtClean="0"/>
              <a:pPr/>
              <a:t>17-10-22</a:t>
            </a:fld>
            <a:endParaRPr lang="en-US" dirty="0"/>
          </a:p>
        </p:txBody>
      </p:sp>
      <p:sp>
        <p:nvSpPr>
          <p:cNvPr id="5" name="Footer Placeholder 4"/>
          <p:cNvSpPr>
            <a:spLocks noGrp="1"/>
          </p:cNvSpPr>
          <p:nvPr>
            <p:ph type="ftr" sz="quarter" idx="11"/>
          </p:nvPr>
        </p:nvSpPr>
        <p:spPr/>
        <p:txBody>
          <a:bodyPr/>
          <a:lstStyle/>
          <a:p>
            <a:endParaRPr lang="en-US"/>
          </a:p>
        </p:txBody>
      </p:sp>
      <p:sp>
        <p:nvSpPr>
          <p:cNvPr id="9" name="Rectangle 8"/>
          <p:cNvSpPr/>
          <p:nvPr/>
        </p:nvSpPr>
        <p:spPr>
          <a:xfrm>
            <a:off x="345440" y="2942602"/>
            <a:ext cx="7147931"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572652" y="2944634"/>
            <a:ext cx="1190348" cy="2459736"/>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712714" y="3136658"/>
            <a:ext cx="910224" cy="2075688"/>
          </a:xfrm>
          <a:prstGeom prst="rect">
            <a:avLst/>
          </a:prstGeom>
          <a:solidFill>
            <a:schemeClr val="accent3">
              <a:alpha val="70000"/>
            </a:schemeClr>
          </a:solidFill>
          <a:ln w="63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445483" y="3055621"/>
            <a:ext cx="6947845"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a:xfrm>
            <a:off x="7786826" y="4625268"/>
            <a:ext cx="762000" cy="457200"/>
          </a:xfrm>
        </p:spPr>
        <p:txBody>
          <a:bodyPr/>
          <a:lstStyle>
            <a:lvl1pPr algn="ctr">
              <a:defRPr sz="2800">
                <a:solidFill>
                  <a:schemeClr val="accent1">
                    <a:lumMod val="50000"/>
                  </a:schemeClr>
                </a:solidFill>
              </a:defRPr>
            </a:lvl1pPr>
          </a:lstStyle>
          <a:p>
            <a:fld id="{FA84A37A-AFC2-4A01-80A1-FC20F2C0D5BB}" type="slidenum">
              <a:rPr lang="en-US" smtClean="0"/>
              <a:pPr/>
              <a:t>‹#›</a:t>
            </a:fld>
            <a:endParaRPr lang="en-US" dirty="0"/>
          </a:p>
        </p:txBody>
      </p:sp>
      <p:sp>
        <p:nvSpPr>
          <p:cNvPr id="11" name="Rectangle 10"/>
          <p:cNvSpPr/>
          <p:nvPr/>
        </p:nvSpPr>
        <p:spPr>
          <a:xfrm>
            <a:off x="541822" y="4559276"/>
            <a:ext cx="6755166"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38971" y="3139440"/>
            <a:ext cx="6760868" cy="207772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642805" y="4648200"/>
            <a:ext cx="6553200" cy="457200"/>
          </a:xfrm>
        </p:spPr>
        <p:txBody>
          <a:bodyPr>
            <a:normAutofit/>
          </a:bodyPr>
          <a:lstStyle>
            <a:lvl1pPr marL="0" indent="0" algn="ctr">
              <a:buNone/>
              <a:defRPr sz="1800" cap="all" spc="300" baseline="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CA"/>
              <a:t>Click to edit Master subtitle style</a:t>
            </a:r>
            <a:endParaRPr lang="en-US" dirty="0"/>
          </a:p>
        </p:txBody>
      </p:sp>
      <p:sp>
        <p:nvSpPr>
          <p:cNvPr id="2" name="Title 1"/>
          <p:cNvSpPr>
            <a:spLocks noGrp="1"/>
          </p:cNvSpPr>
          <p:nvPr>
            <p:ph type="ctrTitle"/>
          </p:nvPr>
        </p:nvSpPr>
        <p:spPr>
          <a:xfrm>
            <a:off x="604705" y="3227033"/>
            <a:ext cx="6629400" cy="1219201"/>
          </a:xfrm>
        </p:spPr>
        <p:txBody>
          <a:bodyPr anchor="b" anchorCtr="0">
            <a:noAutofit/>
          </a:bodyPr>
          <a:lstStyle>
            <a:lvl1pPr>
              <a:defRPr sz="4000">
                <a:solidFill>
                  <a:schemeClr val="accent1">
                    <a:lumMod val="50000"/>
                  </a:schemeClr>
                </a:solidFill>
              </a:defRPr>
            </a:lvl1pPr>
          </a:lstStyle>
          <a:p>
            <a:r>
              <a:rPr lang="en-CA"/>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4" name="Date Placeholder 3"/>
          <p:cNvSpPr>
            <a:spLocks noGrp="1"/>
          </p:cNvSpPr>
          <p:nvPr>
            <p:ph type="dt" sz="half" idx="10"/>
          </p:nvPr>
        </p:nvSpPr>
        <p:spPr/>
        <p:txBody>
          <a:bodyPr/>
          <a:lstStyle/>
          <a:p>
            <a:fld id="{B19785C6-EBAF-49D5-AD4D-BABF4DFAAD59}" type="datetime1">
              <a:rPr lang="en-US" smtClean="0"/>
              <a:pPr/>
              <a:t>17-10-22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84A37A-AFC2-4A01-80A1-FC20F2C0D5B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6861702" y="228600"/>
            <a:ext cx="1859280" cy="6122634"/>
          </a:xfrm>
          <a:prstGeom prst="rect">
            <a:avLst/>
          </a:prstGeom>
          <a:solidFill>
            <a:srgbClr val="FFFFFF">
              <a:alpha val="85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Rectangle 7"/>
          <p:cNvSpPr/>
          <p:nvPr/>
        </p:nvSpPr>
        <p:spPr>
          <a:xfrm>
            <a:off x="6955225" y="351409"/>
            <a:ext cx="1672235" cy="587701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7048577" y="395427"/>
            <a:ext cx="1485531" cy="5788981"/>
          </a:xfrm>
        </p:spPr>
        <p:txBody>
          <a:bodyPr vert="eaVert"/>
          <a:lstStyle/>
          <a:p>
            <a:r>
              <a:rPr lang="en-CA"/>
              <a:t>Click to edit Master title style</a:t>
            </a:r>
            <a:endParaRPr lang="en-US" dirty="0"/>
          </a:p>
        </p:txBody>
      </p:sp>
      <p:sp>
        <p:nvSpPr>
          <p:cNvPr id="3" name="Vertical Text Placeholder 2"/>
          <p:cNvSpPr>
            <a:spLocks noGrp="1"/>
          </p:cNvSpPr>
          <p:nvPr>
            <p:ph type="body" orient="vert" idx="1"/>
          </p:nvPr>
        </p:nvSpPr>
        <p:spPr>
          <a:xfrm>
            <a:off x="457200" y="380999"/>
            <a:ext cx="6172200" cy="5791201"/>
          </a:xfrm>
        </p:spPr>
        <p:txBody>
          <a:bodyPr vert="eaVert"/>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dirty="0"/>
          </a:p>
        </p:txBody>
      </p:sp>
      <p:sp>
        <p:nvSpPr>
          <p:cNvPr id="4" name="Date Placeholder 3"/>
          <p:cNvSpPr>
            <a:spLocks noGrp="1"/>
          </p:cNvSpPr>
          <p:nvPr>
            <p:ph type="dt" sz="half" idx="10"/>
          </p:nvPr>
        </p:nvSpPr>
        <p:spPr/>
        <p:txBody>
          <a:bodyPr/>
          <a:lstStyle/>
          <a:p>
            <a:fld id="{6A404122-9A3A-4FD8-98B8-22631F32846C}" type="datetime1">
              <a:rPr lang="en-US" smtClean="0"/>
              <a:pPr/>
              <a:t>17-10-22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A84A37A-AFC2-4A01-80A1-FC20F2C0D5BB}" type="slidenum">
              <a:rPr lang="en-US" smtClean="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Subtitle 8"/>
          <p:cNvSpPr>
            <a:spLocks noGrp="1"/>
          </p:cNvSpPr>
          <p:nvPr>
            <p:ph type="subTitle" idx="1"/>
          </p:nvPr>
        </p:nvSpPr>
        <p:spPr>
          <a:xfrm>
            <a:off x="457200" y="3699804"/>
            <a:ext cx="8305800" cy="1143000"/>
          </a:xfrm>
        </p:spPr>
        <p:txBody>
          <a:bodyPr>
            <a:noAutofit/>
          </a:bodyPr>
          <a:lstStyle>
            <a:lvl1pPr marL="0" indent="0" algn="ctr">
              <a:buNone/>
              <a:defRPr sz="2200" spc="10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CA"/>
              <a:t>Click to edit Master subtitle style</a:t>
            </a:r>
            <a:endParaRPr kumimoji="0" lang="en-US"/>
          </a:p>
        </p:txBody>
      </p:sp>
      <p:sp>
        <p:nvSpPr>
          <p:cNvPr id="28" name="Title 27"/>
          <p:cNvSpPr>
            <a:spLocks noGrp="1"/>
          </p:cNvSpPr>
          <p:nvPr>
            <p:ph type="ctrTitle"/>
          </p:nvPr>
        </p:nvSpPr>
        <p:spPr>
          <a:xfrm>
            <a:off x="457200" y="1433732"/>
            <a:ext cx="8305800" cy="1981200"/>
          </a:xfrm>
          <a:ln w="6350" cap="rnd">
            <a:noFill/>
          </a:ln>
        </p:spPr>
        <p:txBody>
          <a:bodyPr anchor="b" anchorCtr="0">
            <a:noAutofit/>
          </a:bodyPr>
          <a:lstStyle>
            <a:lvl1pPr algn="ctr">
              <a:defRPr lang="en-US" sz="4800" b="0" dirty="0">
                <a:ln w="3200">
                  <a:solidFill>
                    <a:schemeClr val="bg2">
                      <a:shade val="75000"/>
                      <a:alpha val="25000"/>
                    </a:schemeClr>
                  </a:solidFill>
                  <a:prstDash val="solid"/>
                  <a:round/>
                </a:ln>
                <a:solidFill>
                  <a:srgbClr val="F9F9F9"/>
                </a:solidFill>
                <a:effectLst>
                  <a:innerShdw blurRad="50800" dist="25400" dir="13500000">
                    <a:srgbClr val="000000">
                      <a:alpha val="70000"/>
                    </a:srgbClr>
                  </a:innerShdw>
                </a:effectLst>
              </a:defRPr>
            </a:lvl1pPr>
          </a:lstStyle>
          <a:p>
            <a:r>
              <a:rPr kumimoji="0" lang="en-CA"/>
              <a:t>Click to edit Master title style</a:t>
            </a:r>
            <a:endParaRPr kumimoji="0" lang="en-US"/>
          </a:p>
        </p:txBody>
      </p:sp>
      <p:cxnSp>
        <p:nvCxnSpPr>
          <p:cNvPr id="8" name="Straight Connector 7"/>
          <p:cNvCxnSpPr/>
          <p:nvPr/>
        </p:nvCxnSpPr>
        <p:spPr>
          <a:xfrm>
            <a:off x="1463626"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708574"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4540348" y="3526302"/>
            <a:ext cx="45720" cy="45720"/>
          </a:xfrm>
          <a:prstGeom prst="ellipse">
            <a:avLst/>
          </a:prstGeom>
          <a:effectLst>
            <a:outerShdw blurRad="31750" dir="2700000" algn="tl" rotWithShape="0">
              <a:srgbClr val="000000">
                <a:alpha val="55000"/>
              </a:srgbClr>
            </a:outerShdw>
          </a:effectLst>
        </p:spPr>
        <p:style>
          <a:lnRef idx="2">
            <a:schemeClr val="accent2"/>
          </a:lnRef>
          <a:fillRef idx="1">
            <a:schemeClr val="accent2"/>
          </a:fillRef>
          <a:effectRef idx="0">
            <a:schemeClr val="accent2"/>
          </a:effectRef>
          <a:fontRef idx="minor">
            <a:schemeClr val="lt1"/>
          </a:fontRef>
        </p:style>
        <p:txBody>
          <a:bodyPr rtlCol="0" anchor="ctr"/>
          <a:lstStyle/>
          <a:p>
            <a:pPr algn="ctr"/>
            <a:endParaRPr lang="en-US">
              <a:solidFill>
                <a:prstClr val="white"/>
              </a:solidFill>
              <a:latin typeface="Constantia"/>
            </a:endParaRPr>
          </a:p>
        </p:txBody>
      </p:sp>
      <p:sp>
        <p:nvSpPr>
          <p:cNvPr id="15" name="Date Placeholder 14"/>
          <p:cNvSpPr>
            <a:spLocks noGrp="1"/>
          </p:cNvSpPr>
          <p:nvPr>
            <p:ph type="dt" sz="half" idx="10"/>
          </p:nvPr>
        </p:nvSpPr>
        <p:spPr/>
        <p:txBody>
          <a:bodyPr/>
          <a:lstStyle/>
          <a:p>
            <a:fld id="{B41ABA4E-CD72-497B-97AA-7213B3980F60}" type="datetimeFigureOut">
              <a:rPr lang="en-US" smtClean="0">
                <a:solidFill>
                  <a:srgbClr val="FEFAC9"/>
                </a:solidFill>
                <a:latin typeface="Constantia"/>
              </a:rPr>
              <a:pPr/>
              <a:t>17-10-22</a:t>
            </a:fld>
            <a:endParaRPr lang="en-US">
              <a:solidFill>
                <a:srgbClr val="FEFAC9"/>
              </a:solidFill>
              <a:latin typeface="Constantia"/>
            </a:endParaRPr>
          </a:p>
        </p:txBody>
      </p:sp>
      <p:sp>
        <p:nvSpPr>
          <p:cNvPr id="16" name="Slide Number Placeholder 15"/>
          <p:cNvSpPr>
            <a:spLocks noGrp="1"/>
          </p:cNvSpPr>
          <p:nvPr>
            <p:ph type="sldNum" sz="quarter" idx="11"/>
          </p:nvPr>
        </p:nvSpPr>
        <p:spPr/>
        <p:txBody>
          <a:bodyPr/>
          <a:lstStyle/>
          <a:p>
            <a:fld id="{D2E57653-3E58-4892-A7ED-712530ACC680}" type="slidenum">
              <a:rPr lang="en-US" smtClean="0">
                <a:solidFill>
                  <a:srgbClr val="FEFAC9"/>
                </a:solidFill>
                <a:latin typeface="Constantia"/>
              </a:rPr>
              <a:pPr/>
              <a:t>‹#›</a:t>
            </a:fld>
            <a:endParaRPr lang="en-US">
              <a:solidFill>
                <a:srgbClr val="FEFAC9"/>
              </a:solidFill>
              <a:latin typeface="Constantia"/>
            </a:endParaRPr>
          </a:p>
        </p:txBody>
      </p:sp>
      <p:sp>
        <p:nvSpPr>
          <p:cNvPr id="17" name="Footer Placeholder 16"/>
          <p:cNvSpPr>
            <a:spLocks noGrp="1"/>
          </p:cNvSpPr>
          <p:nvPr>
            <p:ph type="ftr" sz="quarter" idx="12"/>
          </p:nvPr>
        </p:nvSpPr>
        <p:spPr/>
        <p:txBody>
          <a:bodyPr/>
          <a:lstStyle/>
          <a:p>
            <a:endParaRPr lang="en-US">
              <a:solidFill>
                <a:srgbClr val="FEFAC9"/>
              </a:solidFill>
              <a:latin typeface="Constantia"/>
            </a:endParaRPr>
          </a:p>
        </p:txBody>
      </p:sp>
    </p:spTree>
    <p:extLst>
      <p:ext uri="{BB962C8B-B14F-4D97-AF65-F5344CB8AC3E}">
        <p14:creationId xmlns:p14="http://schemas.microsoft.com/office/powerpoint/2010/main" val="21630960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9" name="Content Placeholder 8"/>
          <p:cNvSpPr>
            <a:spLocks noGrp="1"/>
          </p:cNvSpPr>
          <p:nvPr>
            <p:ph idx="1"/>
          </p:nvPr>
        </p:nvSpPr>
        <p:spPr>
          <a:xfrm>
            <a:off x="457200" y="1524000"/>
            <a:ext cx="8229600" cy="4572000"/>
          </a:xfrm>
        </p:spPr>
        <p:txBody>
          <a:bodyPr/>
          <a:lstStyle/>
          <a:p>
            <a:pPr lvl="0" eaLnBrk="1" latinLnBrk="0" hangingPunct="1"/>
            <a:r>
              <a:rPr lang="en-CA"/>
              <a:t>Click to edit Master text styles</a:t>
            </a:r>
          </a:p>
          <a:p>
            <a:pPr lvl="1" eaLnBrk="1" latinLnBrk="0" hangingPunct="1"/>
            <a:r>
              <a:rPr lang="en-CA"/>
              <a:t>Second level</a:t>
            </a:r>
          </a:p>
          <a:p>
            <a:pPr lvl="2" eaLnBrk="1" latinLnBrk="0" hangingPunct="1"/>
            <a:r>
              <a:rPr lang="en-CA"/>
              <a:t>Third level</a:t>
            </a:r>
          </a:p>
          <a:p>
            <a:pPr lvl="3" eaLnBrk="1" latinLnBrk="0" hangingPunct="1"/>
            <a:r>
              <a:rPr lang="en-CA"/>
              <a:t>Fourth level</a:t>
            </a:r>
          </a:p>
          <a:p>
            <a:pPr lvl="4" eaLnBrk="1" latinLnBrk="0" hangingPunct="1"/>
            <a:r>
              <a:rPr lang="en-CA"/>
              <a:t>Fifth level</a:t>
            </a:r>
            <a:endParaRPr kumimoji="0" lang="en-US"/>
          </a:p>
        </p:txBody>
      </p:sp>
      <p:sp>
        <p:nvSpPr>
          <p:cNvPr id="14" name="Date Placeholder 13"/>
          <p:cNvSpPr>
            <a:spLocks noGrp="1"/>
          </p:cNvSpPr>
          <p:nvPr>
            <p:ph type="dt" sz="half" idx="14"/>
          </p:nvPr>
        </p:nvSpPr>
        <p:spPr/>
        <p:txBody>
          <a:bodyPr/>
          <a:lstStyle/>
          <a:p>
            <a:fld id="{B41ABA4E-CD72-497B-97AA-7213B3980F60}" type="datetimeFigureOut">
              <a:rPr lang="en-US" smtClean="0">
                <a:solidFill>
                  <a:srgbClr val="FEFAC9"/>
                </a:solidFill>
                <a:latin typeface="Constantia"/>
              </a:rPr>
              <a:pPr/>
              <a:t>17-10-22</a:t>
            </a:fld>
            <a:endParaRPr lang="en-US">
              <a:solidFill>
                <a:srgbClr val="FEFAC9"/>
              </a:solidFill>
              <a:latin typeface="Constantia"/>
            </a:endParaRPr>
          </a:p>
        </p:txBody>
      </p:sp>
      <p:sp>
        <p:nvSpPr>
          <p:cNvPr id="15" name="Slide Number Placeholder 14"/>
          <p:cNvSpPr>
            <a:spLocks noGrp="1"/>
          </p:cNvSpPr>
          <p:nvPr>
            <p:ph type="sldNum" sz="quarter" idx="15"/>
          </p:nvPr>
        </p:nvSpPr>
        <p:spPr/>
        <p:txBody>
          <a:bodyPr/>
          <a:lstStyle>
            <a:lvl1pPr algn="ctr">
              <a:defRPr/>
            </a:lvl1pPr>
          </a:lstStyle>
          <a:p>
            <a:fld id="{D2E57653-3E58-4892-A7ED-712530ACC680}" type="slidenum">
              <a:rPr lang="en-US" smtClean="0">
                <a:solidFill>
                  <a:srgbClr val="FEFAC9"/>
                </a:solidFill>
                <a:latin typeface="Constantia"/>
              </a:rPr>
              <a:pPr/>
              <a:t>‹#›</a:t>
            </a:fld>
            <a:endParaRPr lang="en-US">
              <a:solidFill>
                <a:srgbClr val="FEFAC9"/>
              </a:solidFill>
              <a:latin typeface="Constantia"/>
            </a:endParaRPr>
          </a:p>
        </p:txBody>
      </p:sp>
      <p:sp>
        <p:nvSpPr>
          <p:cNvPr id="16" name="Footer Placeholder 15"/>
          <p:cNvSpPr>
            <a:spLocks noGrp="1"/>
          </p:cNvSpPr>
          <p:nvPr>
            <p:ph type="ftr" sz="quarter" idx="16"/>
          </p:nvPr>
        </p:nvSpPr>
        <p:spPr/>
        <p:txBody>
          <a:bodyPr/>
          <a:lstStyle/>
          <a:p>
            <a:endParaRPr lang="en-US">
              <a:solidFill>
                <a:srgbClr val="FEFAC9"/>
              </a:solidFill>
              <a:latin typeface="Constantia"/>
            </a:endParaRPr>
          </a:p>
        </p:txBody>
      </p:sp>
      <p:sp>
        <p:nvSpPr>
          <p:cNvPr id="17" name="Title 16"/>
          <p:cNvSpPr>
            <a:spLocks noGrp="1"/>
          </p:cNvSpPr>
          <p:nvPr>
            <p:ph type="title"/>
          </p:nvPr>
        </p:nvSpPr>
        <p:spPr/>
        <p:txBody>
          <a:bodyPr rtlCol="0" anchor="b" anchorCtr="0"/>
          <a:lstStyle/>
          <a:p>
            <a:r>
              <a:rPr kumimoji="0" lang="en-CA"/>
              <a:t>Click to edit Master title style</a:t>
            </a:r>
            <a:endParaRPr kumimoji="0" lang="en-US"/>
          </a:p>
        </p:txBody>
      </p:sp>
    </p:spTree>
    <p:extLst>
      <p:ext uri="{BB962C8B-B14F-4D97-AF65-F5344CB8AC3E}">
        <p14:creationId xmlns:p14="http://schemas.microsoft.com/office/powerpoint/2010/main" val="15471018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41ABA4E-CD72-497B-97AA-7213B3980F60}" type="datetimeFigureOut">
              <a:rPr lang="en-US" smtClean="0">
                <a:solidFill>
                  <a:srgbClr val="FEFAC9"/>
                </a:solidFill>
                <a:latin typeface="Constantia"/>
              </a:rPr>
              <a:pPr/>
              <a:t>17-10-22</a:t>
            </a:fld>
            <a:endParaRPr lang="en-US">
              <a:solidFill>
                <a:srgbClr val="FEFAC9"/>
              </a:solidFill>
              <a:latin typeface="Constantia"/>
            </a:endParaRPr>
          </a:p>
        </p:txBody>
      </p:sp>
      <p:sp>
        <p:nvSpPr>
          <p:cNvPr id="5" name="Footer Placeholder 4"/>
          <p:cNvSpPr>
            <a:spLocks noGrp="1"/>
          </p:cNvSpPr>
          <p:nvPr>
            <p:ph type="ftr" sz="quarter" idx="11"/>
          </p:nvPr>
        </p:nvSpPr>
        <p:spPr/>
        <p:txBody>
          <a:bodyPr/>
          <a:lstStyle/>
          <a:p>
            <a:endParaRPr lang="en-US">
              <a:solidFill>
                <a:srgbClr val="FEFAC9"/>
              </a:solidFill>
              <a:latin typeface="Constantia"/>
            </a:endParaRPr>
          </a:p>
        </p:txBody>
      </p:sp>
      <p:sp>
        <p:nvSpPr>
          <p:cNvPr id="6" name="Slide Number Placeholder 5"/>
          <p:cNvSpPr>
            <a:spLocks noGrp="1"/>
          </p:cNvSpPr>
          <p:nvPr>
            <p:ph type="sldNum" sz="quarter" idx="12"/>
          </p:nvPr>
        </p:nvSpPr>
        <p:spPr/>
        <p:txBody>
          <a:bodyPr/>
          <a:lstStyle/>
          <a:p>
            <a:fld id="{D2E57653-3E58-4892-A7ED-712530ACC680}" type="slidenum">
              <a:rPr lang="en-US" smtClean="0">
                <a:solidFill>
                  <a:srgbClr val="FEFAC9"/>
                </a:solidFill>
                <a:latin typeface="Constantia"/>
              </a:rPr>
              <a:pPr/>
              <a:t>‹#›</a:t>
            </a:fld>
            <a:endParaRPr lang="en-US">
              <a:solidFill>
                <a:srgbClr val="FEFAC9"/>
              </a:solidFill>
              <a:latin typeface="Constantia"/>
            </a:endParaRPr>
          </a:p>
        </p:txBody>
      </p:sp>
      <p:sp>
        <p:nvSpPr>
          <p:cNvPr id="2" name="Title 1"/>
          <p:cNvSpPr>
            <a:spLocks noGrp="1"/>
          </p:cNvSpPr>
          <p:nvPr>
            <p:ph type="title"/>
          </p:nvPr>
        </p:nvSpPr>
        <p:spPr>
          <a:xfrm>
            <a:off x="685800" y="3505200"/>
            <a:ext cx="7924800" cy="1371600"/>
          </a:xfrm>
        </p:spPr>
        <p:txBody>
          <a:bodyPr>
            <a:noAutofit/>
          </a:bodyPr>
          <a:lstStyle>
            <a:lvl1pPr algn="l" rtl="0">
              <a:spcBef>
                <a:spcPct val="0"/>
              </a:spcBef>
              <a:buNone/>
              <a:defRPr lang="en-US" sz="4800" b="0" dirty="0">
                <a:ln w="3200">
                  <a:solidFill>
                    <a:schemeClr val="bg2">
                      <a:shade val="25000"/>
                      <a:alpha val="25000"/>
                    </a:schemeClr>
                  </a:solidFill>
                  <a:prstDash val="solid"/>
                  <a:round/>
                </a:ln>
                <a:solidFill>
                  <a:srgbClr val="F9F9F9"/>
                </a:solidFill>
                <a:effectLst>
                  <a:innerShdw blurRad="38100" dist="25400" dir="13500000">
                    <a:prstClr val="black">
                      <a:alpha val="70000"/>
                    </a:prstClr>
                  </a:innerShdw>
                </a:effectLst>
              </a:defRPr>
            </a:lvl1pPr>
          </a:lstStyle>
          <a:p>
            <a:r>
              <a:rPr kumimoji="0" lang="en-CA"/>
              <a:t>Click to edit Master title style</a:t>
            </a:r>
            <a:endParaRPr kumimoji="0" lang="en-US"/>
          </a:p>
        </p:txBody>
      </p:sp>
      <p:sp>
        <p:nvSpPr>
          <p:cNvPr id="3" name="Text Placeholder 2"/>
          <p:cNvSpPr>
            <a:spLocks noGrp="1"/>
          </p:cNvSpPr>
          <p:nvPr>
            <p:ph type="body" idx="1"/>
          </p:nvPr>
        </p:nvSpPr>
        <p:spPr>
          <a:xfrm>
            <a:off x="685800" y="4958864"/>
            <a:ext cx="7924800" cy="984736"/>
          </a:xfrm>
        </p:spPr>
        <p:txBody>
          <a:bodyPr anchor="t"/>
          <a:lstStyle>
            <a:lvl1pPr marL="0" indent="0">
              <a:buNone/>
              <a:defRPr sz="2000" spc="10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CA"/>
              <a:t>Click to edit Master text styles</a:t>
            </a:r>
          </a:p>
        </p:txBody>
      </p:sp>
      <p:cxnSp>
        <p:nvCxnSpPr>
          <p:cNvPr id="7" name="Straight Connector 6"/>
          <p:cNvCxnSpPr/>
          <p:nvPr/>
        </p:nvCxnSpPr>
        <p:spPr>
          <a:xfrm>
            <a:off x="685800" y="4916992"/>
            <a:ext cx="7924800" cy="4301"/>
          </a:xfrm>
          <a:prstGeom prst="line">
            <a:avLst/>
          </a:prstGeom>
          <a:noFill/>
          <a:ln w="9525" cap="flat" cmpd="sng" algn="ctr">
            <a:solidFill>
              <a:srgbClr val="E9E9E8"/>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587575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B41ABA4E-CD72-497B-97AA-7213B3980F60}" type="datetimeFigureOut">
              <a:rPr lang="en-US" smtClean="0">
                <a:solidFill>
                  <a:srgbClr val="FEFAC9"/>
                </a:solidFill>
                <a:latin typeface="Constantia"/>
              </a:rPr>
              <a:pPr/>
              <a:t>17-10-22</a:t>
            </a:fld>
            <a:endParaRPr lang="en-US">
              <a:solidFill>
                <a:srgbClr val="FEFAC9"/>
              </a:solidFill>
              <a:latin typeface="Constantia"/>
            </a:endParaRPr>
          </a:p>
        </p:txBody>
      </p:sp>
      <p:sp>
        <p:nvSpPr>
          <p:cNvPr id="6" name="Footer Placeholder 5"/>
          <p:cNvSpPr>
            <a:spLocks noGrp="1"/>
          </p:cNvSpPr>
          <p:nvPr>
            <p:ph type="ftr" sz="quarter" idx="11"/>
          </p:nvPr>
        </p:nvSpPr>
        <p:spPr/>
        <p:txBody>
          <a:bodyPr/>
          <a:lstStyle/>
          <a:p>
            <a:endParaRPr lang="en-US">
              <a:solidFill>
                <a:srgbClr val="FEFAC9"/>
              </a:solidFill>
              <a:latin typeface="Constantia"/>
            </a:endParaRPr>
          </a:p>
        </p:txBody>
      </p:sp>
      <p:sp>
        <p:nvSpPr>
          <p:cNvPr id="7" name="Slide Number Placeholder 6"/>
          <p:cNvSpPr>
            <a:spLocks noGrp="1"/>
          </p:cNvSpPr>
          <p:nvPr>
            <p:ph type="sldNum" sz="quarter" idx="12"/>
          </p:nvPr>
        </p:nvSpPr>
        <p:spPr/>
        <p:txBody>
          <a:bodyPr/>
          <a:lstStyle/>
          <a:p>
            <a:fld id="{D2E57653-3E58-4892-A7ED-712530ACC680}" type="slidenum">
              <a:rPr lang="en-US" smtClean="0">
                <a:solidFill>
                  <a:srgbClr val="FEFAC9"/>
                </a:solidFill>
                <a:latin typeface="Constantia"/>
              </a:rPr>
              <a:pPr/>
              <a:t>‹#›</a:t>
            </a:fld>
            <a:endParaRPr lang="en-US">
              <a:solidFill>
                <a:srgbClr val="FEFAC9"/>
              </a:solidFill>
              <a:latin typeface="Constantia"/>
            </a:endParaRPr>
          </a:p>
        </p:txBody>
      </p:sp>
      <p:sp>
        <p:nvSpPr>
          <p:cNvPr id="2" name="Title 1"/>
          <p:cNvSpPr>
            <a:spLocks noGrp="1"/>
          </p:cNvSpPr>
          <p:nvPr>
            <p:ph type="title"/>
          </p:nvPr>
        </p:nvSpPr>
        <p:spPr/>
        <p:txBody>
          <a:bodyPr/>
          <a:lstStyle/>
          <a:p>
            <a:r>
              <a:rPr kumimoji="0" lang="en-CA"/>
              <a:t>Click to edit Master title style</a:t>
            </a:r>
            <a:endParaRPr kumimoji="0" lang="en-US"/>
          </a:p>
        </p:txBody>
      </p:sp>
      <p:sp>
        <p:nvSpPr>
          <p:cNvPr id="11" name="Content Placeholder 10"/>
          <p:cNvSpPr>
            <a:spLocks noGrp="1"/>
          </p:cNvSpPr>
          <p:nvPr>
            <p:ph sz="half" idx="1"/>
          </p:nvPr>
        </p:nvSpPr>
        <p:spPr>
          <a:xfrm>
            <a:off x="457200" y="1524000"/>
            <a:ext cx="4059936" cy="4572000"/>
          </a:xfrm>
        </p:spPr>
        <p:txBody>
          <a:bodyPr/>
          <a:lstStyle/>
          <a:p>
            <a:pPr lvl="0" eaLnBrk="1" latinLnBrk="0" hangingPunct="1"/>
            <a:r>
              <a:rPr lang="en-CA"/>
              <a:t>Click to edit Master text styles</a:t>
            </a:r>
          </a:p>
          <a:p>
            <a:pPr lvl="1" eaLnBrk="1" latinLnBrk="0" hangingPunct="1"/>
            <a:r>
              <a:rPr lang="en-CA"/>
              <a:t>Second level</a:t>
            </a:r>
          </a:p>
          <a:p>
            <a:pPr lvl="2" eaLnBrk="1" latinLnBrk="0" hangingPunct="1"/>
            <a:r>
              <a:rPr lang="en-CA"/>
              <a:t>Third level</a:t>
            </a:r>
          </a:p>
          <a:p>
            <a:pPr lvl="3" eaLnBrk="1" latinLnBrk="0" hangingPunct="1"/>
            <a:r>
              <a:rPr lang="en-CA"/>
              <a:t>Fourth level</a:t>
            </a:r>
          </a:p>
          <a:p>
            <a:pPr lvl="4" eaLnBrk="1" latinLnBrk="0" hangingPunct="1"/>
            <a:r>
              <a:rPr lang="en-CA"/>
              <a:t>Fifth level</a:t>
            </a:r>
            <a:endParaRPr kumimoji="0" lang="en-US"/>
          </a:p>
        </p:txBody>
      </p:sp>
      <p:sp>
        <p:nvSpPr>
          <p:cNvPr id="13" name="Content Placeholder 12"/>
          <p:cNvSpPr>
            <a:spLocks noGrp="1"/>
          </p:cNvSpPr>
          <p:nvPr>
            <p:ph sz="half" idx="2"/>
          </p:nvPr>
        </p:nvSpPr>
        <p:spPr>
          <a:xfrm>
            <a:off x="4648200" y="1524000"/>
            <a:ext cx="4059936" cy="4572000"/>
          </a:xfrm>
        </p:spPr>
        <p:txBody>
          <a:bodyPr/>
          <a:lstStyle/>
          <a:p>
            <a:pPr lvl="0" eaLnBrk="1" latinLnBrk="0" hangingPunct="1"/>
            <a:r>
              <a:rPr lang="en-CA"/>
              <a:t>Click to edit Master text styles</a:t>
            </a:r>
          </a:p>
          <a:p>
            <a:pPr lvl="1" eaLnBrk="1" latinLnBrk="0" hangingPunct="1"/>
            <a:r>
              <a:rPr lang="en-CA"/>
              <a:t>Second level</a:t>
            </a:r>
          </a:p>
          <a:p>
            <a:pPr lvl="2" eaLnBrk="1" latinLnBrk="0" hangingPunct="1"/>
            <a:r>
              <a:rPr lang="en-CA"/>
              <a:t>Third level</a:t>
            </a:r>
          </a:p>
          <a:p>
            <a:pPr lvl="3" eaLnBrk="1" latinLnBrk="0" hangingPunct="1"/>
            <a:r>
              <a:rPr lang="en-CA"/>
              <a:t>Fourth level</a:t>
            </a:r>
          </a:p>
          <a:p>
            <a:pPr lvl="4" eaLnBrk="1" latinLnBrk="0" hangingPunct="1"/>
            <a:r>
              <a:rPr lang="en-CA"/>
              <a:t>Fifth level</a:t>
            </a:r>
            <a:endParaRPr kumimoji="0" lang="en-US"/>
          </a:p>
        </p:txBody>
      </p:sp>
    </p:spTree>
    <p:extLst>
      <p:ext uri="{BB962C8B-B14F-4D97-AF65-F5344CB8AC3E}">
        <p14:creationId xmlns:p14="http://schemas.microsoft.com/office/powerpoint/2010/main" val="18699180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fld id="{D2E57653-3E58-4892-A7ED-712530ACC680}" type="slidenum">
              <a:rPr lang="en-US" smtClean="0">
                <a:solidFill>
                  <a:srgbClr val="FEFAC9"/>
                </a:solidFill>
                <a:latin typeface="Constantia"/>
              </a:rPr>
              <a:pPr/>
              <a:t>‹#›</a:t>
            </a:fld>
            <a:endParaRPr lang="en-US">
              <a:solidFill>
                <a:srgbClr val="FEFAC9"/>
              </a:solidFill>
              <a:latin typeface="Constantia"/>
            </a:endParaRPr>
          </a:p>
        </p:txBody>
      </p:sp>
      <p:sp>
        <p:nvSpPr>
          <p:cNvPr id="8" name="Footer Placeholder 7"/>
          <p:cNvSpPr>
            <a:spLocks noGrp="1"/>
          </p:cNvSpPr>
          <p:nvPr>
            <p:ph type="ftr" sz="quarter" idx="11"/>
          </p:nvPr>
        </p:nvSpPr>
        <p:spPr/>
        <p:txBody>
          <a:bodyPr/>
          <a:lstStyle/>
          <a:p>
            <a:endParaRPr lang="en-US">
              <a:solidFill>
                <a:srgbClr val="FEFAC9"/>
              </a:solidFill>
              <a:latin typeface="Constantia"/>
            </a:endParaRPr>
          </a:p>
        </p:txBody>
      </p:sp>
      <p:sp>
        <p:nvSpPr>
          <p:cNvPr id="7" name="Date Placeholder 6"/>
          <p:cNvSpPr>
            <a:spLocks noGrp="1"/>
          </p:cNvSpPr>
          <p:nvPr>
            <p:ph type="dt" sz="half" idx="10"/>
          </p:nvPr>
        </p:nvSpPr>
        <p:spPr/>
        <p:txBody>
          <a:bodyPr/>
          <a:lstStyle/>
          <a:p>
            <a:fld id="{B41ABA4E-CD72-497B-97AA-7213B3980F60}" type="datetimeFigureOut">
              <a:rPr lang="en-US" smtClean="0">
                <a:solidFill>
                  <a:srgbClr val="FEFAC9"/>
                </a:solidFill>
                <a:latin typeface="Constantia"/>
              </a:rPr>
              <a:pPr/>
              <a:t>17-10-22</a:t>
            </a:fld>
            <a:endParaRPr lang="en-US">
              <a:solidFill>
                <a:srgbClr val="FEFAC9"/>
              </a:solidFill>
              <a:latin typeface="Constantia"/>
            </a:endParaRPr>
          </a:p>
        </p:txBody>
      </p:sp>
      <p:sp>
        <p:nvSpPr>
          <p:cNvPr id="3" name="Text Placeholder 2"/>
          <p:cNvSpPr>
            <a:spLocks noGrp="1"/>
          </p:cNvSpPr>
          <p:nvPr>
            <p:ph type="body" idx="1"/>
          </p:nvPr>
        </p:nvSpPr>
        <p:spPr>
          <a:xfrm>
            <a:off x="457200" y="1399593"/>
            <a:ext cx="4040188" cy="762000"/>
          </a:xfrm>
          <a:noFill/>
          <a:ln w="25400" cap="rnd" cmpd="sng" algn="ctr">
            <a:noFill/>
            <a:prstDash val="solid"/>
          </a:ln>
          <a:effectLst>
            <a:softEdge rad="63500"/>
          </a:effectLst>
          <a:sp3d prstMaterial="fla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CA"/>
              <a:t>Click to edit Master text styles</a:t>
            </a:r>
          </a:p>
        </p:txBody>
      </p:sp>
      <p:sp>
        <p:nvSpPr>
          <p:cNvPr id="32" name="Content Placeholder 31"/>
          <p:cNvSpPr>
            <a:spLocks noGrp="1"/>
          </p:cNvSpPr>
          <p:nvPr>
            <p:ph sz="half" idx="2"/>
          </p:nvPr>
        </p:nvSpPr>
        <p:spPr>
          <a:xfrm>
            <a:off x="457200" y="2201896"/>
            <a:ext cx="4038600" cy="3913632"/>
          </a:xfrm>
        </p:spPr>
        <p:txBody>
          <a:bodyPr/>
          <a:lstStyle/>
          <a:p>
            <a:pPr lvl="0" eaLnBrk="1" latinLnBrk="0" hangingPunct="1"/>
            <a:r>
              <a:rPr lang="en-CA"/>
              <a:t>Click to edit Master text styles</a:t>
            </a:r>
          </a:p>
          <a:p>
            <a:pPr lvl="1" eaLnBrk="1" latinLnBrk="0" hangingPunct="1"/>
            <a:r>
              <a:rPr lang="en-CA"/>
              <a:t>Second level</a:t>
            </a:r>
          </a:p>
          <a:p>
            <a:pPr lvl="2" eaLnBrk="1" latinLnBrk="0" hangingPunct="1"/>
            <a:r>
              <a:rPr lang="en-CA"/>
              <a:t>Third level</a:t>
            </a:r>
          </a:p>
          <a:p>
            <a:pPr lvl="3" eaLnBrk="1" latinLnBrk="0" hangingPunct="1"/>
            <a:r>
              <a:rPr lang="en-CA"/>
              <a:t>Fourth level</a:t>
            </a:r>
          </a:p>
          <a:p>
            <a:pPr lvl="4" eaLnBrk="1" latinLnBrk="0" hangingPunct="1"/>
            <a:r>
              <a:rPr lang="en-CA"/>
              <a:t>Fifth level</a:t>
            </a:r>
            <a:endParaRPr kumimoji="0" lang="en-US"/>
          </a:p>
        </p:txBody>
      </p:sp>
      <p:sp>
        <p:nvSpPr>
          <p:cNvPr id="34" name="Content Placeholder 33"/>
          <p:cNvSpPr>
            <a:spLocks noGrp="1"/>
          </p:cNvSpPr>
          <p:nvPr>
            <p:ph sz="quarter" idx="4"/>
          </p:nvPr>
        </p:nvSpPr>
        <p:spPr>
          <a:xfrm>
            <a:off x="4649788" y="2201896"/>
            <a:ext cx="4038600" cy="3913632"/>
          </a:xfrm>
        </p:spPr>
        <p:txBody>
          <a:bodyPr/>
          <a:lstStyle/>
          <a:p>
            <a:pPr lvl="0" eaLnBrk="1" latinLnBrk="0" hangingPunct="1"/>
            <a:r>
              <a:rPr lang="en-CA"/>
              <a:t>Click to edit Master text styles</a:t>
            </a:r>
          </a:p>
          <a:p>
            <a:pPr lvl="1" eaLnBrk="1" latinLnBrk="0" hangingPunct="1"/>
            <a:r>
              <a:rPr lang="en-CA"/>
              <a:t>Second level</a:t>
            </a:r>
          </a:p>
          <a:p>
            <a:pPr lvl="2" eaLnBrk="1" latinLnBrk="0" hangingPunct="1"/>
            <a:r>
              <a:rPr lang="en-CA"/>
              <a:t>Third level</a:t>
            </a:r>
          </a:p>
          <a:p>
            <a:pPr lvl="3" eaLnBrk="1" latinLnBrk="0" hangingPunct="1"/>
            <a:r>
              <a:rPr lang="en-CA"/>
              <a:t>Fourth level</a:t>
            </a:r>
          </a:p>
          <a:p>
            <a:pPr lvl="4" eaLnBrk="1" latinLnBrk="0" hangingPunct="1"/>
            <a:r>
              <a:rPr lang="en-CA"/>
              <a:t>Fifth level</a:t>
            </a:r>
            <a:endParaRPr kumimoji="0" lang="en-US"/>
          </a:p>
        </p:txBody>
      </p:sp>
      <p:sp>
        <p:nvSpPr>
          <p:cNvPr id="2" name="Title 1"/>
          <p:cNvSpPr>
            <a:spLocks noGrp="1"/>
          </p:cNvSpPr>
          <p:nvPr>
            <p:ph type="title"/>
          </p:nvPr>
        </p:nvSpPr>
        <p:spPr>
          <a:xfrm>
            <a:off x="457200" y="155448"/>
            <a:ext cx="8229600" cy="1143000"/>
          </a:xfrm>
        </p:spPr>
        <p:txBody>
          <a:bodyPr anchor="b" anchorCtr="0"/>
          <a:lstStyle>
            <a:lvl1pPr>
              <a:defRPr/>
            </a:lvl1pPr>
          </a:lstStyle>
          <a:p>
            <a:r>
              <a:rPr kumimoji="0" lang="en-CA"/>
              <a:t>Click to edit Master title style</a:t>
            </a:r>
            <a:endParaRPr kumimoji="0" lang="en-US"/>
          </a:p>
        </p:txBody>
      </p:sp>
      <p:sp>
        <p:nvSpPr>
          <p:cNvPr id="12" name="Text Placeholder 11"/>
          <p:cNvSpPr>
            <a:spLocks noGrp="1"/>
          </p:cNvSpPr>
          <p:nvPr>
            <p:ph type="body" idx="3"/>
          </p:nvPr>
        </p:nvSpPr>
        <p:spPr>
          <a:xfrm>
            <a:off x="4648200" y="1399593"/>
            <a:ext cx="4040188" cy="762000"/>
          </a:xfrm>
          <a:noFill/>
          <a:ln w="25400" cap="rnd" cmpd="sng" algn="ctr">
            <a:noFill/>
            <a:prstDash val="solid"/>
          </a:ln>
          <a:effectLst>
            <a:softEdge rad="63500"/>
          </a:effectLs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baseline="0">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CA"/>
              <a:t>Click to edit Master text styles</a:t>
            </a:r>
          </a:p>
        </p:txBody>
      </p:sp>
      <p:cxnSp>
        <p:nvCxnSpPr>
          <p:cNvPr id="10" name="Straight Connector 9"/>
          <p:cNvCxnSpPr/>
          <p:nvPr/>
        </p:nvCxnSpPr>
        <p:spPr>
          <a:xfrm>
            <a:off x="562945"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4754880"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402293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41ABA4E-CD72-497B-97AA-7213B3980F60}" type="datetimeFigureOut">
              <a:rPr lang="en-US" smtClean="0">
                <a:solidFill>
                  <a:srgbClr val="FEFAC9"/>
                </a:solidFill>
                <a:latin typeface="Constantia"/>
              </a:rPr>
              <a:pPr/>
              <a:t>17-10-22</a:t>
            </a:fld>
            <a:endParaRPr lang="en-US">
              <a:solidFill>
                <a:srgbClr val="FEFAC9"/>
              </a:solidFill>
              <a:latin typeface="Constantia"/>
            </a:endParaRPr>
          </a:p>
        </p:txBody>
      </p:sp>
      <p:sp>
        <p:nvSpPr>
          <p:cNvPr id="4" name="Footer Placeholder 3"/>
          <p:cNvSpPr>
            <a:spLocks noGrp="1"/>
          </p:cNvSpPr>
          <p:nvPr>
            <p:ph type="ftr" sz="quarter" idx="11"/>
          </p:nvPr>
        </p:nvSpPr>
        <p:spPr/>
        <p:txBody>
          <a:bodyPr/>
          <a:lstStyle/>
          <a:p>
            <a:endParaRPr lang="en-US">
              <a:solidFill>
                <a:srgbClr val="FEFAC9"/>
              </a:solidFill>
              <a:latin typeface="Constantia"/>
            </a:endParaRPr>
          </a:p>
        </p:txBody>
      </p:sp>
      <p:sp>
        <p:nvSpPr>
          <p:cNvPr id="5" name="Slide Number Placeholder 4"/>
          <p:cNvSpPr>
            <a:spLocks noGrp="1"/>
          </p:cNvSpPr>
          <p:nvPr>
            <p:ph type="sldNum" sz="quarter" idx="12"/>
          </p:nvPr>
        </p:nvSpPr>
        <p:spPr/>
        <p:txBody>
          <a:bodyPr/>
          <a:lstStyle/>
          <a:p>
            <a:fld id="{D2E57653-3E58-4892-A7ED-712530ACC680}" type="slidenum">
              <a:rPr lang="en-US" smtClean="0">
                <a:solidFill>
                  <a:srgbClr val="FEFAC9"/>
                </a:solidFill>
                <a:latin typeface="Constantia"/>
              </a:rPr>
              <a:pPr/>
              <a:t>‹#›</a:t>
            </a:fld>
            <a:endParaRPr lang="en-US">
              <a:solidFill>
                <a:srgbClr val="FEFAC9"/>
              </a:solidFill>
              <a:latin typeface="Constantia"/>
            </a:endParaRPr>
          </a:p>
        </p:txBody>
      </p:sp>
      <p:sp>
        <p:nvSpPr>
          <p:cNvPr id="2" name="Title 1"/>
          <p:cNvSpPr>
            <a:spLocks noGrp="1"/>
          </p:cNvSpPr>
          <p:nvPr>
            <p:ph type="title"/>
          </p:nvPr>
        </p:nvSpPr>
        <p:spPr/>
        <p:txBody>
          <a:bodyPr/>
          <a:lstStyle/>
          <a:p>
            <a:r>
              <a:rPr kumimoji="0" lang="en-CA"/>
              <a:t>Click to edit Master title style</a:t>
            </a:r>
            <a:endParaRPr kumimoji="0" lang="en-US"/>
          </a:p>
        </p:txBody>
      </p:sp>
    </p:spTree>
    <p:extLst>
      <p:ext uri="{BB962C8B-B14F-4D97-AF65-F5344CB8AC3E}">
        <p14:creationId xmlns:p14="http://schemas.microsoft.com/office/powerpoint/2010/main" val="126244961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1ABA4E-CD72-497B-97AA-7213B3980F60}" type="datetimeFigureOut">
              <a:rPr lang="en-US" smtClean="0">
                <a:solidFill>
                  <a:srgbClr val="FEFAC9"/>
                </a:solidFill>
                <a:latin typeface="Constantia"/>
              </a:rPr>
              <a:pPr/>
              <a:t>17-10-22</a:t>
            </a:fld>
            <a:endParaRPr lang="en-US">
              <a:solidFill>
                <a:srgbClr val="FEFAC9"/>
              </a:solidFill>
              <a:latin typeface="Constantia"/>
            </a:endParaRPr>
          </a:p>
        </p:txBody>
      </p:sp>
      <p:sp>
        <p:nvSpPr>
          <p:cNvPr id="3" name="Footer Placeholder 2"/>
          <p:cNvSpPr>
            <a:spLocks noGrp="1"/>
          </p:cNvSpPr>
          <p:nvPr>
            <p:ph type="ftr" sz="quarter" idx="11"/>
          </p:nvPr>
        </p:nvSpPr>
        <p:spPr/>
        <p:txBody>
          <a:bodyPr/>
          <a:lstStyle/>
          <a:p>
            <a:endParaRPr lang="en-US">
              <a:solidFill>
                <a:srgbClr val="FEFAC9"/>
              </a:solidFill>
              <a:latin typeface="Constantia"/>
            </a:endParaRPr>
          </a:p>
        </p:txBody>
      </p:sp>
      <p:sp>
        <p:nvSpPr>
          <p:cNvPr id="4" name="Slide Number Placeholder 3"/>
          <p:cNvSpPr>
            <a:spLocks noGrp="1"/>
          </p:cNvSpPr>
          <p:nvPr>
            <p:ph type="sldNum" sz="quarter" idx="12"/>
          </p:nvPr>
        </p:nvSpPr>
        <p:spPr/>
        <p:txBody>
          <a:bodyPr/>
          <a:lstStyle/>
          <a:p>
            <a:fld id="{D2E57653-3E58-4892-A7ED-712530ACC680}" type="slidenum">
              <a:rPr lang="en-US" smtClean="0">
                <a:solidFill>
                  <a:srgbClr val="FEFAC9"/>
                </a:solidFill>
                <a:latin typeface="Constantia"/>
              </a:rPr>
              <a:pPr/>
              <a:t>‹#›</a:t>
            </a:fld>
            <a:endParaRPr lang="en-US">
              <a:solidFill>
                <a:srgbClr val="FEFAC9"/>
              </a:solidFill>
              <a:latin typeface="Constantia"/>
            </a:endParaRPr>
          </a:p>
        </p:txBody>
      </p:sp>
    </p:spTree>
    <p:extLst>
      <p:ext uri="{BB962C8B-B14F-4D97-AF65-F5344CB8AC3E}">
        <p14:creationId xmlns:p14="http://schemas.microsoft.com/office/powerpoint/2010/main" val="392473530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9" name="Content Placeholder 28"/>
          <p:cNvSpPr>
            <a:spLocks noGrp="1"/>
          </p:cNvSpPr>
          <p:nvPr>
            <p:ph sz="quarter" idx="1"/>
          </p:nvPr>
        </p:nvSpPr>
        <p:spPr>
          <a:xfrm>
            <a:off x="457200" y="457200"/>
            <a:ext cx="6248400" cy="5715000"/>
          </a:xfrm>
        </p:spPr>
        <p:txBody>
          <a:bodyPr/>
          <a:lstStyle/>
          <a:p>
            <a:pPr lvl="0" eaLnBrk="1" latinLnBrk="0" hangingPunct="1"/>
            <a:r>
              <a:rPr lang="en-CA"/>
              <a:t>Click to edit Master text styles</a:t>
            </a:r>
          </a:p>
          <a:p>
            <a:pPr lvl="1" eaLnBrk="1" latinLnBrk="0" hangingPunct="1"/>
            <a:r>
              <a:rPr lang="en-CA"/>
              <a:t>Second level</a:t>
            </a:r>
          </a:p>
          <a:p>
            <a:pPr lvl="2" eaLnBrk="1" latinLnBrk="0" hangingPunct="1"/>
            <a:r>
              <a:rPr lang="en-CA"/>
              <a:t>Third level</a:t>
            </a:r>
          </a:p>
          <a:p>
            <a:pPr lvl="3" eaLnBrk="1" latinLnBrk="0" hangingPunct="1"/>
            <a:r>
              <a:rPr lang="en-CA"/>
              <a:t>Fourth level</a:t>
            </a:r>
          </a:p>
          <a:p>
            <a:pPr lvl="4" eaLnBrk="1" latinLnBrk="0" hangingPunct="1"/>
            <a:r>
              <a:rPr lang="en-CA"/>
              <a:t>Fifth level</a:t>
            </a:r>
            <a:endParaRPr kumimoji="0" lang="en-US"/>
          </a:p>
        </p:txBody>
      </p:sp>
      <p:sp>
        <p:nvSpPr>
          <p:cNvPr id="3" name="Text Placeholder 2"/>
          <p:cNvSpPr>
            <a:spLocks noGrp="1"/>
          </p:cNvSpPr>
          <p:nvPr>
            <p:ph type="body" idx="2"/>
          </p:nvPr>
        </p:nvSpPr>
        <p:spPr>
          <a:xfrm>
            <a:off x="6781800" y="1600200"/>
            <a:ext cx="1984248" cy="3733800"/>
          </a:xfrm>
        </p:spPr>
        <p:txBody>
          <a:bodyPr tIns="45720" bIns="45720" anchor="t" anchorCtr="0"/>
          <a:lstStyle>
            <a:lvl1pPr marL="0" indent="0">
              <a:lnSpc>
                <a:spcPct val="1250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CA"/>
              <a:t>Click to edit Master text styles</a:t>
            </a:r>
          </a:p>
        </p:txBody>
      </p:sp>
      <p:sp>
        <p:nvSpPr>
          <p:cNvPr id="31" name="Title 30"/>
          <p:cNvSpPr>
            <a:spLocks noGrp="1"/>
          </p:cNvSpPr>
          <p:nvPr>
            <p:ph type="title"/>
          </p:nvPr>
        </p:nvSpPr>
        <p:spPr>
          <a:xfrm>
            <a:off x="6781800" y="457200"/>
            <a:ext cx="19812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CA"/>
              <a:t>Click to edit Master title style</a:t>
            </a:r>
            <a:endParaRPr kumimoji="0" lang="en-US"/>
          </a:p>
        </p:txBody>
      </p:sp>
      <p:sp>
        <p:nvSpPr>
          <p:cNvPr id="8" name="Date Placeholder 7"/>
          <p:cNvSpPr>
            <a:spLocks noGrp="1"/>
          </p:cNvSpPr>
          <p:nvPr>
            <p:ph type="dt" sz="half" idx="14"/>
          </p:nvPr>
        </p:nvSpPr>
        <p:spPr/>
        <p:txBody>
          <a:bodyPr/>
          <a:lstStyle/>
          <a:p>
            <a:fld id="{B41ABA4E-CD72-497B-97AA-7213B3980F60}" type="datetimeFigureOut">
              <a:rPr lang="en-US" smtClean="0">
                <a:solidFill>
                  <a:srgbClr val="FEFAC9"/>
                </a:solidFill>
                <a:latin typeface="Constantia"/>
              </a:rPr>
              <a:pPr/>
              <a:t>17-10-22</a:t>
            </a:fld>
            <a:endParaRPr lang="en-US">
              <a:solidFill>
                <a:srgbClr val="FEFAC9"/>
              </a:solidFill>
              <a:latin typeface="Constantia"/>
            </a:endParaRPr>
          </a:p>
        </p:txBody>
      </p:sp>
      <p:sp>
        <p:nvSpPr>
          <p:cNvPr id="9" name="Slide Number Placeholder 8"/>
          <p:cNvSpPr>
            <a:spLocks noGrp="1"/>
          </p:cNvSpPr>
          <p:nvPr>
            <p:ph type="sldNum" sz="quarter" idx="15"/>
          </p:nvPr>
        </p:nvSpPr>
        <p:spPr/>
        <p:txBody>
          <a:bodyPr/>
          <a:lstStyle/>
          <a:p>
            <a:fld id="{D2E57653-3E58-4892-A7ED-712530ACC680}" type="slidenum">
              <a:rPr lang="en-US" smtClean="0">
                <a:solidFill>
                  <a:srgbClr val="FEFAC9"/>
                </a:solidFill>
                <a:latin typeface="Constantia"/>
              </a:rPr>
              <a:pPr/>
              <a:t>‹#›</a:t>
            </a:fld>
            <a:endParaRPr lang="en-US">
              <a:solidFill>
                <a:srgbClr val="FEFAC9"/>
              </a:solidFill>
              <a:latin typeface="Constantia"/>
            </a:endParaRPr>
          </a:p>
        </p:txBody>
      </p:sp>
      <p:sp>
        <p:nvSpPr>
          <p:cNvPr id="10" name="Footer Placeholder 9"/>
          <p:cNvSpPr>
            <a:spLocks noGrp="1"/>
          </p:cNvSpPr>
          <p:nvPr>
            <p:ph type="ftr" sz="quarter" idx="16"/>
          </p:nvPr>
        </p:nvSpPr>
        <p:spPr/>
        <p:txBody>
          <a:bodyPr/>
          <a:lstStyle/>
          <a:p>
            <a:endParaRPr lang="en-US">
              <a:solidFill>
                <a:srgbClr val="FEFAC9"/>
              </a:solidFill>
              <a:latin typeface="Constantia"/>
            </a:endParaRPr>
          </a:p>
        </p:txBody>
      </p:sp>
    </p:spTree>
    <p:extLst>
      <p:ext uri="{BB962C8B-B14F-4D97-AF65-F5344CB8AC3E}">
        <p14:creationId xmlns:p14="http://schemas.microsoft.com/office/powerpoint/2010/main" val="33426358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Click to edit Master title style</a:t>
            </a:r>
            <a:endParaRPr lang="en-US"/>
          </a:p>
        </p:txBody>
      </p:sp>
      <p:sp>
        <p:nvSpPr>
          <p:cNvPr id="3" name="Content Placeholder 2"/>
          <p:cNvSpPr>
            <a:spLocks noGrp="1"/>
          </p:cNvSpPr>
          <p:nvPr>
            <p:ph idx="1"/>
          </p:nvPr>
        </p:nvSpPr>
        <p:spPr/>
        <p:txBody>
          <a:body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4" name="Date Placeholder 3"/>
          <p:cNvSpPr>
            <a:spLocks noGrp="1"/>
          </p:cNvSpPr>
          <p:nvPr>
            <p:ph type="dt" sz="half" idx="10"/>
          </p:nvPr>
        </p:nvSpPr>
        <p:spPr/>
        <p:txBody>
          <a:bodyPr/>
          <a:lstStyle/>
          <a:p>
            <a:fld id="{C259A7B8-0EC4-44C9-AFEF-25E144F11C06}" type="datetime1">
              <a:rPr lang="en-US" smtClean="0"/>
              <a:pPr/>
              <a:t>17-10-22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84A37A-AFC2-4A01-80A1-FC20F2C0D5BB}"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29400" y="457200"/>
            <a:ext cx="20574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CA"/>
              <a:t>Click to edit Master title style</a:t>
            </a:r>
            <a:endParaRPr kumimoji="0" lang="en-US"/>
          </a:p>
        </p:txBody>
      </p:sp>
      <p:sp>
        <p:nvSpPr>
          <p:cNvPr id="3" name="Picture Placeholder 2"/>
          <p:cNvSpPr>
            <a:spLocks noGrp="1"/>
          </p:cNvSpPr>
          <p:nvPr>
            <p:ph type="pic" idx="1"/>
          </p:nvPr>
        </p:nvSpPr>
        <p:spPr>
          <a:xfrm>
            <a:off x="457200" y="457200"/>
            <a:ext cx="6019800" cy="5562600"/>
          </a:xfrm>
          <a:solidFill>
            <a:schemeClr val="tx2">
              <a:tint val="40000"/>
            </a:schemeClr>
          </a:solidFill>
          <a:effectLst>
            <a:outerShdw blurRad="88900" sx="103000" sy="103000" algn="ctr" rotWithShape="0">
              <a:prstClr val="black">
                <a:alpha val="32000"/>
              </a:prstClr>
            </a:outerShdw>
            <a:softEdge rad="127000"/>
          </a:effectLst>
        </p:spPr>
        <p:txBody>
          <a:bodyPr/>
          <a:lstStyle>
            <a:lvl1pPr marL="0" indent="0">
              <a:buNone/>
              <a:defRPr sz="3200">
                <a:solidFill>
                  <a:schemeClr val="bg1"/>
                </a:solidFill>
              </a:defRPr>
            </a:lvl1pPr>
          </a:lstStyle>
          <a:p>
            <a:r>
              <a:rPr kumimoji="0" lang="en-CA" dirty="0" err="1"/>
              <a:t>Dragpicturetoplaceholderorclickicontoadd</a:t>
            </a:r>
            <a:endParaRPr kumimoji="0" lang="en-US" dirty="0"/>
          </a:p>
        </p:txBody>
      </p:sp>
      <p:sp>
        <p:nvSpPr>
          <p:cNvPr id="4" name="Text Placeholder 3"/>
          <p:cNvSpPr>
            <a:spLocks noGrp="1"/>
          </p:cNvSpPr>
          <p:nvPr>
            <p:ph type="body" sz="half" idx="2"/>
          </p:nvPr>
        </p:nvSpPr>
        <p:spPr>
          <a:xfrm>
            <a:off x="6629400" y="1600200"/>
            <a:ext cx="2057400" cy="4419600"/>
          </a:xfrm>
        </p:spPr>
        <p:txBody>
          <a:bodyPr anchor="t" anchorCtr="0"/>
          <a:lstStyle>
            <a:lvl1pPr marL="0" indent="0">
              <a:lnSpc>
                <a:spcPct val="125000"/>
              </a:lnSpc>
              <a:spcAft>
                <a:spcPts val="1000"/>
              </a:spcAft>
              <a:buFontTx/>
              <a:buNone/>
              <a:defRPr sz="1600" b="0">
                <a:solidFill>
                  <a:schemeClr val="tx2"/>
                </a:solidFill>
              </a:defRPr>
            </a:lvl1pPr>
            <a:lvl2pPr>
              <a:defRPr sz="1200"/>
            </a:lvl2pPr>
            <a:lvl3pPr>
              <a:defRPr sz="1000"/>
            </a:lvl3pPr>
            <a:lvl4pPr>
              <a:defRPr sz="900"/>
            </a:lvl4pPr>
            <a:lvl5pPr>
              <a:defRPr sz="900"/>
            </a:lvl5pPr>
          </a:lstStyle>
          <a:p>
            <a:pPr lvl="0" eaLnBrk="1" latinLnBrk="0" hangingPunct="1"/>
            <a:r>
              <a:rPr kumimoji="0" lang="en-CA"/>
              <a:t>Click to edit Master text styles</a:t>
            </a:r>
          </a:p>
        </p:txBody>
      </p:sp>
      <p:sp>
        <p:nvSpPr>
          <p:cNvPr id="8" name="Date Placeholder 7"/>
          <p:cNvSpPr>
            <a:spLocks noGrp="1"/>
          </p:cNvSpPr>
          <p:nvPr>
            <p:ph type="dt" sz="half" idx="10"/>
          </p:nvPr>
        </p:nvSpPr>
        <p:spPr/>
        <p:txBody>
          <a:bodyPr/>
          <a:lstStyle/>
          <a:p>
            <a:fld id="{B41ABA4E-CD72-497B-97AA-7213B3980F60}" type="datetimeFigureOut">
              <a:rPr lang="en-US" smtClean="0">
                <a:solidFill>
                  <a:srgbClr val="FEFAC9"/>
                </a:solidFill>
                <a:latin typeface="Constantia"/>
              </a:rPr>
              <a:pPr/>
              <a:t>17-10-22</a:t>
            </a:fld>
            <a:endParaRPr lang="en-US">
              <a:solidFill>
                <a:srgbClr val="FEFAC9"/>
              </a:solidFill>
              <a:latin typeface="Constantia"/>
            </a:endParaRPr>
          </a:p>
        </p:txBody>
      </p:sp>
      <p:sp>
        <p:nvSpPr>
          <p:cNvPr id="9" name="Slide Number Placeholder 8"/>
          <p:cNvSpPr>
            <a:spLocks noGrp="1"/>
          </p:cNvSpPr>
          <p:nvPr>
            <p:ph type="sldNum" sz="quarter" idx="11"/>
          </p:nvPr>
        </p:nvSpPr>
        <p:spPr/>
        <p:txBody>
          <a:bodyPr/>
          <a:lstStyle/>
          <a:p>
            <a:fld id="{D2E57653-3E58-4892-A7ED-712530ACC680}" type="slidenum">
              <a:rPr lang="en-US" smtClean="0">
                <a:solidFill>
                  <a:srgbClr val="FEFAC9"/>
                </a:solidFill>
                <a:latin typeface="Constantia"/>
              </a:rPr>
              <a:pPr/>
              <a:t>‹#›</a:t>
            </a:fld>
            <a:endParaRPr lang="en-US">
              <a:solidFill>
                <a:srgbClr val="FEFAC9"/>
              </a:solidFill>
              <a:latin typeface="Constantia"/>
            </a:endParaRPr>
          </a:p>
        </p:txBody>
      </p:sp>
      <p:sp>
        <p:nvSpPr>
          <p:cNvPr id="10" name="Footer Placeholder 9"/>
          <p:cNvSpPr>
            <a:spLocks noGrp="1"/>
          </p:cNvSpPr>
          <p:nvPr>
            <p:ph type="ftr" sz="quarter" idx="12"/>
          </p:nvPr>
        </p:nvSpPr>
        <p:spPr/>
        <p:txBody>
          <a:bodyPr/>
          <a:lstStyle/>
          <a:p>
            <a:endParaRPr lang="en-US">
              <a:solidFill>
                <a:srgbClr val="FEFAC9"/>
              </a:solidFill>
              <a:latin typeface="Constantia"/>
            </a:endParaRPr>
          </a:p>
        </p:txBody>
      </p:sp>
    </p:spTree>
    <p:extLst>
      <p:ext uri="{BB962C8B-B14F-4D97-AF65-F5344CB8AC3E}">
        <p14:creationId xmlns:p14="http://schemas.microsoft.com/office/powerpoint/2010/main" val="230607865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CA"/>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CA"/>
              <a:t>Click to edit Master text styles</a:t>
            </a:r>
          </a:p>
          <a:p>
            <a:pPr lvl="1" eaLnBrk="1" latinLnBrk="0" hangingPunct="1"/>
            <a:r>
              <a:rPr lang="en-CA"/>
              <a:t>Second level</a:t>
            </a:r>
          </a:p>
          <a:p>
            <a:pPr lvl="2" eaLnBrk="1" latinLnBrk="0" hangingPunct="1"/>
            <a:r>
              <a:rPr lang="en-CA"/>
              <a:t>Third level</a:t>
            </a:r>
          </a:p>
          <a:p>
            <a:pPr lvl="3" eaLnBrk="1" latinLnBrk="0" hangingPunct="1"/>
            <a:r>
              <a:rPr lang="en-CA"/>
              <a:t>Fourth level</a:t>
            </a:r>
          </a:p>
          <a:p>
            <a:pPr lvl="4" eaLnBrk="1" latinLnBrk="0" hangingPunct="1"/>
            <a:r>
              <a:rPr lang="en-CA"/>
              <a:t>Fifth level</a:t>
            </a:r>
            <a:endParaRPr kumimoji="0" lang="en-US"/>
          </a:p>
        </p:txBody>
      </p:sp>
      <p:sp>
        <p:nvSpPr>
          <p:cNvPr id="4" name="Date Placeholder 3"/>
          <p:cNvSpPr>
            <a:spLocks noGrp="1"/>
          </p:cNvSpPr>
          <p:nvPr>
            <p:ph type="dt" sz="half" idx="10"/>
          </p:nvPr>
        </p:nvSpPr>
        <p:spPr/>
        <p:txBody>
          <a:bodyPr/>
          <a:lstStyle/>
          <a:p>
            <a:fld id="{B41ABA4E-CD72-497B-97AA-7213B3980F60}" type="datetimeFigureOut">
              <a:rPr lang="en-US" smtClean="0">
                <a:solidFill>
                  <a:srgbClr val="FEFAC9"/>
                </a:solidFill>
                <a:latin typeface="Constantia"/>
              </a:rPr>
              <a:pPr/>
              <a:t>17-10-22</a:t>
            </a:fld>
            <a:endParaRPr lang="en-US">
              <a:solidFill>
                <a:srgbClr val="FEFAC9"/>
              </a:solidFill>
              <a:latin typeface="Constantia"/>
            </a:endParaRPr>
          </a:p>
        </p:txBody>
      </p:sp>
      <p:sp>
        <p:nvSpPr>
          <p:cNvPr id="5" name="Footer Placeholder 4"/>
          <p:cNvSpPr>
            <a:spLocks noGrp="1"/>
          </p:cNvSpPr>
          <p:nvPr>
            <p:ph type="ftr" sz="quarter" idx="11"/>
          </p:nvPr>
        </p:nvSpPr>
        <p:spPr/>
        <p:txBody>
          <a:bodyPr/>
          <a:lstStyle/>
          <a:p>
            <a:endParaRPr lang="en-US">
              <a:solidFill>
                <a:srgbClr val="FEFAC9"/>
              </a:solidFill>
              <a:latin typeface="Constantia"/>
            </a:endParaRPr>
          </a:p>
        </p:txBody>
      </p:sp>
      <p:sp>
        <p:nvSpPr>
          <p:cNvPr id="6" name="Slide Number Placeholder 5"/>
          <p:cNvSpPr>
            <a:spLocks noGrp="1"/>
          </p:cNvSpPr>
          <p:nvPr>
            <p:ph type="sldNum" sz="quarter" idx="12"/>
          </p:nvPr>
        </p:nvSpPr>
        <p:spPr/>
        <p:txBody>
          <a:bodyPr/>
          <a:lstStyle/>
          <a:p>
            <a:fld id="{D2E57653-3E58-4892-A7ED-712530ACC680}" type="slidenum">
              <a:rPr lang="en-US" smtClean="0">
                <a:solidFill>
                  <a:srgbClr val="FEFAC9"/>
                </a:solidFill>
                <a:latin typeface="Constantia"/>
              </a:rPr>
              <a:pPr/>
              <a:t>‹#›</a:t>
            </a:fld>
            <a:endParaRPr lang="en-US">
              <a:solidFill>
                <a:srgbClr val="FEFAC9"/>
              </a:solidFill>
              <a:latin typeface="Constantia"/>
            </a:endParaRPr>
          </a:p>
        </p:txBody>
      </p:sp>
    </p:spTree>
    <p:extLst>
      <p:ext uri="{BB962C8B-B14F-4D97-AF65-F5344CB8AC3E}">
        <p14:creationId xmlns:p14="http://schemas.microsoft.com/office/powerpoint/2010/main" val="115899256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CA"/>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CA"/>
              <a:t>Click to edit Master text styles</a:t>
            </a:r>
          </a:p>
          <a:p>
            <a:pPr lvl="1" eaLnBrk="1" latinLnBrk="0" hangingPunct="1"/>
            <a:r>
              <a:rPr lang="en-CA"/>
              <a:t>Second level</a:t>
            </a:r>
          </a:p>
          <a:p>
            <a:pPr lvl="2" eaLnBrk="1" latinLnBrk="0" hangingPunct="1"/>
            <a:r>
              <a:rPr lang="en-CA"/>
              <a:t>Third level</a:t>
            </a:r>
          </a:p>
          <a:p>
            <a:pPr lvl="3" eaLnBrk="1" latinLnBrk="0" hangingPunct="1"/>
            <a:r>
              <a:rPr lang="en-CA"/>
              <a:t>Fourth level</a:t>
            </a:r>
          </a:p>
          <a:p>
            <a:pPr lvl="4" eaLnBrk="1" latinLnBrk="0" hangingPunct="1"/>
            <a:r>
              <a:rPr lang="en-CA"/>
              <a:t>Fifth level</a:t>
            </a:r>
            <a:endParaRPr kumimoji="0" lang="en-US"/>
          </a:p>
        </p:txBody>
      </p:sp>
      <p:sp>
        <p:nvSpPr>
          <p:cNvPr id="4" name="Date Placeholder 3"/>
          <p:cNvSpPr>
            <a:spLocks noGrp="1"/>
          </p:cNvSpPr>
          <p:nvPr>
            <p:ph type="dt" sz="half" idx="10"/>
          </p:nvPr>
        </p:nvSpPr>
        <p:spPr/>
        <p:txBody>
          <a:bodyPr/>
          <a:lstStyle/>
          <a:p>
            <a:fld id="{B41ABA4E-CD72-497B-97AA-7213B3980F60}" type="datetimeFigureOut">
              <a:rPr lang="en-US" smtClean="0">
                <a:solidFill>
                  <a:srgbClr val="FEFAC9"/>
                </a:solidFill>
                <a:latin typeface="Constantia"/>
              </a:rPr>
              <a:pPr/>
              <a:t>17-10-22</a:t>
            </a:fld>
            <a:endParaRPr lang="en-US">
              <a:solidFill>
                <a:srgbClr val="FEFAC9"/>
              </a:solidFill>
              <a:latin typeface="Constantia"/>
            </a:endParaRPr>
          </a:p>
        </p:txBody>
      </p:sp>
      <p:sp>
        <p:nvSpPr>
          <p:cNvPr id="5" name="Footer Placeholder 4"/>
          <p:cNvSpPr>
            <a:spLocks noGrp="1"/>
          </p:cNvSpPr>
          <p:nvPr>
            <p:ph type="ftr" sz="quarter" idx="11"/>
          </p:nvPr>
        </p:nvSpPr>
        <p:spPr/>
        <p:txBody>
          <a:bodyPr/>
          <a:lstStyle/>
          <a:p>
            <a:endParaRPr lang="en-US">
              <a:solidFill>
                <a:srgbClr val="FEFAC9"/>
              </a:solidFill>
              <a:latin typeface="Constantia"/>
            </a:endParaRPr>
          </a:p>
        </p:txBody>
      </p:sp>
      <p:sp>
        <p:nvSpPr>
          <p:cNvPr id="6" name="Slide Number Placeholder 5"/>
          <p:cNvSpPr>
            <a:spLocks noGrp="1"/>
          </p:cNvSpPr>
          <p:nvPr>
            <p:ph type="sldNum" sz="quarter" idx="12"/>
          </p:nvPr>
        </p:nvSpPr>
        <p:spPr/>
        <p:txBody>
          <a:bodyPr/>
          <a:lstStyle/>
          <a:p>
            <a:fld id="{D2E57653-3E58-4892-A7ED-712530ACC680}" type="slidenum">
              <a:rPr lang="en-US" smtClean="0">
                <a:solidFill>
                  <a:srgbClr val="FEFAC9"/>
                </a:solidFill>
                <a:latin typeface="Constantia"/>
              </a:rPr>
              <a:pPr/>
              <a:t>‹#›</a:t>
            </a:fld>
            <a:endParaRPr lang="en-US">
              <a:solidFill>
                <a:srgbClr val="FEFAC9"/>
              </a:solidFill>
              <a:latin typeface="Constantia"/>
            </a:endParaRPr>
          </a:p>
        </p:txBody>
      </p:sp>
    </p:spTree>
    <p:extLst>
      <p:ext uri="{BB962C8B-B14F-4D97-AF65-F5344CB8AC3E}">
        <p14:creationId xmlns:p14="http://schemas.microsoft.com/office/powerpoint/2010/main" val="24229050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ounded Rectangle 7"/>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82BB47B5-C739-4DAE-AACD-CC58CA843AC4}" type="datetime1">
              <a:rPr lang="en-US" smtClean="0"/>
              <a:pPr/>
              <a:t>17-10-22</a:t>
            </a:fld>
            <a:endParaRPr lang="en-US" dirty="0"/>
          </a:p>
        </p:txBody>
      </p:sp>
      <p:sp>
        <p:nvSpPr>
          <p:cNvPr id="13" name="Rectangle 12"/>
          <p:cNvSpPr/>
          <p:nvPr/>
        </p:nvSpPr>
        <p:spPr>
          <a:xfrm>
            <a:off x="451976" y="2946400"/>
            <a:ext cx="8265160"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567656" y="3048000"/>
            <a:ext cx="8033800"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A84A37A-AFC2-4A01-80A1-FC20F2C0D5BB}" type="slidenum">
              <a:rPr lang="en-US" smtClean="0"/>
              <a:pPr/>
              <a:t>‹#›</a:t>
            </a:fld>
            <a:endParaRPr lang="en-US" dirty="0"/>
          </a:p>
        </p:txBody>
      </p:sp>
      <p:sp>
        <p:nvSpPr>
          <p:cNvPr id="2" name="Title 1"/>
          <p:cNvSpPr>
            <a:spLocks noGrp="1"/>
          </p:cNvSpPr>
          <p:nvPr>
            <p:ph type="title"/>
          </p:nvPr>
        </p:nvSpPr>
        <p:spPr>
          <a:xfrm>
            <a:off x="736456" y="3200399"/>
            <a:ext cx="7696200" cy="1295401"/>
          </a:xfrm>
        </p:spPr>
        <p:txBody>
          <a:bodyPr anchor="b" anchorCtr="0">
            <a:noAutofit/>
          </a:bodyPr>
          <a:lstStyle>
            <a:lvl1pPr algn="ctr" defTabSz="914400" rtl="0" eaLnBrk="1" latinLnBrk="0" hangingPunct="1">
              <a:spcBef>
                <a:spcPct val="0"/>
              </a:spcBef>
              <a:buNone/>
              <a:defRPr lang="en-US" sz="4000" kern="1200" cap="all" baseline="0" dirty="0">
                <a:solidFill>
                  <a:schemeClr val="accent1">
                    <a:lumMod val="50000"/>
                  </a:schemeClr>
                </a:solidFill>
                <a:latin typeface="+mj-lt"/>
                <a:ea typeface="+mj-ea"/>
                <a:cs typeface="+mj-cs"/>
              </a:defRPr>
            </a:lvl1pPr>
          </a:lstStyle>
          <a:p>
            <a:r>
              <a:rPr lang="en-CA"/>
              <a:t>Click to edit Master title style</a:t>
            </a:r>
            <a:endParaRPr lang="en-US" dirty="0"/>
          </a:p>
        </p:txBody>
      </p:sp>
      <p:sp>
        <p:nvSpPr>
          <p:cNvPr id="15" name="Rectangle 14"/>
          <p:cNvSpPr/>
          <p:nvPr/>
        </p:nvSpPr>
        <p:spPr>
          <a:xfrm>
            <a:off x="675496" y="4541520"/>
            <a:ext cx="7818120"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736456" y="4607510"/>
            <a:ext cx="7696200" cy="523783"/>
          </a:xfrm>
        </p:spPr>
        <p:txBody>
          <a:bodyPr anchor="ctr">
            <a:normAutofit/>
          </a:bodyPr>
          <a:lstStyle>
            <a:lvl1pPr marL="0" indent="0" algn="ctr">
              <a:buNone/>
              <a:defRPr sz="2000" cap="all" spc="250" baseline="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CA"/>
              <a:t>Click to edit Master text styles</a:t>
            </a:r>
          </a:p>
        </p:txBody>
      </p:sp>
      <p:sp>
        <p:nvSpPr>
          <p:cNvPr id="14" name="Rectangle 13"/>
          <p:cNvSpPr/>
          <p:nvPr/>
        </p:nvSpPr>
        <p:spPr>
          <a:xfrm>
            <a:off x="675757" y="3124200"/>
            <a:ext cx="7817599" cy="207772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26128" y="408372"/>
            <a:ext cx="8260672" cy="1039427"/>
          </a:xfrm>
        </p:spPr>
        <p:txBody>
          <a:bodyPr/>
          <a:lstStyle/>
          <a:p>
            <a:r>
              <a:rPr lang="en-CA"/>
              <a:t>Click to edit Master title style</a:t>
            </a:r>
            <a:endParaRPr lang="en-US"/>
          </a:p>
        </p:txBody>
      </p:sp>
      <p:sp>
        <p:nvSpPr>
          <p:cNvPr id="3" name="Content Placeholder 2"/>
          <p:cNvSpPr>
            <a:spLocks noGrp="1"/>
          </p:cNvSpPr>
          <p:nvPr>
            <p:ph sz="half" idx="1"/>
          </p:nvPr>
        </p:nvSpPr>
        <p:spPr>
          <a:xfrm>
            <a:off x="426128" y="1719071"/>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dirty="0"/>
          </a:p>
        </p:txBody>
      </p:sp>
      <p:sp>
        <p:nvSpPr>
          <p:cNvPr id="4" name="Content Placeholder 3"/>
          <p:cNvSpPr>
            <a:spLocks noGrp="1"/>
          </p:cNvSpPr>
          <p:nvPr>
            <p:ph sz="half" idx="2"/>
          </p:nvPr>
        </p:nvSpPr>
        <p:spPr>
          <a:xfrm>
            <a:off x="4648200" y="1719071"/>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dirty="0"/>
          </a:p>
        </p:txBody>
      </p:sp>
      <p:sp>
        <p:nvSpPr>
          <p:cNvPr id="5" name="Date Placeholder 4"/>
          <p:cNvSpPr>
            <a:spLocks noGrp="1"/>
          </p:cNvSpPr>
          <p:nvPr>
            <p:ph type="dt" sz="half" idx="10"/>
          </p:nvPr>
        </p:nvSpPr>
        <p:spPr/>
        <p:txBody>
          <a:bodyPr/>
          <a:lstStyle/>
          <a:p>
            <a:fld id="{3E72AE48-94E6-46E0-BE32-5F0716DE9115}" type="datetime1">
              <a:rPr lang="en-US" smtClean="0"/>
              <a:pPr/>
              <a:t>17-10-22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84A37A-AFC2-4A01-80A1-FC20F2C0D5B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26128" y="408372"/>
            <a:ext cx="8260672" cy="1039427"/>
          </a:xfrm>
        </p:spPr>
        <p:txBody>
          <a:bodyPr/>
          <a:lstStyle>
            <a:lvl1pPr>
              <a:defRPr/>
            </a:lvl1pPr>
          </a:lstStyle>
          <a:p>
            <a:r>
              <a:rPr lang="en-CA"/>
              <a:t>Click to edit Master title style</a:t>
            </a:r>
            <a:endParaRPr lang="en-US"/>
          </a:p>
        </p:txBody>
      </p:sp>
      <p:sp>
        <p:nvSpPr>
          <p:cNvPr id="3" name="Text Placeholder 2"/>
          <p:cNvSpPr>
            <a:spLocks noGrp="1"/>
          </p:cNvSpPr>
          <p:nvPr>
            <p:ph type="body" idx="1"/>
          </p:nvPr>
        </p:nvSpPr>
        <p:spPr>
          <a:xfrm>
            <a:off x="426128" y="1722438"/>
            <a:ext cx="4040188"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a:t>Click to edit Master text styles</a:t>
            </a:r>
          </a:p>
        </p:txBody>
      </p:sp>
      <p:sp>
        <p:nvSpPr>
          <p:cNvPr id="4" name="Content Placeholder 3"/>
          <p:cNvSpPr>
            <a:spLocks noGrp="1"/>
          </p:cNvSpPr>
          <p:nvPr>
            <p:ph sz="half" idx="2"/>
          </p:nvPr>
        </p:nvSpPr>
        <p:spPr>
          <a:xfrm>
            <a:off x="426128" y="2438400"/>
            <a:ext cx="4040188"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dirty="0"/>
          </a:p>
        </p:txBody>
      </p:sp>
      <p:sp>
        <p:nvSpPr>
          <p:cNvPr id="5" name="Text Placeholder 4"/>
          <p:cNvSpPr>
            <a:spLocks noGrp="1"/>
          </p:cNvSpPr>
          <p:nvPr>
            <p:ph type="body" sz="quarter" idx="3"/>
          </p:nvPr>
        </p:nvSpPr>
        <p:spPr>
          <a:xfrm>
            <a:off x="4645025" y="1722438"/>
            <a:ext cx="4041775"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a:t>Click to edit Master text styles</a:t>
            </a:r>
          </a:p>
        </p:txBody>
      </p:sp>
      <p:sp>
        <p:nvSpPr>
          <p:cNvPr id="6" name="Content Placeholder 5"/>
          <p:cNvSpPr>
            <a:spLocks noGrp="1"/>
          </p:cNvSpPr>
          <p:nvPr>
            <p:ph sz="quarter" idx="4"/>
          </p:nvPr>
        </p:nvSpPr>
        <p:spPr>
          <a:xfrm>
            <a:off x="4645025" y="2438400"/>
            <a:ext cx="4041775"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dirty="0"/>
          </a:p>
        </p:txBody>
      </p:sp>
      <p:sp>
        <p:nvSpPr>
          <p:cNvPr id="7" name="Date Placeholder 6"/>
          <p:cNvSpPr>
            <a:spLocks noGrp="1"/>
          </p:cNvSpPr>
          <p:nvPr>
            <p:ph type="dt" sz="half" idx="10"/>
          </p:nvPr>
        </p:nvSpPr>
        <p:spPr/>
        <p:txBody>
          <a:bodyPr/>
          <a:lstStyle/>
          <a:p>
            <a:fld id="{0884C285-8BCE-48FC-97D9-E2837AF38351}" type="datetime1">
              <a:rPr lang="en-US" smtClean="0"/>
              <a:pPr/>
              <a:t>17-10-22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A84A37A-AFC2-4A01-80A1-FC20F2C0D5B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Click to edit Master title style</a:t>
            </a:r>
            <a:endParaRPr lang="en-US"/>
          </a:p>
        </p:txBody>
      </p:sp>
      <p:sp>
        <p:nvSpPr>
          <p:cNvPr id="3" name="Date Placeholder 2"/>
          <p:cNvSpPr>
            <a:spLocks noGrp="1"/>
          </p:cNvSpPr>
          <p:nvPr>
            <p:ph type="dt" sz="half" idx="10"/>
          </p:nvPr>
        </p:nvSpPr>
        <p:spPr/>
        <p:txBody>
          <a:bodyPr/>
          <a:lstStyle/>
          <a:p>
            <a:fld id="{0E70D3E6-EF16-4488-94A4-211508FE4682}" type="datetime1">
              <a:rPr lang="en-US" smtClean="0"/>
              <a:pPr/>
              <a:t>17-10-22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A84A37A-AFC2-4A01-80A1-FC20F2C0D5B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ounded Rectangle 10"/>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p:cNvSpPr>
            <a:spLocks noGrp="1"/>
          </p:cNvSpPr>
          <p:nvPr>
            <p:ph type="dt" sz="half" idx="10"/>
          </p:nvPr>
        </p:nvSpPr>
        <p:spPr/>
        <p:txBody>
          <a:bodyPr/>
          <a:lstStyle/>
          <a:p>
            <a:fld id="{7077FB3B-20DA-4D0E-BF16-8262B7156612}" type="datetime1">
              <a:rPr lang="en-US" smtClean="0"/>
              <a:pPr/>
              <a:t>17-10-22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A84A37A-AFC2-4A01-80A1-FC20F2C0D5B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ounded Rectangle 11"/>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886200" y="685800"/>
            <a:ext cx="4572000" cy="525780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dirty="0"/>
          </a:p>
        </p:txBody>
      </p:sp>
      <p:sp>
        <p:nvSpPr>
          <p:cNvPr id="5" name="Date Placeholder 4"/>
          <p:cNvSpPr>
            <a:spLocks noGrp="1"/>
          </p:cNvSpPr>
          <p:nvPr>
            <p:ph type="dt" sz="half" idx="10"/>
          </p:nvPr>
        </p:nvSpPr>
        <p:spPr/>
        <p:txBody>
          <a:bodyPr/>
          <a:lstStyle/>
          <a:p>
            <a:fld id="{8C273C2C-6BD0-40EC-8D8D-4D51F089C5EB}" type="datetime1">
              <a:rPr lang="en-US" smtClean="0"/>
              <a:pPr/>
              <a:t>17-10-22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84A37A-AFC2-4A01-80A1-FC20F2C0D5BB}" type="slidenum">
              <a:rPr lang="en-US" smtClean="0"/>
              <a:pPr/>
              <a:t>‹#›</a:t>
            </a:fld>
            <a:endParaRPr lang="en-US"/>
          </a:p>
        </p:txBody>
      </p:sp>
      <p:sp>
        <p:nvSpPr>
          <p:cNvPr id="8" name="Rectangle 7"/>
          <p:cNvSpPr/>
          <p:nvPr/>
        </p:nvSpPr>
        <p:spPr>
          <a:xfrm>
            <a:off x="560034" y="1505712"/>
            <a:ext cx="2716566" cy="3523488"/>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676690" y="1642472"/>
            <a:ext cx="2483254" cy="3234328"/>
          </a:xfrm>
          <a:prstGeom prst="rect">
            <a:avLst/>
          </a:prstGeom>
          <a:solidFill>
            <a:srgbClr val="FFFFFF"/>
          </a:solid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769000" y="2971800"/>
            <a:ext cx="2298634" cy="1752600"/>
          </a:xfrm>
        </p:spPr>
        <p:txBody>
          <a:bodyPr/>
          <a:lstStyle>
            <a:lvl1pPr marL="0" indent="0">
              <a:spcBef>
                <a:spcPts val="4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CA"/>
              <a:t>Click to edit Master text styles</a:t>
            </a:r>
          </a:p>
        </p:txBody>
      </p:sp>
      <p:sp>
        <p:nvSpPr>
          <p:cNvPr id="2" name="Title 1"/>
          <p:cNvSpPr>
            <a:spLocks noGrp="1"/>
          </p:cNvSpPr>
          <p:nvPr>
            <p:ph type="title"/>
          </p:nvPr>
        </p:nvSpPr>
        <p:spPr>
          <a:xfrm>
            <a:off x="769000" y="1734312"/>
            <a:ext cx="2298634" cy="1191620"/>
          </a:xfrm>
        </p:spPr>
        <p:txBody>
          <a:bodyPr anchor="b">
            <a:normAutofit/>
          </a:bodyPr>
          <a:lstStyle>
            <a:lvl1pPr algn="l">
              <a:defRPr sz="2000" b="0">
                <a:solidFill>
                  <a:schemeClr val="accent1">
                    <a:lumMod val="75000"/>
                  </a:schemeClr>
                </a:solidFill>
              </a:defRPr>
            </a:lvl1pPr>
          </a:lstStyle>
          <a:p>
            <a:r>
              <a:rPr lang="en-CA"/>
              <a:t>Click to edit Master title style</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ounded Rectangle 8"/>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685800" y="621437"/>
            <a:ext cx="7772400" cy="4331564"/>
          </a:xfrm>
          <a:solidFill>
            <a:schemeClr val="bg2"/>
          </a:solidFill>
          <a:ln>
            <a:noFill/>
          </a:ln>
          <a:effectLst>
            <a:softEdge rad="12700"/>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CA" dirty="0" err="1"/>
              <a:t>Dragpicturetoplaceholderorclickicontoadd</a:t>
            </a:r>
            <a:endParaRPr lang="en-US" dirty="0"/>
          </a:p>
        </p:txBody>
      </p:sp>
      <p:sp>
        <p:nvSpPr>
          <p:cNvPr id="5" name="Date Placeholder 4"/>
          <p:cNvSpPr>
            <a:spLocks noGrp="1"/>
          </p:cNvSpPr>
          <p:nvPr>
            <p:ph type="dt" sz="half" idx="10"/>
          </p:nvPr>
        </p:nvSpPr>
        <p:spPr/>
        <p:txBody>
          <a:bodyPr/>
          <a:lstStyle/>
          <a:p>
            <a:fld id="{2D377F5C-EDA7-4864-9756-35769B0E62CF}" type="datetime1">
              <a:rPr lang="en-US" smtClean="0"/>
              <a:pPr/>
              <a:t>17-10-22</a:t>
            </a:fld>
            <a:endParaRPr lang="en-US"/>
          </a:p>
        </p:txBody>
      </p:sp>
      <p:sp>
        <p:nvSpPr>
          <p:cNvPr id="7" name="Slide Number Placeholder 6"/>
          <p:cNvSpPr>
            <a:spLocks noGrp="1"/>
          </p:cNvSpPr>
          <p:nvPr>
            <p:ph type="sldNum" sz="quarter" idx="12"/>
          </p:nvPr>
        </p:nvSpPr>
        <p:spPr/>
        <p:txBody>
          <a:bodyPr/>
          <a:lstStyle/>
          <a:p>
            <a:fld id="{FA84A37A-AFC2-4A01-80A1-FC20F2C0D5BB}" type="slidenum">
              <a:rPr lang="en-US" smtClean="0"/>
              <a:pPr/>
              <a:t>‹#›</a:t>
            </a:fld>
            <a:endParaRPr lang="en-US"/>
          </a:p>
        </p:txBody>
      </p:sp>
      <p:sp>
        <p:nvSpPr>
          <p:cNvPr id="10" name="Rectangle 9"/>
          <p:cNvSpPr/>
          <p:nvPr/>
        </p:nvSpPr>
        <p:spPr>
          <a:xfrm>
            <a:off x="685800" y="4953000"/>
            <a:ext cx="7772400" cy="13716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61999" y="5029200"/>
            <a:ext cx="7600765" cy="1202924"/>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p:txBody>
          <a:bodyPr/>
          <a:lstStyle/>
          <a:p>
            <a:endParaRPr lang="en-US"/>
          </a:p>
        </p:txBody>
      </p:sp>
      <p:sp>
        <p:nvSpPr>
          <p:cNvPr id="13" name="Rectangle 12"/>
          <p:cNvSpPr/>
          <p:nvPr/>
        </p:nvSpPr>
        <p:spPr>
          <a:xfrm>
            <a:off x="914400" y="5638800"/>
            <a:ext cx="7328514" cy="451696"/>
          </a:xfrm>
          <a:prstGeom prst="rect">
            <a:avLst/>
          </a:prstGeom>
          <a:solidFill>
            <a:schemeClr val="accent1"/>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605589" y="5074920"/>
            <a:ext cx="7946136" cy="1097280"/>
          </a:xfrm>
          <a:prstGeom prst="rect">
            <a:avLst/>
          </a:prstGeom>
          <a:no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956289" y="5656556"/>
            <a:ext cx="7244736" cy="401715"/>
          </a:xfrm>
        </p:spPr>
        <p:txBody>
          <a:bodyPr anchor="ctr">
            <a:normAutofit/>
          </a:bodyPr>
          <a:lstStyle>
            <a:lvl1pPr marL="0" indent="0" algn="ctr">
              <a:buNone/>
              <a:defRPr sz="1500" cap="all" spc="250" baseline="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CA"/>
              <a:t>Click to edit Master text styles</a:t>
            </a:r>
          </a:p>
        </p:txBody>
      </p:sp>
      <p:sp>
        <p:nvSpPr>
          <p:cNvPr id="2" name="Title 1"/>
          <p:cNvSpPr>
            <a:spLocks noGrp="1"/>
          </p:cNvSpPr>
          <p:nvPr>
            <p:ph type="title"/>
          </p:nvPr>
        </p:nvSpPr>
        <p:spPr>
          <a:xfrm>
            <a:off x="914400" y="5105400"/>
            <a:ext cx="7328514" cy="523043"/>
          </a:xfrm>
        </p:spPr>
        <p:txBody>
          <a:bodyPr anchor="ctr" anchorCtr="0"/>
          <a:lstStyle>
            <a:lvl1pPr algn="ctr">
              <a:defRPr sz="2000" b="0">
                <a:solidFill>
                  <a:schemeClr val="accent1">
                    <a:lumMod val="75000"/>
                  </a:schemeClr>
                </a:solidFill>
              </a:defRPr>
            </a:lvl1pPr>
          </a:lstStyle>
          <a:p>
            <a:r>
              <a:rPr lang="en-CA"/>
              <a:t>Click to edit Master title style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theme" Target="../theme/theme2.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 name="Rounded Rectangle 6"/>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457200" y="1752600"/>
            <a:ext cx="8229600" cy="4373563"/>
          </a:xfrm>
          <a:prstGeom prst="rect">
            <a:avLst/>
          </a:prstGeom>
        </p:spPr>
        <p:txBody>
          <a:bodyPr vert="horz" lIns="91440" tIns="45720" rIns="91440" bIns="45720" rtlCol="0">
            <a:normAutofit/>
          </a:body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2"/>
                </a:solidFill>
              </a:defRPr>
            </a:lvl1pPr>
          </a:lstStyle>
          <a:p>
            <a:fld id="{88B99C93-F56F-46AB-9EB8-53614A95B15F}" type="datetime1">
              <a:rPr lang="en-US" smtClean="0"/>
              <a:pPr/>
              <a:t>17-10-22</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2"/>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2"/>
                </a:solidFill>
              </a:defRPr>
            </a:lvl1pPr>
          </a:lstStyle>
          <a:p>
            <a:fld id="{FA84A37A-AFC2-4A01-80A1-FC20F2C0D5BB}" type="slidenum">
              <a:rPr lang="en-US" smtClean="0"/>
              <a:pPr/>
              <a:t>‹#›</a:t>
            </a:fld>
            <a:endParaRPr lang="en-US" dirty="0"/>
          </a:p>
        </p:txBody>
      </p:sp>
      <p:sp>
        <p:nvSpPr>
          <p:cNvPr id="9" name="Rectangle 8"/>
          <p:cNvSpPr/>
          <p:nvPr/>
        </p:nvSpPr>
        <p:spPr>
          <a:xfrm>
            <a:off x="274320" y="278166"/>
            <a:ext cx="8595360" cy="132588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10" name="Rectangle 9"/>
          <p:cNvSpPr/>
          <p:nvPr/>
        </p:nvSpPr>
        <p:spPr>
          <a:xfrm>
            <a:off x="372863" y="372862"/>
            <a:ext cx="8380520" cy="111858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26128" y="408372"/>
            <a:ext cx="8260672" cy="1039427"/>
          </a:xfrm>
          <a:prstGeom prst="rect">
            <a:avLst/>
          </a:prstGeom>
        </p:spPr>
        <p:txBody>
          <a:bodyPr vert="horz" lIns="91440" tIns="45720" rIns="91440" bIns="45720" rtlCol="0" anchor="ctr">
            <a:normAutofit/>
          </a:bodyPr>
          <a:lstStyle/>
          <a:p>
            <a:r>
              <a:rPr lang="en-CA"/>
              <a:t>Click to edit Master title style</a:t>
            </a:r>
            <a:endParaRPr lang="en-US" dirty="0"/>
          </a:p>
        </p:txBody>
      </p:sp>
    </p:spTree>
  </p:cSld>
  <p:clrMap bg1="lt1" tx1="dk1" bg2="lt2" tx2="dk2" accent1="accent1" accent2="accent2" accent3="accent3" accent4="accent4" accent5="accent5" accent6="accent6" hlink="hlink" folHlink="folHlink"/>
  <p:sldLayoutIdLst>
    <p:sldLayoutId id="2147483830" r:id="rId1"/>
    <p:sldLayoutId id="2147483831" r:id="rId2"/>
    <p:sldLayoutId id="2147483832" r:id="rId3"/>
    <p:sldLayoutId id="2147483833" r:id="rId4"/>
    <p:sldLayoutId id="2147483834" r:id="rId5"/>
    <p:sldLayoutId id="2147483835" r:id="rId6"/>
    <p:sldLayoutId id="2147483836" r:id="rId7"/>
    <p:sldLayoutId id="2147483837" r:id="rId8"/>
    <p:sldLayoutId id="2147483838" r:id="rId9"/>
    <p:sldLayoutId id="2147483839" r:id="rId10"/>
    <p:sldLayoutId id="2147483840" r:id="rId11"/>
  </p:sldLayoutIdLst>
  <p:hf sldNum="0" hdr="0" ftr="0" dt="0"/>
  <p:txStyles>
    <p:titleStyle>
      <a:lvl1pPr algn="ctr" defTabSz="914400" rtl="0" eaLnBrk="1" latinLnBrk="0" hangingPunct="1">
        <a:spcBef>
          <a:spcPct val="0"/>
        </a:spcBef>
        <a:buNone/>
        <a:defRPr sz="3500" kern="1200" cap="all" baseline="0">
          <a:solidFill>
            <a:schemeClr val="accent1">
              <a:lumMod val="75000"/>
            </a:schemeClr>
          </a:solidFill>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2pPr>
      <a:lvl3pPr marL="914400" indent="-228600" algn="l" defTabSz="914400" rtl="0" eaLnBrk="1" latinLnBrk="0" hangingPunct="1">
        <a:spcBef>
          <a:spcPct val="20000"/>
        </a:spcBef>
        <a:buClr>
          <a:schemeClr val="accent3"/>
        </a:buClr>
        <a:buFont typeface="Arial" pitchFamily="34" charset="0"/>
        <a:buChar char="•"/>
        <a:defRPr sz="1800" kern="1200">
          <a:solidFill>
            <a:schemeClr val="tx2"/>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2"/>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600" kern="1200" baseline="0">
          <a:solidFill>
            <a:schemeClr val="tx2"/>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6pPr>
      <a:lvl7pPr marL="2011680" indent="-182880" algn="l" defTabSz="914400" rtl="0" eaLnBrk="1" latinLnBrk="0" hangingPunct="1">
        <a:spcBef>
          <a:spcPct val="20000"/>
        </a:spcBef>
        <a:buClr>
          <a:schemeClr val="accent2"/>
        </a:buClr>
        <a:buFont typeface="Arial" pitchFamily="34" charset="0"/>
        <a:buChar char="•"/>
        <a:defRPr sz="1400" kern="1200">
          <a:solidFill>
            <a:schemeClr val="tx2"/>
          </a:solidFill>
          <a:latin typeface="+mn-lt"/>
          <a:ea typeface="+mn-ea"/>
          <a:cs typeface="+mn-cs"/>
        </a:defRPr>
      </a:lvl7pPr>
      <a:lvl8pPr marL="2194560" indent="-182880" algn="l" defTabSz="914400" rtl="0" eaLnBrk="1" latinLnBrk="0" hangingPunct="1">
        <a:spcBef>
          <a:spcPct val="20000"/>
        </a:spcBef>
        <a:buClr>
          <a:schemeClr val="accent3"/>
        </a:buClr>
        <a:buFont typeface="Arial" pitchFamily="34" charset="0"/>
        <a:buChar char="•"/>
        <a:defRPr sz="1400" kern="1200">
          <a:solidFill>
            <a:schemeClr val="tx2"/>
          </a:solidFill>
          <a:latin typeface="+mn-lt"/>
          <a:ea typeface="+mn-ea"/>
          <a:cs typeface="+mn-cs"/>
        </a:defRPr>
      </a:lvl8pPr>
      <a:lvl9pPr marL="2377440" indent="-182880" algn="l" defTabSz="914400" rtl="0" eaLnBrk="1" latinLnBrk="0" hangingPunct="1">
        <a:spcBef>
          <a:spcPct val="20000"/>
        </a:spcBef>
        <a:buClr>
          <a:schemeClr val="accent4"/>
        </a:buClr>
        <a:buFont typeface="Arial" pitchFamily="34" charset="0"/>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Text Placeholder 8"/>
          <p:cNvSpPr>
            <a:spLocks noGrp="1"/>
          </p:cNvSpPr>
          <p:nvPr>
            <p:ph type="body" idx="1"/>
          </p:nvPr>
        </p:nvSpPr>
        <p:spPr>
          <a:xfrm>
            <a:off x="457200" y="1447800"/>
            <a:ext cx="8229600" cy="4678363"/>
          </a:xfrm>
          <a:prstGeom prst="rect">
            <a:avLst/>
          </a:prstGeom>
        </p:spPr>
        <p:txBody>
          <a:bodyPr vert="horz">
            <a:normAutofit/>
          </a:bodyPr>
          <a:lstStyle/>
          <a:p>
            <a:pPr lvl="0" eaLnBrk="1" latinLnBrk="0" hangingPunct="1"/>
            <a:r>
              <a:rPr kumimoji="0" lang="en-CA"/>
              <a:t>Click to edit Master text styles</a:t>
            </a:r>
          </a:p>
          <a:p>
            <a:pPr lvl="1" eaLnBrk="1" latinLnBrk="0" hangingPunct="1"/>
            <a:r>
              <a:rPr kumimoji="0" lang="en-CA"/>
              <a:t>Second level</a:t>
            </a:r>
          </a:p>
          <a:p>
            <a:pPr lvl="2" eaLnBrk="1" latinLnBrk="0" hangingPunct="1"/>
            <a:r>
              <a:rPr kumimoji="0" lang="en-CA"/>
              <a:t>Third level</a:t>
            </a:r>
          </a:p>
          <a:p>
            <a:pPr lvl="3" eaLnBrk="1" latinLnBrk="0" hangingPunct="1"/>
            <a:r>
              <a:rPr kumimoji="0" lang="en-CA"/>
              <a:t>Fourth level</a:t>
            </a:r>
          </a:p>
          <a:p>
            <a:pPr lvl="4" eaLnBrk="1" latinLnBrk="0" hangingPunct="1"/>
            <a:r>
              <a:rPr kumimoji="0" lang="en-CA"/>
              <a:t>Fifth level</a:t>
            </a:r>
            <a:endParaRPr kumimoji="0" lang="en-US"/>
          </a:p>
        </p:txBody>
      </p:sp>
      <p:sp>
        <p:nvSpPr>
          <p:cNvPr id="24" name="Date Placeholder 23"/>
          <p:cNvSpPr>
            <a:spLocks noGrp="1"/>
          </p:cNvSpPr>
          <p:nvPr>
            <p:ph type="dt" sz="half" idx="2"/>
          </p:nvPr>
        </p:nvSpPr>
        <p:spPr>
          <a:xfrm>
            <a:off x="5791200" y="6203667"/>
            <a:ext cx="2590800" cy="384048"/>
          </a:xfrm>
          <a:prstGeom prst="rect">
            <a:avLst/>
          </a:prstGeom>
        </p:spPr>
        <p:txBody>
          <a:bodyPr vert="horz" anchor="ctr" anchorCtr="0"/>
          <a:lstStyle>
            <a:lvl1pPr algn="l" eaLnBrk="1" latinLnBrk="0" hangingPunct="1">
              <a:defRPr kumimoji="0" sz="1200">
                <a:solidFill>
                  <a:schemeClr val="tx2"/>
                </a:solidFill>
              </a:defRPr>
            </a:lvl1pPr>
          </a:lstStyle>
          <a:p>
            <a:fld id="{B41ABA4E-CD72-497B-97AA-7213B3980F60}" type="datetimeFigureOut">
              <a:rPr lang="en-US" smtClean="0">
                <a:solidFill>
                  <a:srgbClr val="FEFAC9"/>
                </a:solidFill>
                <a:latin typeface="Constantia"/>
              </a:rPr>
              <a:pPr/>
              <a:t>17-10-22</a:t>
            </a:fld>
            <a:endParaRPr lang="en-US">
              <a:solidFill>
                <a:srgbClr val="FEFAC9"/>
              </a:solidFill>
              <a:latin typeface="Constantia"/>
            </a:endParaRPr>
          </a:p>
        </p:txBody>
      </p:sp>
      <p:sp>
        <p:nvSpPr>
          <p:cNvPr id="10" name="Footer Placeholder 9"/>
          <p:cNvSpPr>
            <a:spLocks noGrp="1"/>
          </p:cNvSpPr>
          <p:nvPr>
            <p:ph type="ftr" sz="quarter" idx="3"/>
          </p:nvPr>
        </p:nvSpPr>
        <p:spPr>
          <a:xfrm>
            <a:off x="2133600" y="6203667"/>
            <a:ext cx="3581400" cy="384048"/>
          </a:xfrm>
          <a:prstGeom prst="rect">
            <a:avLst/>
          </a:prstGeom>
        </p:spPr>
        <p:txBody>
          <a:bodyPr vert="horz" anchor="ctr" anchorCtr="0"/>
          <a:lstStyle>
            <a:lvl1pPr algn="r" eaLnBrk="1" latinLnBrk="0" hangingPunct="1">
              <a:defRPr kumimoji="0" sz="1200">
                <a:solidFill>
                  <a:schemeClr val="tx2"/>
                </a:solidFill>
              </a:defRPr>
            </a:lvl1pPr>
          </a:lstStyle>
          <a:p>
            <a:endParaRPr lang="en-US">
              <a:solidFill>
                <a:srgbClr val="FEFAC9"/>
              </a:solidFill>
              <a:latin typeface="Constantia"/>
            </a:endParaRPr>
          </a:p>
        </p:txBody>
      </p:sp>
      <p:sp>
        <p:nvSpPr>
          <p:cNvPr id="22" name="Slide Number Placeholder 21"/>
          <p:cNvSpPr>
            <a:spLocks noGrp="1"/>
          </p:cNvSpPr>
          <p:nvPr>
            <p:ph type="sldNum" sz="quarter" idx="4"/>
          </p:nvPr>
        </p:nvSpPr>
        <p:spPr>
          <a:xfrm>
            <a:off x="8410575" y="6181531"/>
            <a:ext cx="609600" cy="457200"/>
          </a:xfrm>
          <a:prstGeom prst="rect">
            <a:avLst/>
          </a:prstGeom>
          <a:noFill/>
        </p:spPr>
        <p:txBody>
          <a:bodyPr vert="horz" lIns="0" tIns="0" rIns="0" bIns="0" anchor="ctr" anchorCtr="0">
            <a:noAutofit/>
          </a:bodyPr>
          <a:lstStyle>
            <a:lvl1pPr algn="ctr" eaLnBrk="1" latinLnBrk="0" hangingPunct="1">
              <a:defRPr kumimoji="0" sz="1600" baseline="0">
                <a:solidFill>
                  <a:schemeClr val="tx2"/>
                </a:solidFill>
              </a:defRPr>
            </a:lvl1pPr>
          </a:lstStyle>
          <a:p>
            <a:fld id="{D2E57653-3E58-4892-A7ED-712530ACC680}" type="slidenum">
              <a:rPr lang="en-US" smtClean="0">
                <a:solidFill>
                  <a:srgbClr val="FEFAC9"/>
                </a:solidFill>
                <a:latin typeface="Constantia"/>
              </a:rPr>
              <a:pPr/>
              <a:t>‹#›</a:t>
            </a:fld>
            <a:endParaRPr lang="en-US">
              <a:solidFill>
                <a:srgbClr val="FEFAC9"/>
              </a:solidFill>
              <a:latin typeface="Constantia"/>
            </a:endParaRPr>
          </a:p>
        </p:txBody>
      </p:sp>
      <p:sp>
        <p:nvSpPr>
          <p:cNvPr id="5" name="Title Placeholder 4"/>
          <p:cNvSpPr>
            <a:spLocks noGrp="1"/>
          </p:cNvSpPr>
          <p:nvPr>
            <p:ph type="title"/>
          </p:nvPr>
        </p:nvSpPr>
        <p:spPr>
          <a:xfrm>
            <a:off x="457200" y="152400"/>
            <a:ext cx="8229600" cy="1219200"/>
          </a:xfrm>
          <a:prstGeom prst="rect">
            <a:avLst/>
          </a:prstGeom>
          <a:ln w="6350" cap="rnd">
            <a:noFill/>
          </a:ln>
        </p:spPr>
        <p:txBody>
          <a:bodyPr vert="horz" anchor="b" anchorCtr="0">
            <a:normAutofit/>
          </a:bodyPr>
          <a:lstStyle/>
          <a:p>
            <a:r>
              <a:rPr kumimoji="0" lang="en-CA"/>
              <a:t>Click to edit Master title style</a:t>
            </a:r>
            <a:endParaRPr kumimoji="0" lang="en-US"/>
          </a:p>
        </p:txBody>
      </p:sp>
    </p:spTree>
    <p:extLst>
      <p:ext uri="{BB962C8B-B14F-4D97-AF65-F5344CB8AC3E}">
        <p14:creationId xmlns:p14="http://schemas.microsoft.com/office/powerpoint/2010/main" val="3849112944"/>
      </p:ext>
    </p:extLst>
  </p:cSld>
  <p:clrMap bg1="dk1" tx1="lt1" bg2="dk2" tx2="lt2" accent1="accent1" accent2="accent2" accent3="accent3" accent4="accent4" accent5="accent5" accent6="accent6" hlink="hlink" folHlink="folHlink"/>
  <p:sldLayoutIdLst>
    <p:sldLayoutId id="2147483842" r:id="rId1"/>
    <p:sldLayoutId id="2147483843" r:id="rId2"/>
    <p:sldLayoutId id="2147483844" r:id="rId3"/>
    <p:sldLayoutId id="2147483845" r:id="rId4"/>
    <p:sldLayoutId id="2147483846" r:id="rId5"/>
    <p:sldLayoutId id="2147483847" r:id="rId6"/>
    <p:sldLayoutId id="2147483848" r:id="rId7"/>
    <p:sldLayoutId id="2147483849" r:id="rId8"/>
    <p:sldLayoutId id="2147483850" r:id="rId9"/>
    <p:sldLayoutId id="2147483851" r:id="rId10"/>
    <p:sldLayoutId id="2147483852" r:id="rId11"/>
  </p:sldLayoutIdLst>
  <p:txStyles>
    <p:titleStyle>
      <a:lvl1pPr algn="l" rtl="0" eaLnBrk="1" latinLnBrk="0" hangingPunct="1">
        <a:spcBef>
          <a:spcPct val="0"/>
        </a:spcBef>
        <a:buNone/>
        <a:defRPr kumimoji="0" lang="en-US" sz="4200" b="0" kern="1200" spc="-100" baseline="0" dirty="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latin typeface="+mj-lt"/>
          <a:ea typeface="+mj-ea"/>
          <a:cs typeface="+mj-cs"/>
        </a:defRPr>
      </a:lvl1pPr>
    </p:titleStyle>
    <p:bodyStyle>
      <a:lvl1pPr marL="274320" indent="-274320" algn="l" rtl="0" eaLnBrk="1" latinLnBrk="0" hangingPunct="1">
        <a:spcBef>
          <a:spcPts val="600"/>
        </a:spcBef>
        <a:buClr>
          <a:schemeClr val="accent2"/>
        </a:buClr>
        <a:buSzPct val="85000"/>
        <a:buFont typeface="Wingdings 2"/>
        <a:buChar char=""/>
        <a:defRPr kumimoji="0" sz="2600" kern="1200">
          <a:solidFill>
            <a:schemeClr val="tx1"/>
          </a:solidFill>
          <a:latin typeface="+mn-lt"/>
          <a:ea typeface="+mn-ea"/>
          <a:cs typeface="+mn-cs"/>
        </a:defRPr>
      </a:lvl1pPr>
      <a:lvl2pPr marL="640080" indent="-274320" algn="l" rtl="0" eaLnBrk="1" latinLnBrk="0" hangingPunct="1">
        <a:spcBef>
          <a:spcPts val="300"/>
        </a:spcBef>
        <a:buClr>
          <a:schemeClr val="accent2">
            <a:shade val="75000"/>
          </a:schemeClr>
        </a:buClr>
        <a:buSzPct val="85000"/>
        <a:buFont typeface="Wingdings 2"/>
        <a:buChar char=""/>
        <a:defRPr kumimoji="0" sz="2400" kern="1200">
          <a:solidFill>
            <a:schemeClr val="tx2"/>
          </a:solidFill>
          <a:latin typeface="+mn-lt"/>
          <a:ea typeface="+mn-ea"/>
          <a:cs typeface="+mn-cs"/>
        </a:defRPr>
      </a:lvl2pPr>
      <a:lvl3pPr marL="1005840" indent="-228600" algn="l" rtl="0" eaLnBrk="1" latinLnBrk="0" hangingPunct="1">
        <a:spcBef>
          <a:spcPts val="300"/>
        </a:spcBef>
        <a:buClr>
          <a:schemeClr val="accent2">
            <a:shade val="50000"/>
          </a:schemeClr>
        </a:buClr>
        <a:buSzPct val="85000"/>
        <a:buFont typeface="Wingdings 2"/>
        <a:buChar char=""/>
        <a:defRPr kumimoji="0" sz="2100" kern="1200">
          <a:solidFill>
            <a:schemeClr val="tx1"/>
          </a:solidFill>
          <a:latin typeface="+mn-lt"/>
          <a:ea typeface="+mn-ea"/>
          <a:cs typeface="+mn-cs"/>
        </a:defRPr>
      </a:lvl3pPr>
      <a:lvl4pPr marL="1280160" indent="-228600" algn="l" rtl="0" eaLnBrk="1" latinLnBrk="0" hangingPunct="1">
        <a:spcBef>
          <a:spcPts val="300"/>
        </a:spcBef>
        <a:buClr>
          <a:schemeClr val="accent2">
            <a:shade val="75000"/>
          </a:schemeClr>
        </a:buClr>
        <a:buSzPct val="85000"/>
        <a:buFont typeface="Wingdings 2" pitchFamily="18" charset="2"/>
        <a:buChar char=""/>
        <a:defRPr kumimoji="0" sz="1900" kern="1200">
          <a:solidFill>
            <a:schemeClr val="tx1"/>
          </a:solidFill>
          <a:latin typeface="+mn-lt"/>
          <a:ea typeface="+mn-ea"/>
          <a:cs typeface="+mn-cs"/>
        </a:defRPr>
      </a:lvl4pPr>
      <a:lvl5pPr marL="1554480" indent="-228600" algn="l" rtl="0" eaLnBrk="1" latinLnBrk="0" hangingPunct="1">
        <a:spcBef>
          <a:spcPts val="340"/>
        </a:spcBef>
        <a:buClr>
          <a:schemeClr val="accent2">
            <a:shade val="75000"/>
          </a:schemeClr>
        </a:buClr>
        <a:buSzPct val="85000"/>
        <a:buFont typeface="Wingdings 2" pitchFamily="18" charset="2"/>
        <a:buChar char=""/>
        <a:defRPr kumimoji="0" sz="1600" kern="1200">
          <a:solidFill>
            <a:schemeClr val="tx1"/>
          </a:solidFill>
          <a:latin typeface="+mn-lt"/>
          <a:ea typeface="+mn-ea"/>
          <a:cs typeface="+mn-cs"/>
        </a:defRPr>
      </a:lvl5pPr>
      <a:lvl6pPr marL="1828800" indent="-228600" algn="l" rtl="0" eaLnBrk="1" latinLnBrk="0" hangingPunct="1">
        <a:spcBef>
          <a:spcPts val="340"/>
        </a:spcBef>
        <a:buClr>
          <a:schemeClr val="accent2">
            <a:shade val="75000"/>
          </a:schemeClr>
        </a:buClr>
        <a:buSzPct val="85000"/>
        <a:buFont typeface="Wingdings 2" pitchFamily="18" charset="2"/>
        <a:buChar char="?"/>
        <a:defRPr kumimoji="0" sz="1700" kern="1200">
          <a:solidFill>
            <a:schemeClr val="tx1"/>
          </a:solidFill>
          <a:latin typeface="+mn-lt"/>
          <a:ea typeface="+mn-ea"/>
          <a:cs typeface="+mn-cs"/>
        </a:defRPr>
      </a:lvl6pPr>
      <a:lvl7pPr marL="2011680" indent="-182880" algn="l" rtl="0" eaLnBrk="1" latinLnBrk="0" hangingPunct="1">
        <a:spcBef>
          <a:spcPts val="340"/>
        </a:spcBef>
        <a:buClr>
          <a:schemeClr val="accent2">
            <a:shade val="75000"/>
          </a:schemeClr>
        </a:buClr>
        <a:buSzPct val="85000"/>
        <a:buFont typeface="Wingdings 2" pitchFamily="18" charset="2"/>
        <a:buChar char="?"/>
        <a:defRPr kumimoji="0" sz="1600" kern="1200" baseline="0">
          <a:solidFill>
            <a:schemeClr val="tx1"/>
          </a:solidFill>
          <a:latin typeface="+mn-lt"/>
          <a:ea typeface="+mn-ea"/>
          <a:cs typeface="+mn-cs"/>
        </a:defRPr>
      </a:lvl7pPr>
      <a:lvl8pPr marL="228600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8pPr>
      <a:lvl9pPr marL="256032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normAutofit/>
          </a:bodyPr>
          <a:lstStyle/>
          <a:p>
            <a:r>
              <a:rPr lang="zh-TW" altLang="en-US" sz="2400" dirty="0">
                <a:latin typeface="SimSun" panose="02010600030101010101" pitchFamily="2" charset="-122"/>
                <a:ea typeface="SimSun" panose="02010600030101010101" pitchFamily="2" charset="-122"/>
              </a:rPr>
              <a:t>罗</a:t>
            </a:r>
            <a:r>
              <a:rPr lang="zh-CN" altLang="en-US" sz="2400" dirty="0">
                <a:latin typeface="SimSun" panose="02010600030101010101" pitchFamily="2" charset="-122"/>
                <a:ea typeface="SimSun" panose="02010600030101010101" pitchFamily="2" charset="-122"/>
              </a:rPr>
              <a:t>马</a:t>
            </a:r>
            <a:r>
              <a:rPr lang="zh-CN" altLang="en-US" sz="2400" dirty="0" smtClean="0">
                <a:latin typeface="SimSun" panose="02010600030101010101" pitchFamily="2" charset="-122"/>
                <a:ea typeface="SimSun" panose="02010600030101010101" pitchFamily="2" charset="-122"/>
              </a:rPr>
              <a:t>书 </a:t>
            </a:r>
            <a:r>
              <a:rPr lang="en-US" altLang="zh-TW" sz="2400" dirty="0" smtClean="0">
                <a:latin typeface="SimSun" panose="02010600030101010101" pitchFamily="2" charset="-122"/>
                <a:ea typeface="SimSun" panose="02010600030101010101" pitchFamily="2" charset="-122"/>
                <a:cs typeface="Times New Roman" panose="02020603050405020304" pitchFamily="18" charset="0"/>
              </a:rPr>
              <a:t>Romans 12:9-21</a:t>
            </a:r>
            <a:endParaRPr lang="en-US" sz="2400" dirty="0">
              <a:latin typeface="SimSun" panose="02010600030101010101" pitchFamily="2" charset="-122"/>
              <a:ea typeface="SimSun" panose="02010600030101010101" pitchFamily="2" charset="-122"/>
              <a:cs typeface="Times New Roman" panose="02020603050405020304" pitchFamily="18" charset="0"/>
            </a:endParaRPr>
          </a:p>
        </p:txBody>
      </p:sp>
      <p:sp>
        <p:nvSpPr>
          <p:cNvPr id="4" name="Title 3"/>
          <p:cNvSpPr>
            <a:spLocks noGrp="1"/>
          </p:cNvSpPr>
          <p:nvPr>
            <p:ph type="ctrTitle"/>
          </p:nvPr>
        </p:nvSpPr>
        <p:spPr>
          <a:xfrm>
            <a:off x="642805" y="3361170"/>
            <a:ext cx="6629400" cy="953201"/>
          </a:xfrm>
        </p:spPr>
        <p:txBody>
          <a:bodyPr/>
          <a:lstStyle/>
          <a:p>
            <a:r>
              <a:rPr lang="ja-JP" altLang="en-CA" sz="3200" b="1" dirty="0">
                <a:latin typeface="SimSun" panose="02010600030101010101" pitchFamily="2" charset="-122"/>
                <a:ea typeface="SimSun" panose="02010600030101010101" pitchFamily="2" charset="-122"/>
                <a:cs typeface="Times New Roman" panose="02020603050405020304" pitchFamily="18" charset="0"/>
              </a:rPr>
              <a:t>爱人不可虚假</a:t>
            </a:r>
            <a:r>
              <a:rPr lang="en-US" sz="2400" b="1" dirty="0">
                <a:latin typeface="SimSun" panose="02010600030101010101" pitchFamily="2" charset="-122"/>
                <a:ea typeface="SimSun" panose="02010600030101010101" pitchFamily="2" charset="-122"/>
                <a:cs typeface="Times New Roman" panose="02020603050405020304" pitchFamily="18" charset="0"/>
              </a:rPr>
              <a:t/>
            </a:r>
            <a:br>
              <a:rPr lang="en-US" sz="2400" b="1" dirty="0">
                <a:latin typeface="SimSun" panose="02010600030101010101" pitchFamily="2" charset="-122"/>
                <a:ea typeface="SimSun" panose="02010600030101010101" pitchFamily="2" charset="-122"/>
                <a:cs typeface="Times New Roman" panose="02020603050405020304" pitchFamily="18" charset="0"/>
              </a:rPr>
            </a:br>
            <a:r>
              <a:rPr lang="en-CA" altLang="zh-CN" sz="3200" b="1" dirty="0" smtClean="0">
                <a:latin typeface="Times New Roman" panose="02020603050405020304" pitchFamily="18" charset="0"/>
                <a:cs typeface="Times New Roman" panose="02020603050405020304" pitchFamily="18" charset="0"/>
              </a:rPr>
              <a:t>Love </a:t>
            </a:r>
            <a:r>
              <a:rPr lang="en-CA" altLang="zh-CN" sz="3200" b="1" dirty="0" smtClean="0">
                <a:latin typeface="Times New Roman" panose="02020603050405020304" pitchFamily="18" charset="0"/>
                <a:cs typeface="Times New Roman" panose="02020603050405020304" pitchFamily="18" charset="0"/>
              </a:rPr>
              <a:t>must be </a:t>
            </a:r>
            <a:r>
              <a:rPr lang="en-CA" altLang="zh-CN" sz="3200" b="1" dirty="0" smtClean="0">
                <a:latin typeface="Times New Roman" panose="02020603050405020304" pitchFamily="18" charset="0"/>
                <a:cs typeface="Times New Roman" panose="02020603050405020304" pitchFamily="18" charset="0"/>
              </a:rPr>
              <a:t>genuine</a:t>
            </a:r>
            <a:endParaRPr lang="en-US" sz="2400" b="1" dirty="0">
              <a:latin typeface="SimSun" panose="02010600030101010101" pitchFamily="2" charset="-122"/>
              <a:ea typeface="SimSu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9103216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99755" y="254521"/>
            <a:ext cx="8563588" cy="584775"/>
          </a:xfrm>
          <a:prstGeom prst="rect">
            <a:avLst/>
          </a:prstGeom>
          <a:noFill/>
        </p:spPr>
        <p:txBody>
          <a:bodyPr wrap="square" rtlCol="0">
            <a:spAutoFit/>
          </a:bodyPr>
          <a:lstStyle/>
          <a:p>
            <a:r>
              <a:rPr lang="zh-CN" altLang="en-US" sz="3200" b="1" dirty="0">
                <a:latin typeface="+mj-ea"/>
                <a:ea typeface="+mj-ea"/>
              </a:rPr>
              <a:t>罗马</a:t>
            </a:r>
            <a:r>
              <a:rPr lang="zh-CN" altLang="en-US" sz="3200" b="1" dirty="0" smtClean="0">
                <a:latin typeface="+mj-ea"/>
                <a:ea typeface="+mj-ea"/>
              </a:rPr>
              <a:t>书 </a:t>
            </a:r>
            <a:r>
              <a:rPr lang="en-US" altLang="zh-CN" sz="3200" b="1" dirty="0" smtClean="0">
                <a:latin typeface="+mj-ea"/>
                <a:ea typeface="+mj-ea"/>
              </a:rPr>
              <a:t>12</a:t>
            </a:r>
            <a:r>
              <a:rPr lang="zh-CN" altLang="en-US" sz="3200" b="1" dirty="0">
                <a:latin typeface="+mj-ea"/>
                <a:ea typeface="+mj-ea"/>
              </a:rPr>
              <a:t>章</a:t>
            </a:r>
            <a:r>
              <a:rPr lang="zh-TW" altLang="en-US" sz="2700" b="1" dirty="0">
                <a:latin typeface="細明體_HKSCS"/>
                <a:ea typeface="細明體_HKSCS"/>
                <a:cs typeface="細明體_HKSCS"/>
              </a:rPr>
              <a:t>		</a:t>
            </a:r>
          </a:p>
        </p:txBody>
      </p:sp>
      <p:sp>
        <p:nvSpPr>
          <p:cNvPr id="3" name="Rectangle 2"/>
          <p:cNvSpPr/>
          <p:nvPr/>
        </p:nvSpPr>
        <p:spPr>
          <a:xfrm>
            <a:off x="299755" y="1442098"/>
            <a:ext cx="8563588" cy="1077218"/>
          </a:xfrm>
          <a:prstGeom prst="rect">
            <a:avLst/>
          </a:prstGeom>
        </p:spPr>
        <p:txBody>
          <a:bodyPr wrap="square">
            <a:spAutoFit/>
          </a:bodyPr>
          <a:lstStyle/>
          <a:p>
            <a:r>
              <a:rPr lang="en-CA" altLang="zh-TW" sz="3200" b="1" dirty="0" smtClean="0">
                <a:latin typeface="SimSun" panose="02010600030101010101" pitchFamily="2" charset="-122"/>
                <a:ea typeface="SimSun" panose="02010600030101010101" pitchFamily="2" charset="-122"/>
                <a:cs typeface="Songti SC Black"/>
              </a:rPr>
              <a:t>12 </a:t>
            </a:r>
            <a:r>
              <a:rPr lang="zh-TW" altLang="en-US" sz="3200" b="1" dirty="0" smtClean="0">
                <a:latin typeface="SimSun" panose="02010600030101010101" pitchFamily="2" charset="-122"/>
                <a:ea typeface="SimSun" panose="02010600030101010101" pitchFamily="2" charset="-122"/>
                <a:cs typeface="Songti SC Black"/>
              </a:rPr>
              <a:t>在指望中要喜乐。在患难中要忍耐。祷告要恒切。</a:t>
            </a:r>
            <a:endParaRPr lang="zh-TW" altLang="en-US" sz="3200" b="1" dirty="0">
              <a:solidFill>
                <a:schemeClr val="bg1"/>
              </a:solidFill>
              <a:latin typeface="Songti SC Black"/>
              <a:cs typeface="Songti SC Black"/>
            </a:endParaRPr>
          </a:p>
        </p:txBody>
      </p:sp>
    </p:spTree>
    <p:extLst>
      <p:ext uri="{BB962C8B-B14F-4D97-AF65-F5344CB8AC3E}">
        <p14:creationId xmlns:p14="http://schemas.microsoft.com/office/powerpoint/2010/main" val="21685189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99755" y="1150584"/>
            <a:ext cx="8563588" cy="1077218"/>
          </a:xfrm>
          <a:prstGeom prst="rect">
            <a:avLst/>
          </a:prstGeom>
        </p:spPr>
        <p:txBody>
          <a:bodyPr wrap="square">
            <a:spAutoFit/>
          </a:bodyPr>
          <a:lstStyle/>
          <a:p>
            <a:r>
              <a:rPr lang="en-US" altLang="zh-TW" sz="3200" b="1" dirty="0" smtClean="0">
                <a:latin typeface="SimSun" panose="02010600030101010101" pitchFamily="2" charset="-122"/>
                <a:ea typeface="SimSun" panose="02010600030101010101" pitchFamily="2" charset="-122"/>
                <a:cs typeface="Songti SC Black"/>
              </a:rPr>
              <a:t>15:19 </a:t>
            </a:r>
            <a:r>
              <a:rPr lang="zh-TW" altLang="en-US" sz="3200" b="1" dirty="0" smtClean="0">
                <a:latin typeface="SimSun" panose="02010600030101010101" pitchFamily="2" charset="-122"/>
                <a:ea typeface="SimSun" panose="02010600030101010101" pitchFamily="2" charset="-122"/>
                <a:cs typeface="Songti SC Black"/>
              </a:rPr>
              <a:t>我们若靠基督，只在今生有指望，就算比众人更可怜。</a:t>
            </a:r>
            <a:r>
              <a:rPr lang="zh-TW" altLang="en-US" sz="3000" dirty="0">
                <a:latin typeface="Songti SC Black"/>
                <a:cs typeface="Songti SC Black"/>
              </a:rPr>
              <a:t>	</a:t>
            </a:r>
          </a:p>
        </p:txBody>
      </p:sp>
      <p:sp>
        <p:nvSpPr>
          <p:cNvPr id="5" name="Rectangle 4"/>
          <p:cNvSpPr/>
          <p:nvPr/>
        </p:nvSpPr>
        <p:spPr>
          <a:xfrm>
            <a:off x="299755" y="369948"/>
            <a:ext cx="2236510" cy="584775"/>
          </a:xfrm>
          <a:prstGeom prst="rect">
            <a:avLst/>
          </a:prstGeom>
        </p:spPr>
        <p:txBody>
          <a:bodyPr wrap="none">
            <a:spAutoFit/>
          </a:bodyPr>
          <a:lstStyle/>
          <a:p>
            <a:r>
              <a:rPr lang="ja-JP" altLang="en-CA" sz="3200" b="1" dirty="0">
                <a:latin typeface="SimSun" panose="02010600030101010101" pitchFamily="2" charset="-122"/>
                <a:ea typeface="SimSun" panose="02010600030101010101" pitchFamily="2" charset="-122"/>
                <a:cs typeface="Songti SC Black"/>
              </a:rPr>
              <a:t>哥林多前书</a:t>
            </a:r>
            <a:endParaRPr lang="en-US" sz="3200" b="1" dirty="0">
              <a:latin typeface="SimSun" panose="02010600030101010101" pitchFamily="2" charset="-122"/>
              <a:ea typeface="SimSun" panose="02010600030101010101" pitchFamily="2" charset="-122"/>
              <a:cs typeface="Songti SC Black"/>
            </a:endParaRPr>
          </a:p>
        </p:txBody>
      </p:sp>
      <p:sp>
        <p:nvSpPr>
          <p:cNvPr id="6" name="Rectangle 5"/>
          <p:cNvSpPr/>
          <p:nvPr/>
        </p:nvSpPr>
        <p:spPr>
          <a:xfrm>
            <a:off x="299755" y="2372817"/>
            <a:ext cx="8563588" cy="1077218"/>
          </a:xfrm>
          <a:prstGeom prst="rect">
            <a:avLst/>
          </a:prstGeom>
        </p:spPr>
        <p:txBody>
          <a:bodyPr wrap="square">
            <a:spAutoFit/>
          </a:bodyPr>
          <a:lstStyle/>
          <a:p>
            <a:r>
              <a:rPr lang="en-US" altLang="zh-TW" sz="3200" b="1" dirty="0" smtClean="0">
                <a:latin typeface="SimSun" panose="02010600030101010101" pitchFamily="2" charset="-122"/>
                <a:ea typeface="SimSun" panose="02010600030101010101" pitchFamily="2" charset="-122"/>
                <a:cs typeface="Songti SC Black"/>
              </a:rPr>
              <a:t>15:32 </a:t>
            </a:r>
            <a:r>
              <a:rPr lang="zh-TW" altLang="en-US" sz="3200" b="1" dirty="0" smtClean="0">
                <a:latin typeface="SimSun" panose="02010600030101010101" pitchFamily="2" charset="-122"/>
                <a:ea typeface="SimSun" panose="02010600030101010101" pitchFamily="2" charset="-122"/>
                <a:cs typeface="Songti SC Black"/>
              </a:rPr>
              <a:t>若死人不复活，我们就吃吃喝喝吧。因为明天要死了。</a:t>
            </a:r>
            <a:r>
              <a:rPr lang="zh-TW" altLang="en-US" sz="3000" dirty="0">
                <a:latin typeface="Songti SC Black"/>
                <a:cs typeface="Songti SC Black"/>
              </a:rPr>
              <a:t>	</a:t>
            </a:r>
          </a:p>
        </p:txBody>
      </p:sp>
      <p:sp>
        <p:nvSpPr>
          <p:cNvPr id="7" name="Rectangle 6"/>
          <p:cNvSpPr/>
          <p:nvPr/>
        </p:nvSpPr>
        <p:spPr>
          <a:xfrm>
            <a:off x="299755" y="4634526"/>
            <a:ext cx="8563588" cy="584775"/>
          </a:xfrm>
          <a:prstGeom prst="rect">
            <a:avLst/>
          </a:prstGeom>
        </p:spPr>
        <p:txBody>
          <a:bodyPr wrap="square">
            <a:spAutoFit/>
          </a:bodyPr>
          <a:lstStyle/>
          <a:p>
            <a:r>
              <a:rPr lang="en-US" altLang="zh-TW" sz="3200" b="1" dirty="0" smtClean="0">
                <a:latin typeface="SimSun" panose="02010600030101010101" pitchFamily="2" charset="-122"/>
                <a:ea typeface="SimSun" panose="02010600030101010101" pitchFamily="2" charset="-122"/>
                <a:cs typeface="Songti SC Black"/>
              </a:rPr>
              <a:t>1:21 </a:t>
            </a:r>
            <a:r>
              <a:rPr lang="zh-TW" altLang="en-US" sz="3200" b="1" dirty="0" smtClean="0">
                <a:latin typeface="SimSun" panose="02010600030101010101" pitchFamily="2" charset="-122"/>
                <a:ea typeface="SimSun" panose="02010600030101010101" pitchFamily="2" charset="-122"/>
                <a:cs typeface="Songti SC Black"/>
              </a:rPr>
              <a:t>因我活着就是基督，我死了就有益处。</a:t>
            </a:r>
            <a:r>
              <a:rPr lang="zh-TW" altLang="en-US" sz="3000" dirty="0">
                <a:latin typeface="Songti SC Black"/>
                <a:cs typeface="Songti SC Black"/>
              </a:rPr>
              <a:t>	</a:t>
            </a:r>
          </a:p>
        </p:txBody>
      </p:sp>
      <p:sp>
        <p:nvSpPr>
          <p:cNvPr id="8" name="Rectangle 7"/>
          <p:cNvSpPr/>
          <p:nvPr/>
        </p:nvSpPr>
        <p:spPr>
          <a:xfrm>
            <a:off x="299755" y="3803529"/>
            <a:ext cx="4190602" cy="584775"/>
          </a:xfrm>
          <a:prstGeom prst="rect">
            <a:avLst/>
          </a:prstGeom>
        </p:spPr>
        <p:txBody>
          <a:bodyPr wrap="square">
            <a:spAutoFit/>
          </a:bodyPr>
          <a:lstStyle/>
          <a:p>
            <a:r>
              <a:rPr lang="en-US" sz="3200" b="1" dirty="0">
                <a:latin typeface="SimSun" panose="02010600030101010101" pitchFamily="2" charset="-122"/>
                <a:ea typeface="SimSun" panose="02010600030101010101" pitchFamily="2" charset="-122"/>
                <a:cs typeface="Songti SC Black"/>
              </a:rPr>
              <a:t>腓</a:t>
            </a:r>
            <a:r>
              <a:rPr lang="ja-JP" altLang="en-CA" sz="3200" b="1" dirty="0">
                <a:latin typeface="SimSun" panose="02010600030101010101" pitchFamily="2" charset="-122"/>
                <a:ea typeface="SimSun" panose="02010600030101010101" pitchFamily="2" charset="-122"/>
                <a:cs typeface="Songti SC Black"/>
              </a:rPr>
              <a:t>立比书</a:t>
            </a:r>
            <a:endParaRPr lang="en-US" sz="3200" b="1" dirty="0">
              <a:latin typeface="SimSun" panose="02010600030101010101" pitchFamily="2" charset="-122"/>
              <a:ea typeface="SimSun" panose="02010600030101010101" pitchFamily="2" charset="-122"/>
              <a:cs typeface="Songti SC Black"/>
            </a:endParaRPr>
          </a:p>
        </p:txBody>
      </p:sp>
    </p:spTree>
    <p:extLst>
      <p:ext uri="{BB962C8B-B14F-4D97-AF65-F5344CB8AC3E}">
        <p14:creationId xmlns:p14="http://schemas.microsoft.com/office/powerpoint/2010/main" val="27384804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99755" y="254521"/>
            <a:ext cx="8563588" cy="507831"/>
          </a:xfrm>
          <a:prstGeom prst="rect">
            <a:avLst/>
          </a:prstGeom>
          <a:noFill/>
        </p:spPr>
        <p:txBody>
          <a:bodyPr wrap="square" rtlCol="0">
            <a:spAutoFit/>
          </a:bodyPr>
          <a:lstStyle/>
          <a:p>
            <a:r>
              <a:rPr lang="zh-CN" altLang="en-US" sz="2700" b="1" dirty="0">
                <a:latin typeface="+mj-ea"/>
                <a:ea typeface="+mj-ea"/>
              </a:rPr>
              <a:t>罗马</a:t>
            </a:r>
            <a:r>
              <a:rPr lang="zh-CN" altLang="en-US" sz="2700" b="1" dirty="0" smtClean="0">
                <a:latin typeface="+mj-ea"/>
                <a:ea typeface="+mj-ea"/>
              </a:rPr>
              <a:t>书 </a:t>
            </a:r>
            <a:r>
              <a:rPr lang="en-US" altLang="zh-CN" sz="2700" b="1" dirty="0" smtClean="0">
                <a:latin typeface="+mj-ea"/>
                <a:ea typeface="+mj-ea"/>
              </a:rPr>
              <a:t>12</a:t>
            </a:r>
            <a:r>
              <a:rPr lang="zh-CN" altLang="en-US" sz="2700" b="1" dirty="0">
                <a:latin typeface="+mj-ea"/>
                <a:ea typeface="+mj-ea"/>
              </a:rPr>
              <a:t>章</a:t>
            </a:r>
            <a:r>
              <a:rPr lang="zh-TW" altLang="en-US" sz="2700" b="1" dirty="0">
                <a:latin typeface="細明體_HKSCS"/>
                <a:ea typeface="細明體_HKSCS"/>
                <a:cs typeface="細明體_HKSCS"/>
              </a:rPr>
              <a:t>		</a:t>
            </a:r>
          </a:p>
        </p:txBody>
      </p:sp>
      <p:sp>
        <p:nvSpPr>
          <p:cNvPr id="3" name="Rectangle 2"/>
          <p:cNvSpPr/>
          <p:nvPr/>
        </p:nvSpPr>
        <p:spPr>
          <a:xfrm>
            <a:off x="299755" y="840849"/>
            <a:ext cx="8563588" cy="4893647"/>
          </a:xfrm>
          <a:prstGeom prst="rect">
            <a:avLst/>
          </a:prstGeom>
        </p:spPr>
        <p:txBody>
          <a:bodyPr wrap="square">
            <a:spAutoFit/>
          </a:bodyPr>
          <a:lstStyle/>
          <a:p>
            <a:r>
              <a:rPr lang="en-US" altLang="zh-TW" sz="2400" dirty="0" smtClean="0">
                <a:solidFill>
                  <a:schemeClr val="bg1"/>
                </a:solidFill>
                <a:latin typeface="SimSun" panose="02010600030101010101" pitchFamily="2" charset="-122"/>
                <a:ea typeface="SimSun" panose="02010600030101010101" pitchFamily="2" charset="-122"/>
                <a:cs typeface="Songti SC Black"/>
              </a:rPr>
              <a:t>9 </a:t>
            </a:r>
            <a:r>
              <a:rPr lang="zh-TW" altLang="en-US" sz="2400" dirty="0" smtClean="0">
                <a:solidFill>
                  <a:schemeClr val="bg1"/>
                </a:solidFill>
                <a:latin typeface="SimSun" panose="02010600030101010101" pitchFamily="2" charset="-122"/>
                <a:ea typeface="SimSun" panose="02010600030101010101" pitchFamily="2" charset="-122"/>
                <a:cs typeface="Songti SC Black"/>
              </a:rPr>
              <a:t>爱人不可虚假，恶要厌恶，善要亲近。</a:t>
            </a:r>
            <a:r>
              <a:rPr lang="en-US" altLang="zh-TW" sz="2400" dirty="0" smtClean="0">
                <a:solidFill>
                  <a:schemeClr val="bg1"/>
                </a:solidFill>
                <a:latin typeface="SimSun" panose="02010600030101010101" pitchFamily="2" charset="-122"/>
                <a:ea typeface="SimSun" panose="02010600030101010101" pitchFamily="2" charset="-122"/>
                <a:cs typeface="Songti SC Black"/>
              </a:rPr>
              <a:t>10 </a:t>
            </a:r>
            <a:r>
              <a:rPr lang="zh-TW" altLang="en-US" sz="2400" dirty="0" smtClean="0">
                <a:solidFill>
                  <a:schemeClr val="bg1"/>
                </a:solidFill>
                <a:latin typeface="SimSun" panose="02010600030101010101" pitchFamily="2" charset="-122"/>
                <a:ea typeface="SimSun" panose="02010600030101010101" pitchFamily="2" charset="-122"/>
                <a:cs typeface="Songti SC Black"/>
              </a:rPr>
              <a:t>爱弟兄，要彼此亲热。恭敬人，要彼此推让。</a:t>
            </a:r>
            <a:r>
              <a:rPr lang="en-US" altLang="zh-TW" sz="2400" dirty="0" smtClean="0">
                <a:solidFill>
                  <a:schemeClr val="bg1"/>
                </a:solidFill>
                <a:latin typeface="SimSun" panose="02010600030101010101" pitchFamily="2" charset="-122"/>
                <a:ea typeface="SimSun" panose="02010600030101010101" pitchFamily="2" charset="-122"/>
                <a:cs typeface="Songti SC Black"/>
              </a:rPr>
              <a:t>11 </a:t>
            </a:r>
            <a:r>
              <a:rPr lang="zh-TW" altLang="en-US" sz="2400" dirty="0" smtClean="0">
                <a:solidFill>
                  <a:schemeClr val="bg1"/>
                </a:solidFill>
                <a:latin typeface="SimSun" panose="02010600030101010101" pitchFamily="2" charset="-122"/>
                <a:ea typeface="SimSun" panose="02010600030101010101" pitchFamily="2" charset="-122"/>
                <a:cs typeface="Songti SC Black"/>
              </a:rPr>
              <a:t>殷勤不可懒惰。要心里火热。常常服事主。</a:t>
            </a:r>
            <a:r>
              <a:rPr lang="en-CA" altLang="zh-TW" sz="2400" dirty="0" smtClean="0">
                <a:solidFill>
                  <a:schemeClr val="bg1"/>
                </a:solidFill>
                <a:latin typeface="SimSun" panose="02010600030101010101" pitchFamily="2" charset="-122"/>
                <a:ea typeface="SimSun" panose="02010600030101010101" pitchFamily="2" charset="-122"/>
                <a:cs typeface="Songti SC Black"/>
              </a:rPr>
              <a:t>12 </a:t>
            </a:r>
            <a:r>
              <a:rPr lang="zh-TW" altLang="en-US" sz="2400" dirty="0" smtClean="0">
                <a:solidFill>
                  <a:schemeClr val="bg1"/>
                </a:solidFill>
                <a:latin typeface="SimSun" panose="02010600030101010101" pitchFamily="2" charset="-122"/>
                <a:ea typeface="SimSun" panose="02010600030101010101" pitchFamily="2" charset="-122"/>
                <a:cs typeface="Songti SC Black"/>
              </a:rPr>
              <a:t>在指望中要喜乐。在患难中要忍耐。祷告要恒切。</a:t>
            </a:r>
            <a:r>
              <a:rPr lang="en-CA" altLang="zh-TW" sz="2400" dirty="0" smtClean="0">
                <a:latin typeface="SimSun" panose="02010600030101010101" pitchFamily="2" charset="-122"/>
                <a:ea typeface="SimSun" panose="02010600030101010101" pitchFamily="2" charset="-122"/>
                <a:cs typeface="Songti SC Black"/>
              </a:rPr>
              <a:t>13 </a:t>
            </a:r>
            <a:r>
              <a:rPr lang="zh-TW" altLang="en-US" sz="2400" dirty="0" smtClean="0">
                <a:latin typeface="SimSun" panose="02010600030101010101" pitchFamily="2" charset="-122"/>
                <a:ea typeface="SimSun" panose="02010600030101010101" pitchFamily="2" charset="-122"/>
                <a:cs typeface="Songti SC Black"/>
              </a:rPr>
              <a:t>圣徒缺乏要帮补。客要一味地款待。</a:t>
            </a:r>
            <a:r>
              <a:rPr lang="en-US" altLang="zh-TW" sz="2400" dirty="0" smtClean="0">
                <a:solidFill>
                  <a:schemeClr val="bg1"/>
                </a:solidFill>
                <a:latin typeface="SimSun" panose="02010600030101010101" pitchFamily="2" charset="-122"/>
                <a:ea typeface="SimSun" panose="02010600030101010101" pitchFamily="2" charset="-122"/>
                <a:cs typeface="Songti SC Black"/>
              </a:rPr>
              <a:t>14 </a:t>
            </a:r>
            <a:r>
              <a:rPr lang="zh-TW" altLang="en-US" sz="2400" dirty="0" smtClean="0">
                <a:solidFill>
                  <a:schemeClr val="bg1"/>
                </a:solidFill>
                <a:latin typeface="SimSun" panose="02010600030101010101" pitchFamily="2" charset="-122"/>
                <a:ea typeface="SimSun" panose="02010600030101010101" pitchFamily="2" charset="-122"/>
                <a:cs typeface="Songti SC Black"/>
              </a:rPr>
              <a:t>逼迫你们的，要给他们祝福。只要祝福，不可咒诅</a:t>
            </a:r>
            <a:r>
              <a:rPr lang="zh-CN" altLang="en-US" sz="2400" dirty="0">
                <a:solidFill>
                  <a:schemeClr val="bg1"/>
                </a:solidFill>
                <a:latin typeface="SimSun" panose="02010600030101010101" pitchFamily="2" charset="-122"/>
                <a:ea typeface="SimSun" panose="02010600030101010101" pitchFamily="2" charset="-122"/>
                <a:cs typeface="Songti SC Black"/>
              </a:rPr>
              <a:t>。</a:t>
            </a:r>
            <a:r>
              <a:rPr lang="en-US" altLang="zh-TW" sz="2400" dirty="0" smtClean="0">
                <a:solidFill>
                  <a:schemeClr val="bg1"/>
                </a:solidFill>
                <a:latin typeface="SimSun" panose="02010600030101010101" pitchFamily="2" charset="-122"/>
                <a:ea typeface="SimSun" panose="02010600030101010101" pitchFamily="2" charset="-122"/>
                <a:cs typeface="Songti SC Black"/>
              </a:rPr>
              <a:t>15 </a:t>
            </a:r>
            <a:r>
              <a:rPr lang="zh-TW" altLang="en-US" sz="2400" dirty="0" smtClean="0">
                <a:solidFill>
                  <a:schemeClr val="bg1"/>
                </a:solidFill>
                <a:latin typeface="SimSun" panose="02010600030101010101" pitchFamily="2" charset="-122"/>
                <a:ea typeface="SimSun" panose="02010600030101010101" pitchFamily="2" charset="-122"/>
                <a:cs typeface="Songti SC Black"/>
              </a:rPr>
              <a:t>与喜乐的人要同乐。与哀哭的人要同哭。</a:t>
            </a:r>
            <a:r>
              <a:rPr lang="en-US" altLang="zh-TW" sz="2400" dirty="0" smtClean="0">
                <a:solidFill>
                  <a:schemeClr val="bg1"/>
                </a:solidFill>
                <a:latin typeface="SimSun" panose="02010600030101010101" pitchFamily="2" charset="-122"/>
                <a:ea typeface="SimSun" panose="02010600030101010101" pitchFamily="2" charset="-122"/>
                <a:cs typeface="Songti SC Black"/>
              </a:rPr>
              <a:t>16 </a:t>
            </a:r>
            <a:r>
              <a:rPr lang="zh-TW" altLang="en-US" sz="2400" dirty="0" smtClean="0">
                <a:solidFill>
                  <a:schemeClr val="bg1"/>
                </a:solidFill>
                <a:latin typeface="SimSun" panose="02010600030101010101" pitchFamily="2" charset="-122"/>
                <a:ea typeface="SimSun" panose="02010600030101010101" pitchFamily="2" charset="-122"/>
                <a:cs typeface="Songti SC Black"/>
              </a:rPr>
              <a:t>要彼此同心。不要志气高大，倒要俯就卑微的人。（人或作事）不要自以为聪明。</a:t>
            </a:r>
            <a:r>
              <a:rPr lang="en-US" altLang="zh-TW" sz="2400" dirty="0" smtClean="0">
                <a:solidFill>
                  <a:schemeClr val="bg1"/>
                </a:solidFill>
                <a:latin typeface="SimSun" panose="02010600030101010101" pitchFamily="2" charset="-122"/>
                <a:ea typeface="SimSun" panose="02010600030101010101" pitchFamily="2" charset="-122"/>
                <a:cs typeface="Songti SC Black"/>
              </a:rPr>
              <a:t>17 </a:t>
            </a:r>
            <a:r>
              <a:rPr lang="zh-TW" altLang="en-US" sz="2400" dirty="0" smtClean="0">
                <a:solidFill>
                  <a:schemeClr val="bg1"/>
                </a:solidFill>
                <a:latin typeface="SimSun" panose="02010600030101010101" pitchFamily="2" charset="-122"/>
                <a:ea typeface="SimSun" panose="02010600030101010101" pitchFamily="2" charset="-122"/>
                <a:cs typeface="Songti SC Black"/>
              </a:rPr>
              <a:t>不要以恶报恶，众人以为美的事，要留心去作。</a:t>
            </a:r>
            <a:r>
              <a:rPr lang="en-US" altLang="zh-TW" sz="2400" dirty="0" smtClean="0">
                <a:solidFill>
                  <a:schemeClr val="bg1"/>
                </a:solidFill>
                <a:latin typeface="SimSun" panose="02010600030101010101" pitchFamily="2" charset="-122"/>
                <a:ea typeface="SimSun" panose="02010600030101010101" pitchFamily="2" charset="-122"/>
                <a:cs typeface="Songti SC Black"/>
              </a:rPr>
              <a:t>18 </a:t>
            </a:r>
            <a:r>
              <a:rPr lang="zh-TW" altLang="en-US" sz="2400" dirty="0" smtClean="0">
                <a:solidFill>
                  <a:schemeClr val="bg1"/>
                </a:solidFill>
                <a:latin typeface="SimSun" panose="02010600030101010101" pitchFamily="2" charset="-122"/>
                <a:ea typeface="SimSun" panose="02010600030101010101" pitchFamily="2" charset="-122"/>
                <a:cs typeface="Songti SC Black"/>
              </a:rPr>
              <a:t>若是能行，总要尽力与众人和睦。</a:t>
            </a:r>
            <a:r>
              <a:rPr lang="en-CA" altLang="zh-TW" sz="2400" dirty="0" smtClean="0">
                <a:solidFill>
                  <a:schemeClr val="bg1"/>
                </a:solidFill>
                <a:latin typeface="SimSun" panose="02010600030101010101" pitchFamily="2" charset="-122"/>
                <a:ea typeface="SimSun" panose="02010600030101010101" pitchFamily="2" charset="-122"/>
                <a:cs typeface="Songti SC Black"/>
              </a:rPr>
              <a:t>19 </a:t>
            </a:r>
            <a:r>
              <a:rPr lang="zh-TW" altLang="en-US" sz="2400" dirty="0" smtClean="0">
                <a:solidFill>
                  <a:schemeClr val="bg1"/>
                </a:solidFill>
                <a:latin typeface="SimSun" panose="02010600030101010101" pitchFamily="2" charset="-122"/>
                <a:ea typeface="SimSun" panose="02010600030101010101" pitchFamily="2" charset="-122"/>
                <a:cs typeface="Songti SC Black"/>
              </a:rPr>
              <a:t>亲爱的弟兄，不要自己伸冤，宁可让步，听凭主怒。（或作让人发怒）因为经上记着，主说，伸冤在我。我必报应</a:t>
            </a:r>
            <a:r>
              <a:rPr lang="zh-CN" altLang="en-US" sz="2400" dirty="0" smtClean="0">
                <a:solidFill>
                  <a:schemeClr val="bg1"/>
                </a:solidFill>
                <a:latin typeface="SimSun" panose="02010600030101010101" pitchFamily="2" charset="-122"/>
                <a:ea typeface="SimSun" panose="02010600030101010101" pitchFamily="2" charset="-122"/>
                <a:cs typeface="Songti SC Black"/>
              </a:rPr>
              <a:t>。</a:t>
            </a:r>
            <a:r>
              <a:rPr lang="en-CA" altLang="zh-TW" sz="2400" dirty="0" smtClean="0">
                <a:solidFill>
                  <a:schemeClr val="bg1"/>
                </a:solidFill>
                <a:latin typeface="SimSun" panose="02010600030101010101" pitchFamily="2" charset="-122"/>
                <a:ea typeface="SimSun" panose="02010600030101010101" pitchFamily="2" charset="-122"/>
                <a:cs typeface="Songti SC Black"/>
              </a:rPr>
              <a:t>20 </a:t>
            </a:r>
            <a:r>
              <a:rPr lang="zh-TW" altLang="en-US" sz="2400" dirty="0" smtClean="0">
                <a:solidFill>
                  <a:schemeClr val="bg1"/>
                </a:solidFill>
                <a:latin typeface="SimSun" panose="02010600030101010101" pitchFamily="2" charset="-122"/>
                <a:ea typeface="SimSun" panose="02010600030101010101" pitchFamily="2" charset="-122"/>
                <a:cs typeface="Songti SC Black"/>
              </a:rPr>
              <a:t>所以，你的仇敌若饿了，就给他吃。若渴了，就给他喝。因为你这样行，就是把炭火堆在他的头上。</a:t>
            </a:r>
            <a:r>
              <a:rPr lang="en-US" altLang="zh-TW" sz="2400" dirty="0" smtClean="0">
                <a:solidFill>
                  <a:schemeClr val="bg1"/>
                </a:solidFill>
                <a:latin typeface="SimSun" panose="02010600030101010101" pitchFamily="2" charset="-122"/>
                <a:ea typeface="SimSun" panose="02010600030101010101" pitchFamily="2" charset="-122"/>
                <a:cs typeface="Songti SC Black"/>
              </a:rPr>
              <a:t>21 </a:t>
            </a:r>
            <a:r>
              <a:rPr lang="zh-TW" altLang="en-US" sz="2400" dirty="0" smtClean="0">
                <a:solidFill>
                  <a:schemeClr val="bg1"/>
                </a:solidFill>
                <a:latin typeface="SimSun" panose="02010600030101010101" pitchFamily="2" charset="-122"/>
                <a:ea typeface="SimSun" panose="02010600030101010101" pitchFamily="2" charset="-122"/>
                <a:cs typeface="Songti SC Black"/>
              </a:rPr>
              <a:t>你不可为恶所胜，反要以善胜恶。</a:t>
            </a:r>
            <a:r>
              <a:rPr lang="zh-TW" altLang="en-US" sz="2100" dirty="0">
                <a:solidFill>
                  <a:schemeClr val="bg1"/>
                </a:solidFill>
                <a:latin typeface="Songti SC Black"/>
                <a:cs typeface="Songti SC Black"/>
              </a:rPr>
              <a:t>	</a:t>
            </a:r>
          </a:p>
        </p:txBody>
      </p:sp>
    </p:spTree>
    <p:extLst>
      <p:ext uri="{BB962C8B-B14F-4D97-AF65-F5344CB8AC3E}">
        <p14:creationId xmlns:p14="http://schemas.microsoft.com/office/powerpoint/2010/main" val="5765568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99755" y="254521"/>
            <a:ext cx="8563588" cy="584775"/>
          </a:xfrm>
          <a:prstGeom prst="rect">
            <a:avLst/>
          </a:prstGeom>
          <a:noFill/>
        </p:spPr>
        <p:txBody>
          <a:bodyPr wrap="square" rtlCol="0">
            <a:spAutoFit/>
          </a:bodyPr>
          <a:lstStyle/>
          <a:p>
            <a:r>
              <a:rPr lang="zh-CN" altLang="en-US" sz="3200" b="1" dirty="0">
                <a:latin typeface="+mj-ea"/>
                <a:ea typeface="+mj-ea"/>
              </a:rPr>
              <a:t>罗马</a:t>
            </a:r>
            <a:r>
              <a:rPr lang="zh-CN" altLang="en-US" sz="3200" b="1" dirty="0" smtClean="0">
                <a:latin typeface="+mj-ea"/>
                <a:ea typeface="+mj-ea"/>
              </a:rPr>
              <a:t>书 </a:t>
            </a:r>
            <a:r>
              <a:rPr lang="en-US" altLang="zh-CN" sz="3200" b="1" dirty="0" smtClean="0">
                <a:latin typeface="+mj-ea"/>
                <a:ea typeface="+mj-ea"/>
              </a:rPr>
              <a:t>12</a:t>
            </a:r>
            <a:r>
              <a:rPr lang="zh-CN" altLang="en-US" sz="3200" b="1" dirty="0">
                <a:latin typeface="+mj-ea"/>
                <a:ea typeface="+mj-ea"/>
              </a:rPr>
              <a:t>章</a:t>
            </a:r>
            <a:r>
              <a:rPr lang="zh-TW" altLang="en-US" sz="2700" b="1" dirty="0">
                <a:latin typeface="細明體_HKSCS"/>
                <a:ea typeface="細明體_HKSCS"/>
                <a:cs typeface="細明體_HKSCS"/>
              </a:rPr>
              <a:t>		</a:t>
            </a:r>
          </a:p>
        </p:txBody>
      </p:sp>
      <p:sp>
        <p:nvSpPr>
          <p:cNvPr id="3" name="Rectangle 2"/>
          <p:cNvSpPr/>
          <p:nvPr/>
        </p:nvSpPr>
        <p:spPr>
          <a:xfrm>
            <a:off x="299755" y="1133236"/>
            <a:ext cx="8563588" cy="584775"/>
          </a:xfrm>
          <a:prstGeom prst="rect">
            <a:avLst/>
          </a:prstGeom>
        </p:spPr>
        <p:txBody>
          <a:bodyPr wrap="square">
            <a:spAutoFit/>
          </a:bodyPr>
          <a:lstStyle/>
          <a:p>
            <a:r>
              <a:rPr lang="en-CA" altLang="zh-TW" sz="3200" b="1" dirty="0" smtClean="0">
                <a:latin typeface="SimSun" panose="02010600030101010101" pitchFamily="2" charset="-122"/>
                <a:ea typeface="SimSun" panose="02010600030101010101" pitchFamily="2" charset="-122"/>
                <a:cs typeface="Songti SC Black"/>
              </a:rPr>
              <a:t>13 </a:t>
            </a:r>
            <a:r>
              <a:rPr lang="zh-TW" altLang="en-US" sz="3200" b="1" dirty="0" smtClean="0">
                <a:latin typeface="SimSun" panose="02010600030101010101" pitchFamily="2" charset="-122"/>
                <a:ea typeface="SimSun" panose="02010600030101010101" pitchFamily="2" charset="-122"/>
                <a:cs typeface="Songti SC Black"/>
              </a:rPr>
              <a:t>圣徒缺乏要帮补。客要一味地款待。</a:t>
            </a:r>
            <a:endParaRPr lang="zh-TW" altLang="en-US" sz="2800" b="1" dirty="0">
              <a:solidFill>
                <a:schemeClr val="bg1"/>
              </a:solidFill>
              <a:latin typeface="Songti SC Black"/>
              <a:cs typeface="Songti SC Black"/>
            </a:endParaRPr>
          </a:p>
        </p:txBody>
      </p:sp>
    </p:spTree>
    <p:extLst>
      <p:ext uri="{BB962C8B-B14F-4D97-AF65-F5344CB8AC3E}">
        <p14:creationId xmlns:p14="http://schemas.microsoft.com/office/powerpoint/2010/main" val="36473516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99755" y="254521"/>
            <a:ext cx="8563588" cy="507831"/>
          </a:xfrm>
          <a:prstGeom prst="rect">
            <a:avLst/>
          </a:prstGeom>
          <a:noFill/>
        </p:spPr>
        <p:txBody>
          <a:bodyPr wrap="square" rtlCol="0">
            <a:spAutoFit/>
          </a:bodyPr>
          <a:lstStyle/>
          <a:p>
            <a:r>
              <a:rPr lang="zh-CN" altLang="en-US" sz="2700" b="1" dirty="0">
                <a:latin typeface="+mj-ea"/>
                <a:ea typeface="+mj-ea"/>
              </a:rPr>
              <a:t>罗马</a:t>
            </a:r>
            <a:r>
              <a:rPr lang="zh-CN" altLang="en-US" sz="2700" b="1" dirty="0" smtClean="0">
                <a:latin typeface="+mj-ea"/>
                <a:ea typeface="+mj-ea"/>
              </a:rPr>
              <a:t>书 </a:t>
            </a:r>
            <a:r>
              <a:rPr lang="en-US" altLang="zh-CN" sz="2700" b="1" dirty="0" smtClean="0">
                <a:latin typeface="+mj-ea"/>
                <a:ea typeface="+mj-ea"/>
              </a:rPr>
              <a:t>12</a:t>
            </a:r>
            <a:r>
              <a:rPr lang="zh-CN" altLang="en-US" sz="2700" b="1" dirty="0">
                <a:latin typeface="+mj-ea"/>
                <a:ea typeface="+mj-ea"/>
              </a:rPr>
              <a:t>章</a:t>
            </a:r>
            <a:r>
              <a:rPr lang="zh-TW" altLang="en-US" sz="2700" b="1" dirty="0">
                <a:latin typeface="細明體_HKSCS"/>
                <a:ea typeface="細明體_HKSCS"/>
                <a:cs typeface="細明體_HKSCS"/>
              </a:rPr>
              <a:t>		</a:t>
            </a:r>
          </a:p>
        </p:txBody>
      </p:sp>
      <p:sp>
        <p:nvSpPr>
          <p:cNvPr id="3" name="Rectangle 2"/>
          <p:cNvSpPr/>
          <p:nvPr/>
        </p:nvSpPr>
        <p:spPr>
          <a:xfrm>
            <a:off x="299755" y="840849"/>
            <a:ext cx="8563588" cy="4893647"/>
          </a:xfrm>
          <a:prstGeom prst="rect">
            <a:avLst/>
          </a:prstGeom>
        </p:spPr>
        <p:txBody>
          <a:bodyPr wrap="square">
            <a:spAutoFit/>
          </a:bodyPr>
          <a:lstStyle/>
          <a:p>
            <a:r>
              <a:rPr lang="en-US" altLang="zh-TW" sz="2400" dirty="0" smtClean="0">
                <a:solidFill>
                  <a:schemeClr val="bg1"/>
                </a:solidFill>
                <a:latin typeface="SimSun" panose="02010600030101010101" pitchFamily="2" charset="-122"/>
                <a:ea typeface="SimSun" panose="02010600030101010101" pitchFamily="2" charset="-122"/>
                <a:cs typeface="Songti SC Black"/>
              </a:rPr>
              <a:t>9 </a:t>
            </a:r>
            <a:r>
              <a:rPr lang="zh-TW" altLang="en-US" sz="2400" dirty="0" smtClean="0">
                <a:solidFill>
                  <a:schemeClr val="bg1"/>
                </a:solidFill>
                <a:latin typeface="SimSun" panose="02010600030101010101" pitchFamily="2" charset="-122"/>
                <a:ea typeface="SimSun" panose="02010600030101010101" pitchFamily="2" charset="-122"/>
                <a:cs typeface="Songti SC Black"/>
              </a:rPr>
              <a:t>爱人不可虚假，恶要厌恶，善要亲近。</a:t>
            </a:r>
            <a:r>
              <a:rPr lang="en-US" altLang="zh-TW" sz="2400" dirty="0" smtClean="0">
                <a:solidFill>
                  <a:schemeClr val="bg1"/>
                </a:solidFill>
                <a:latin typeface="SimSun" panose="02010600030101010101" pitchFamily="2" charset="-122"/>
                <a:ea typeface="SimSun" panose="02010600030101010101" pitchFamily="2" charset="-122"/>
                <a:cs typeface="Songti SC Black"/>
              </a:rPr>
              <a:t>10 </a:t>
            </a:r>
            <a:r>
              <a:rPr lang="zh-TW" altLang="en-US" sz="2400" dirty="0" smtClean="0">
                <a:solidFill>
                  <a:schemeClr val="bg1"/>
                </a:solidFill>
                <a:latin typeface="SimSun" panose="02010600030101010101" pitchFamily="2" charset="-122"/>
                <a:ea typeface="SimSun" panose="02010600030101010101" pitchFamily="2" charset="-122"/>
                <a:cs typeface="Songti SC Black"/>
              </a:rPr>
              <a:t>爱弟兄，要彼此亲热。恭敬人，要彼此推让。</a:t>
            </a:r>
            <a:r>
              <a:rPr lang="en-US" altLang="zh-TW" sz="2400" dirty="0" smtClean="0">
                <a:solidFill>
                  <a:schemeClr val="bg1"/>
                </a:solidFill>
                <a:latin typeface="SimSun" panose="02010600030101010101" pitchFamily="2" charset="-122"/>
                <a:ea typeface="SimSun" panose="02010600030101010101" pitchFamily="2" charset="-122"/>
                <a:cs typeface="Songti SC Black"/>
              </a:rPr>
              <a:t>11 </a:t>
            </a:r>
            <a:r>
              <a:rPr lang="zh-TW" altLang="en-US" sz="2400" dirty="0" smtClean="0">
                <a:solidFill>
                  <a:schemeClr val="bg1"/>
                </a:solidFill>
                <a:latin typeface="SimSun" panose="02010600030101010101" pitchFamily="2" charset="-122"/>
                <a:ea typeface="SimSun" panose="02010600030101010101" pitchFamily="2" charset="-122"/>
                <a:cs typeface="Songti SC Black"/>
              </a:rPr>
              <a:t>殷勤不可懒惰。要心里火热。常常服事主。</a:t>
            </a:r>
            <a:r>
              <a:rPr lang="en-CA" altLang="zh-TW" sz="2400" dirty="0" smtClean="0">
                <a:solidFill>
                  <a:schemeClr val="bg1"/>
                </a:solidFill>
                <a:latin typeface="SimSun" panose="02010600030101010101" pitchFamily="2" charset="-122"/>
                <a:ea typeface="SimSun" panose="02010600030101010101" pitchFamily="2" charset="-122"/>
                <a:cs typeface="Songti SC Black"/>
              </a:rPr>
              <a:t>12 </a:t>
            </a:r>
            <a:r>
              <a:rPr lang="zh-TW" altLang="en-US" sz="2400" dirty="0" smtClean="0">
                <a:solidFill>
                  <a:schemeClr val="bg1"/>
                </a:solidFill>
                <a:latin typeface="SimSun" panose="02010600030101010101" pitchFamily="2" charset="-122"/>
                <a:ea typeface="SimSun" panose="02010600030101010101" pitchFamily="2" charset="-122"/>
                <a:cs typeface="Songti SC Black"/>
              </a:rPr>
              <a:t>在指望中要喜乐。在患难中要忍耐。祷告要恒切。</a:t>
            </a:r>
            <a:r>
              <a:rPr lang="en-CA" altLang="zh-TW" sz="2400" dirty="0" smtClean="0">
                <a:solidFill>
                  <a:schemeClr val="bg1"/>
                </a:solidFill>
                <a:latin typeface="SimSun" panose="02010600030101010101" pitchFamily="2" charset="-122"/>
                <a:ea typeface="SimSun" panose="02010600030101010101" pitchFamily="2" charset="-122"/>
                <a:cs typeface="Songti SC Black"/>
              </a:rPr>
              <a:t>13 </a:t>
            </a:r>
            <a:r>
              <a:rPr lang="zh-TW" altLang="en-US" sz="2400" dirty="0" smtClean="0">
                <a:solidFill>
                  <a:schemeClr val="bg1"/>
                </a:solidFill>
                <a:latin typeface="SimSun" panose="02010600030101010101" pitchFamily="2" charset="-122"/>
                <a:ea typeface="SimSun" panose="02010600030101010101" pitchFamily="2" charset="-122"/>
                <a:cs typeface="Songti SC Black"/>
              </a:rPr>
              <a:t>圣徒缺乏要帮补。客要一味地款待。</a:t>
            </a:r>
            <a:r>
              <a:rPr lang="en-US" altLang="zh-TW" sz="2400" dirty="0" smtClean="0">
                <a:solidFill>
                  <a:schemeClr val="bg1"/>
                </a:solidFill>
                <a:latin typeface="SimSun" panose="02010600030101010101" pitchFamily="2" charset="-122"/>
                <a:ea typeface="SimSun" panose="02010600030101010101" pitchFamily="2" charset="-122"/>
                <a:cs typeface="Songti SC Black"/>
              </a:rPr>
              <a:t>14 </a:t>
            </a:r>
            <a:r>
              <a:rPr lang="zh-TW" altLang="en-US" sz="2400" dirty="0" smtClean="0">
                <a:solidFill>
                  <a:schemeClr val="bg1"/>
                </a:solidFill>
                <a:latin typeface="SimSun" panose="02010600030101010101" pitchFamily="2" charset="-122"/>
                <a:ea typeface="SimSun" panose="02010600030101010101" pitchFamily="2" charset="-122"/>
                <a:cs typeface="Songti SC Black"/>
              </a:rPr>
              <a:t>逼迫你们的，要给他们祝福。只要祝福，不可咒诅</a:t>
            </a:r>
            <a:r>
              <a:rPr lang="zh-CN" altLang="en-US" sz="2400" dirty="0">
                <a:solidFill>
                  <a:schemeClr val="bg1"/>
                </a:solidFill>
                <a:latin typeface="SimSun" panose="02010600030101010101" pitchFamily="2" charset="-122"/>
                <a:ea typeface="SimSun" panose="02010600030101010101" pitchFamily="2" charset="-122"/>
                <a:cs typeface="Songti SC Black"/>
              </a:rPr>
              <a:t>。</a:t>
            </a:r>
            <a:r>
              <a:rPr lang="en-US" altLang="zh-TW" sz="2400" dirty="0" smtClean="0">
                <a:latin typeface="SimSun" panose="02010600030101010101" pitchFamily="2" charset="-122"/>
                <a:ea typeface="SimSun" panose="02010600030101010101" pitchFamily="2" charset="-122"/>
                <a:cs typeface="Songti SC Black"/>
              </a:rPr>
              <a:t>15 </a:t>
            </a:r>
            <a:r>
              <a:rPr lang="zh-TW" altLang="en-US" sz="2400" dirty="0" smtClean="0">
                <a:latin typeface="SimSun" panose="02010600030101010101" pitchFamily="2" charset="-122"/>
                <a:ea typeface="SimSun" panose="02010600030101010101" pitchFamily="2" charset="-122"/>
                <a:cs typeface="Songti SC Black"/>
              </a:rPr>
              <a:t>与喜乐的人要同乐。与哀哭的人要同哭。</a:t>
            </a:r>
            <a:r>
              <a:rPr lang="en-US" altLang="zh-TW" sz="2400" dirty="0" smtClean="0">
                <a:solidFill>
                  <a:schemeClr val="bg1"/>
                </a:solidFill>
                <a:latin typeface="SimSun" panose="02010600030101010101" pitchFamily="2" charset="-122"/>
                <a:ea typeface="SimSun" panose="02010600030101010101" pitchFamily="2" charset="-122"/>
                <a:cs typeface="Songti SC Black"/>
              </a:rPr>
              <a:t>16 </a:t>
            </a:r>
            <a:r>
              <a:rPr lang="zh-TW" altLang="en-US" sz="2400" dirty="0" smtClean="0">
                <a:solidFill>
                  <a:schemeClr val="bg1"/>
                </a:solidFill>
                <a:latin typeface="SimSun" panose="02010600030101010101" pitchFamily="2" charset="-122"/>
                <a:ea typeface="SimSun" panose="02010600030101010101" pitchFamily="2" charset="-122"/>
                <a:cs typeface="Songti SC Black"/>
              </a:rPr>
              <a:t>要彼此同心。不要志气高大，倒要俯就卑微的人。（人或作事）不要自以为聪明。</a:t>
            </a:r>
            <a:r>
              <a:rPr lang="en-US" altLang="zh-TW" sz="2400" dirty="0" smtClean="0">
                <a:solidFill>
                  <a:schemeClr val="bg1"/>
                </a:solidFill>
                <a:latin typeface="SimSun" panose="02010600030101010101" pitchFamily="2" charset="-122"/>
                <a:ea typeface="SimSun" panose="02010600030101010101" pitchFamily="2" charset="-122"/>
                <a:cs typeface="Songti SC Black"/>
              </a:rPr>
              <a:t>17 </a:t>
            </a:r>
            <a:r>
              <a:rPr lang="zh-TW" altLang="en-US" sz="2400" dirty="0" smtClean="0">
                <a:solidFill>
                  <a:schemeClr val="bg1"/>
                </a:solidFill>
                <a:latin typeface="SimSun" panose="02010600030101010101" pitchFamily="2" charset="-122"/>
                <a:ea typeface="SimSun" panose="02010600030101010101" pitchFamily="2" charset="-122"/>
                <a:cs typeface="Songti SC Black"/>
              </a:rPr>
              <a:t>不要以恶报恶，众人以为美的事，要留心去作。</a:t>
            </a:r>
            <a:r>
              <a:rPr lang="en-US" altLang="zh-TW" sz="2400" dirty="0" smtClean="0">
                <a:solidFill>
                  <a:schemeClr val="bg1"/>
                </a:solidFill>
                <a:latin typeface="SimSun" panose="02010600030101010101" pitchFamily="2" charset="-122"/>
                <a:ea typeface="SimSun" panose="02010600030101010101" pitchFamily="2" charset="-122"/>
                <a:cs typeface="Songti SC Black"/>
              </a:rPr>
              <a:t>18 </a:t>
            </a:r>
            <a:r>
              <a:rPr lang="zh-TW" altLang="en-US" sz="2400" dirty="0" smtClean="0">
                <a:solidFill>
                  <a:schemeClr val="bg1"/>
                </a:solidFill>
                <a:latin typeface="SimSun" panose="02010600030101010101" pitchFamily="2" charset="-122"/>
                <a:ea typeface="SimSun" panose="02010600030101010101" pitchFamily="2" charset="-122"/>
                <a:cs typeface="Songti SC Black"/>
              </a:rPr>
              <a:t>若是能行，总要尽力与众人和睦。</a:t>
            </a:r>
            <a:r>
              <a:rPr lang="en-CA" altLang="zh-TW" sz="2400" dirty="0" smtClean="0">
                <a:solidFill>
                  <a:schemeClr val="bg1"/>
                </a:solidFill>
                <a:latin typeface="SimSun" panose="02010600030101010101" pitchFamily="2" charset="-122"/>
                <a:ea typeface="SimSun" panose="02010600030101010101" pitchFamily="2" charset="-122"/>
                <a:cs typeface="Songti SC Black"/>
              </a:rPr>
              <a:t>19 </a:t>
            </a:r>
            <a:r>
              <a:rPr lang="zh-TW" altLang="en-US" sz="2400" dirty="0" smtClean="0">
                <a:solidFill>
                  <a:schemeClr val="bg1"/>
                </a:solidFill>
                <a:latin typeface="SimSun" panose="02010600030101010101" pitchFamily="2" charset="-122"/>
                <a:ea typeface="SimSun" panose="02010600030101010101" pitchFamily="2" charset="-122"/>
                <a:cs typeface="Songti SC Black"/>
              </a:rPr>
              <a:t>亲爱的弟兄，不要自己伸冤，宁可让步，听凭主怒。（或作让人发怒）因为经上记着，主说，伸冤在我。我必报应</a:t>
            </a:r>
            <a:r>
              <a:rPr lang="zh-CN" altLang="en-US" sz="2400" dirty="0" smtClean="0">
                <a:solidFill>
                  <a:schemeClr val="bg1"/>
                </a:solidFill>
                <a:latin typeface="SimSun" panose="02010600030101010101" pitchFamily="2" charset="-122"/>
                <a:ea typeface="SimSun" panose="02010600030101010101" pitchFamily="2" charset="-122"/>
                <a:cs typeface="Songti SC Black"/>
              </a:rPr>
              <a:t>。</a:t>
            </a:r>
            <a:r>
              <a:rPr lang="en-CA" altLang="zh-TW" sz="2400" dirty="0" smtClean="0">
                <a:solidFill>
                  <a:schemeClr val="bg1"/>
                </a:solidFill>
                <a:latin typeface="SimSun" panose="02010600030101010101" pitchFamily="2" charset="-122"/>
                <a:ea typeface="SimSun" panose="02010600030101010101" pitchFamily="2" charset="-122"/>
                <a:cs typeface="Songti SC Black"/>
              </a:rPr>
              <a:t>20 </a:t>
            </a:r>
            <a:r>
              <a:rPr lang="zh-TW" altLang="en-US" sz="2400" dirty="0" smtClean="0">
                <a:solidFill>
                  <a:schemeClr val="bg1"/>
                </a:solidFill>
                <a:latin typeface="SimSun" panose="02010600030101010101" pitchFamily="2" charset="-122"/>
                <a:ea typeface="SimSun" panose="02010600030101010101" pitchFamily="2" charset="-122"/>
                <a:cs typeface="Songti SC Black"/>
              </a:rPr>
              <a:t>所以，你的仇敌若饿了，就给他吃。若渴了，就给他喝。因为你这样行，就是把炭火堆在他的头上。</a:t>
            </a:r>
            <a:r>
              <a:rPr lang="en-US" altLang="zh-TW" sz="2400" dirty="0" smtClean="0">
                <a:solidFill>
                  <a:schemeClr val="bg1"/>
                </a:solidFill>
                <a:latin typeface="SimSun" panose="02010600030101010101" pitchFamily="2" charset="-122"/>
                <a:ea typeface="SimSun" panose="02010600030101010101" pitchFamily="2" charset="-122"/>
                <a:cs typeface="Songti SC Black"/>
              </a:rPr>
              <a:t>21 </a:t>
            </a:r>
            <a:r>
              <a:rPr lang="zh-TW" altLang="en-US" sz="2400" dirty="0" smtClean="0">
                <a:solidFill>
                  <a:schemeClr val="bg1"/>
                </a:solidFill>
                <a:latin typeface="SimSun" panose="02010600030101010101" pitchFamily="2" charset="-122"/>
                <a:ea typeface="SimSun" panose="02010600030101010101" pitchFamily="2" charset="-122"/>
                <a:cs typeface="Songti SC Black"/>
              </a:rPr>
              <a:t>你不可为恶所胜，反要以善胜恶。</a:t>
            </a:r>
            <a:r>
              <a:rPr lang="zh-TW" altLang="en-US" sz="2100" dirty="0">
                <a:solidFill>
                  <a:schemeClr val="bg1"/>
                </a:solidFill>
                <a:latin typeface="Songti SC Black"/>
                <a:cs typeface="Songti SC Black"/>
              </a:rPr>
              <a:t>	</a:t>
            </a:r>
          </a:p>
        </p:txBody>
      </p:sp>
    </p:spTree>
    <p:extLst>
      <p:ext uri="{BB962C8B-B14F-4D97-AF65-F5344CB8AC3E}">
        <p14:creationId xmlns:p14="http://schemas.microsoft.com/office/powerpoint/2010/main" val="3995585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99755" y="254521"/>
            <a:ext cx="8563588" cy="584775"/>
          </a:xfrm>
          <a:prstGeom prst="rect">
            <a:avLst/>
          </a:prstGeom>
          <a:noFill/>
        </p:spPr>
        <p:txBody>
          <a:bodyPr wrap="square" rtlCol="0">
            <a:spAutoFit/>
          </a:bodyPr>
          <a:lstStyle/>
          <a:p>
            <a:r>
              <a:rPr lang="zh-CN" altLang="en-US" sz="3200" b="1" dirty="0">
                <a:latin typeface="+mj-ea"/>
                <a:ea typeface="+mj-ea"/>
              </a:rPr>
              <a:t>罗马</a:t>
            </a:r>
            <a:r>
              <a:rPr lang="zh-CN" altLang="en-US" sz="3200" b="1" dirty="0" smtClean="0">
                <a:latin typeface="+mj-ea"/>
                <a:ea typeface="+mj-ea"/>
              </a:rPr>
              <a:t>书 </a:t>
            </a:r>
            <a:r>
              <a:rPr lang="en-US" altLang="zh-CN" sz="3200" b="1" dirty="0" smtClean="0">
                <a:latin typeface="+mj-ea"/>
                <a:ea typeface="+mj-ea"/>
              </a:rPr>
              <a:t>12</a:t>
            </a:r>
            <a:r>
              <a:rPr lang="zh-CN" altLang="en-US" sz="3200" b="1" dirty="0">
                <a:latin typeface="+mj-ea"/>
                <a:ea typeface="+mj-ea"/>
              </a:rPr>
              <a:t>章</a:t>
            </a:r>
            <a:r>
              <a:rPr lang="zh-TW" altLang="en-US" sz="2700" b="1" dirty="0">
                <a:latin typeface="細明體_HKSCS"/>
                <a:ea typeface="細明體_HKSCS"/>
                <a:cs typeface="細明體_HKSCS"/>
              </a:rPr>
              <a:t>		</a:t>
            </a:r>
          </a:p>
        </p:txBody>
      </p:sp>
      <p:sp>
        <p:nvSpPr>
          <p:cNvPr id="3" name="Rectangle 2"/>
          <p:cNvSpPr/>
          <p:nvPr/>
        </p:nvSpPr>
        <p:spPr>
          <a:xfrm>
            <a:off x="299755" y="1071681"/>
            <a:ext cx="8563588" cy="584775"/>
          </a:xfrm>
          <a:prstGeom prst="rect">
            <a:avLst/>
          </a:prstGeom>
        </p:spPr>
        <p:txBody>
          <a:bodyPr wrap="square">
            <a:spAutoFit/>
          </a:bodyPr>
          <a:lstStyle/>
          <a:p>
            <a:r>
              <a:rPr lang="en-US" altLang="zh-TW" sz="3200" b="1" dirty="0" smtClean="0">
                <a:latin typeface="SimSun" panose="02010600030101010101" pitchFamily="2" charset="-122"/>
                <a:ea typeface="SimSun" panose="02010600030101010101" pitchFamily="2" charset="-122"/>
                <a:cs typeface="Songti SC Black"/>
              </a:rPr>
              <a:t>15 </a:t>
            </a:r>
            <a:r>
              <a:rPr lang="zh-TW" altLang="en-US" sz="3200" b="1" dirty="0" smtClean="0">
                <a:latin typeface="SimSun" panose="02010600030101010101" pitchFamily="2" charset="-122"/>
                <a:ea typeface="SimSun" panose="02010600030101010101" pitchFamily="2" charset="-122"/>
                <a:cs typeface="Songti SC Black"/>
              </a:rPr>
              <a:t>与喜乐的人要同乐。与哀哭的人要同哭。</a:t>
            </a:r>
            <a:endParaRPr lang="zh-TW" altLang="en-US" sz="2800" b="1" dirty="0">
              <a:solidFill>
                <a:schemeClr val="bg1"/>
              </a:solidFill>
              <a:latin typeface="Songti SC Black"/>
              <a:cs typeface="Songti SC Black"/>
            </a:endParaRPr>
          </a:p>
        </p:txBody>
      </p:sp>
    </p:spTree>
    <p:extLst>
      <p:ext uri="{BB962C8B-B14F-4D97-AF65-F5344CB8AC3E}">
        <p14:creationId xmlns:p14="http://schemas.microsoft.com/office/powerpoint/2010/main" val="12780105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99755" y="254521"/>
            <a:ext cx="8563588" cy="507831"/>
          </a:xfrm>
          <a:prstGeom prst="rect">
            <a:avLst/>
          </a:prstGeom>
          <a:noFill/>
        </p:spPr>
        <p:txBody>
          <a:bodyPr wrap="square" rtlCol="0">
            <a:spAutoFit/>
          </a:bodyPr>
          <a:lstStyle/>
          <a:p>
            <a:r>
              <a:rPr lang="zh-CN" altLang="en-US" sz="2700" b="1" dirty="0">
                <a:latin typeface="+mj-ea"/>
                <a:ea typeface="+mj-ea"/>
              </a:rPr>
              <a:t>罗马</a:t>
            </a:r>
            <a:r>
              <a:rPr lang="zh-CN" altLang="en-US" sz="2700" b="1" dirty="0" smtClean="0">
                <a:latin typeface="+mj-ea"/>
                <a:ea typeface="+mj-ea"/>
              </a:rPr>
              <a:t>书 </a:t>
            </a:r>
            <a:r>
              <a:rPr lang="en-US" altLang="zh-CN" sz="2700" b="1" dirty="0" smtClean="0">
                <a:latin typeface="+mj-ea"/>
                <a:ea typeface="+mj-ea"/>
              </a:rPr>
              <a:t>12</a:t>
            </a:r>
            <a:r>
              <a:rPr lang="zh-CN" altLang="en-US" sz="2700" b="1" dirty="0">
                <a:latin typeface="+mj-ea"/>
                <a:ea typeface="+mj-ea"/>
              </a:rPr>
              <a:t>章</a:t>
            </a:r>
            <a:r>
              <a:rPr lang="zh-TW" altLang="en-US" sz="2700" b="1" dirty="0">
                <a:latin typeface="細明體_HKSCS"/>
                <a:ea typeface="細明體_HKSCS"/>
                <a:cs typeface="細明體_HKSCS"/>
              </a:rPr>
              <a:t>		</a:t>
            </a:r>
          </a:p>
        </p:txBody>
      </p:sp>
      <p:sp>
        <p:nvSpPr>
          <p:cNvPr id="3" name="Rectangle 2"/>
          <p:cNvSpPr/>
          <p:nvPr/>
        </p:nvSpPr>
        <p:spPr>
          <a:xfrm>
            <a:off x="299755" y="840849"/>
            <a:ext cx="8563588" cy="4893647"/>
          </a:xfrm>
          <a:prstGeom prst="rect">
            <a:avLst/>
          </a:prstGeom>
        </p:spPr>
        <p:txBody>
          <a:bodyPr wrap="square">
            <a:spAutoFit/>
          </a:bodyPr>
          <a:lstStyle/>
          <a:p>
            <a:r>
              <a:rPr lang="en-US" altLang="zh-TW" sz="2400" dirty="0" smtClean="0">
                <a:solidFill>
                  <a:schemeClr val="bg1"/>
                </a:solidFill>
                <a:latin typeface="SimSun" panose="02010600030101010101" pitchFamily="2" charset="-122"/>
                <a:ea typeface="SimSun" panose="02010600030101010101" pitchFamily="2" charset="-122"/>
                <a:cs typeface="Songti SC Black"/>
              </a:rPr>
              <a:t>9 </a:t>
            </a:r>
            <a:r>
              <a:rPr lang="zh-TW" altLang="en-US" sz="2400" dirty="0" smtClean="0">
                <a:solidFill>
                  <a:schemeClr val="bg1"/>
                </a:solidFill>
                <a:latin typeface="SimSun" panose="02010600030101010101" pitchFamily="2" charset="-122"/>
                <a:ea typeface="SimSun" panose="02010600030101010101" pitchFamily="2" charset="-122"/>
                <a:cs typeface="Songti SC Black"/>
              </a:rPr>
              <a:t>爱人不可虚假，恶要厌恶，善要亲近。</a:t>
            </a:r>
            <a:r>
              <a:rPr lang="en-US" altLang="zh-TW" sz="2400" dirty="0" smtClean="0">
                <a:solidFill>
                  <a:schemeClr val="bg1"/>
                </a:solidFill>
                <a:latin typeface="SimSun" panose="02010600030101010101" pitchFamily="2" charset="-122"/>
                <a:ea typeface="SimSun" panose="02010600030101010101" pitchFamily="2" charset="-122"/>
                <a:cs typeface="Songti SC Black"/>
              </a:rPr>
              <a:t>10 </a:t>
            </a:r>
            <a:r>
              <a:rPr lang="zh-TW" altLang="en-US" sz="2400" dirty="0" smtClean="0">
                <a:solidFill>
                  <a:schemeClr val="bg1"/>
                </a:solidFill>
                <a:latin typeface="SimSun" panose="02010600030101010101" pitchFamily="2" charset="-122"/>
                <a:ea typeface="SimSun" panose="02010600030101010101" pitchFamily="2" charset="-122"/>
                <a:cs typeface="Songti SC Black"/>
              </a:rPr>
              <a:t>爱弟兄，要彼此亲热。恭敬人，要彼此推让。</a:t>
            </a:r>
            <a:r>
              <a:rPr lang="en-US" altLang="zh-TW" sz="2400" dirty="0" smtClean="0">
                <a:solidFill>
                  <a:schemeClr val="bg1"/>
                </a:solidFill>
                <a:latin typeface="SimSun" panose="02010600030101010101" pitchFamily="2" charset="-122"/>
                <a:ea typeface="SimSun" panose="02010600030101010101" pitchFamily="2" charset="-122"/>
                <a:cs typeface="Songti SC Black"/>
              </a:rPr>
              <a:t>11 </a:t>
            </a:r>
            <a:r>
              <a:rPr lang="zh-TW" altLang="en-US" sz="2400" dirty="0" smtClean="0">
                <a:solidFill>
                  <a:schemeClr val="bg1"/>
                </a:solidFill>
                <a:latin typeface="SimSun" panose="02010600030101010101" pitchFamily="2" charset="-122"/>
                <a:ea typeface="SimSun" panose="02010600030101010101" pitchFamily="2" charset="-122"/>
                <a:cs typeface="Songti SC Black"/>
              </a:rPr>
              <a:t>殷勤不可懒惰。要心里火热。常常服事主。</a:t>
            </a:r>
            <a:r>
              <a:rPr lang="en-CA" altLang="zh-TW" sz="2400" dirty="0" smtClean="0">
                <a:solidFill>
                  <a:schemeClr val="bg1"/>
                </a:solidFill>
                <a:latin typeface="SimSun" panose="02010600030101010101" pitchFamily="2" charset="-122"/>
                <a:ea typeface="SimSun" panose="02010600030101010101" pitchFamily="2" charset="-122"/>
                <a:cs typeface="Songti SC Black"/>
              </a:rPr>
              <a:t>12 </a:t>
            </a:r>
            <a:r>
              <a:rPr lang="zh-TW" altLang="en-US" sz="2400" dirty="0" smtClean="0">
                <a:solidFill>
                  <a:schemeClr val="bg1"/>
                </a:solidFill>
                <a:latin typeface="SimSun" panose="02010600030101010101" pitchFamily="2" charset="-122"/>
                <a:ea typeface="SimSun" panose="02010600030101010101" pitchFamily="2" charset="-122"/>
                <a:cs typeface="Songti SC Black"/>
              </a:rPr>
              <a:t>在指望中要喜乐。在患难中要忍耐。祷告要恒切。</a:t>
            </a:r>
            <a:r>
              <a:rPr lang="en-CA" altLang="zh-TW" sz="2400" dirty="0" smtClean="0">
                <a:solidFill>
                  <a:schemeClr val="bg1"/>
                </a:solidFill>
                <a:latin typeface="SimSun" panose="02010600030101010101" pitchFamily="2" charset="-122"/>
                <a:ea typeface="SimSun" panose="02010600030101010101" pitchFamily="2" charset="-122"/>
                <a:cs typeface="Songti SC Black"/>
              </a:rPr>
              <a:t>13 </a:t>
            </a:r>
            <a:r>
              <a:rPr lang="zh-TW" altLang="en-US" sz="2400" dirty="0" smtClean="0">
                <a:solidFill>
                  <a:schemeClr val="bg1"/>
                </a:solidFill>
                <a:latin typeface="SimSun" panose="02010600030101010101" pitchFamily="2" charset="-122"/>
                <a:ea typeface="SimSun" panose="02010600030101010101" pitchFamily="2" charset="-122"/>
                <a:cs typeface="Songti SC Black"/>
              </a:rPr>
              <a:t>圣徒缺乏要帮补。客要一味地款待。</a:t>
            </a:r>
            <a:r>
              <a:rPr lang="en-US" altLang="zh-TW" sz="2400" dirty="0" smtClean="0">
                <a:solidFill>
                  <a:schemeClr val="bg1"/>
                </a:solidFill>
                <a:latin typeface="SimSun" panose="02010600030101010101" pitchFamily="2" charset="-122"/>
                <a:ea typeface="SimSun" panose="02010600030101010101" pitchFamily="2" charset="-122"/>
                <a:cs typeface="Songti SC Black"/>
              </a:rPr>
              <a:t>14 </a:t>
            </a:r>
            <a:r>
              <a:rPr lang="zh-TW" altLang="en-US" sz="2400" dirty="0" smtClean="0">
                <a:solidFill>
                  <a:schemeClr val="bg1"/>
                </a:solidFill>
                <a:latin typeface="SimSun" panose="02010600030101010101" pitchFamily="2" charset="-122"/>
                <a:ea typeface="SimSun" panose="02010600030101010101" pitchFamily="2" charset="-122"/>
                <a:cs typeface="Songti SC Black"/>
              </a:rPr>
              <a:t>逼迫你们的，要给他们祝福。只要祝福，不可咒诅</a:t>
            </a:r>
            <a:r>
              <a:rPr lang="zh-CN" altLang="en-US" sz="2400" dirty="0">
                <a:solidFill>
                  <a:schemeClr val="bg1"/>
                </a:solidFill>
                <a:latin typeface="SimSun" panose="02010600030101010101" pitchFamily="2" charset="-122"/>
                <a:ea typeface="SimSun" panose="02010600030101010101" pitchFamily="2" charset="-122"/>
                <a:cs typeface="Songti SC Black"/>
              </a:rPr>
              <a:t>。</a:t>
            </a:r>
            <a:r>
              <a:rPr lang="en-US" altLang="zh-TW" sz="2400" dirty="0" smtClean="0">
                <a:solidFill>
                  <a:schemeClr val="bg1"/>
                </a:solidFill>
                <a:latin typeface="SimSun" panose="02010600030101010101" pitchFamily="2" charset="-122"/>
                <a:ea typeface="SimSun" panose="02010600030101010101" pitchFamily="2" charset="-122"/>
                <a:cs typeface="Songti SC Black"/>
              </a:rPr>
              <a:t>15 </a:t>
            </a:r>
            <a:r>
              <a:rPr lang="zh-TW" altLang="en-US" sz="2400" dirty="0" smtClean="0">
                <a:solidFill>
                  <a:schemeClr val="bg1"/>
                </a:solidFill>
                <a:latin typeface="SimSun" panose="02010600030101010101" pitchFamily="2" charset="-122"/>
                <a:ea typeface="SimSun" panose="02010600030101010101" pitchFamily="2" charset="-122"/>
                <a:cs typeface="Songti SC Black"/>
              </a:rPr>
              <a:t>与喜乐的人要同乐。与哀哭的人要同哭。</a:t>
            </a:r>
            <a:r>
              <a:rPr lang="en-US" altLang="zh-TW" sz="2400" dirty="0" smtClean="0">
                <a:latin typeface="SimSun" panose="02010600030101010101" pitchFamily="2" charset="-122"/>
                <a:ea typeface="SimSun" panose="02010600030101010101" pitchFamily="2" charset="-122"/>
                <a:cs typeface="Songti SC Black"/>
              </a:rPr>
              <a:t>16 </a:t>
            </a:r>
            <a:r>
              <a:rPr lang="zh-TW" altLang="en-US" sz="2400" dirty="0" smtClean="0">
                <a:latin typeface="SimSun" panose="02010600030101010101" pitchFamily="2" charset="-122"/>
                <a:ea typeface="SimSun" panose="02010600030101010101" pitchFamily="2" charset="-122"/>
                <a:cs typeface="Songti SC Black"/>
              </a:rPr>
              <a:t>要彼此同心。不要志气高大，倒要俯就卑微的人。（人或作事）不要自以为聪明。</a:t>
            </a:r>
            <a:r>
              <a:rPr lang="en-US" altLang="zh-TW" sz="2400" dirty="0" smtClean="0">
                <a:solidFill>
                  <a:schemeClr val="bg1"/>
                </a:solidFill>
                <a:latin typeface="SimSun" panose="02010600030101010101" pitchFamily="2" charset="-122"/>
                <a:ea typeface="SimSun" panose="02010600030101010101" pitchFamily="2" charset="-122"/>
                <a:cs typeface="Songti SC Black"/>
              </a:rPr>
              <a:t>17 </a:t>
            </a:r>
            <a:r>
              <a:rPr lang="zh-TW" altLang="en-US" sz="2400" dirty="0" smtClean="0">
                <a:solidFill>
                  <a:schemeClr val="bg1"/>
                </a:solidFill>
                <a:latin typeface="SimSun" panose="02010600030101010101" pitchFamily="2" charset="-122"/>
                <a:ea typeface="SimSun" panose="02010600030101010101" pitchFamily="2" charset="-122"/>
                <a:cs typeface="Songti SC Black"/>
              </a:rPr>
              <a:t>不要以恶报恶，众人以为美的事，要留心去作。</a:t>
            </a:r>
            <a:r>
              <a:rPr lang="en-US" altLang="zh-TW" sz="2400" dirty="0" smtClean="0">
                <a:solidFill>
                  <a:schemeClr val="bg1"/>
                </a:solidFill>
                <a:latin typeface="SimSun" panose="02010600030101010101" pitchFamily="2" charset="-122"/>
                <a:ea typeface="SimSun" panose="02010600030101010101" pitchFamily="2" charset="-122"/>
                <a:cs typeface="Songti SC Black"/>
              </a:rPr>
              <a:t>18 </a:t>
            </a:r>
            <a:r>
              <a:rPr lang="zh-TW" altLang="en-US" sz="2400" dirty="0" smtClean="0">
                <a:solidFill>
                  <a:schemeClr val="bg1"/>
                </a:solidFill>
                <a:latin typeface="SimSun" panose="02010600030101010101" pitchFamily="2" charset="-122"/>
                <a:ea typeface="SimSun" panose="02010600030101010101" pitchFamily="2" charset="-122"/>
                <a:cs typeface="Songti SC Black"/>
              </a:rPr>
              <a:t>若是能行，总要尽力与众人和睦。</a:t>
            </a:r>
            <a:r>
              <a:rPr lang="en-CA" altLang="zh-TW" sz="2400" dirty="0" smtClean="0">
                <a:solidFill>
                  <a:schemeClr val="bg1"/>
                </a:solidFill>
                <a:latin typeface="SimSun" panose="02010600030101010101" pitchFamily="2" charset="-122"/>
                <a:ea typeface="SimSun" panose="02010600030101010101" pitchFamily="2" charset="-122"/>
                <a:cs typeface="Songti SC Black"/>
              </a:rPr>
              <a:t>19 </a:t>
            </a:r>
            <a:r>
              <a:rPr lang="zh-TW" altLang="en-US" sz="2400" dirty="0" smtClean="0">
                <a:solidFill>
                  <a:schemeClr val="bg1"/>
                </a:solidFill>
                <a:latin typeface="SimSun" panose="02010600030101010101" pitchFamily="2" charset="-122"/>
                <a:ea typeface="SimSun" panose="02010600030101010101" pitchFamily="2" charset="-122"/>
                <a:cs typeface="Songti SC Black"/>
              </a:rPr>
              <a:t>亲爱的弟兄，不要自己伸冤，宁可让步，听凭主怒。（或作让人发怒）因为经上记着，主说，伸冤在我。我必报应</a:t>
            </a:r>
            <a:r>
              <a:rPr lang="zh-CN" altLang="en-US" sz="2400" dirty="0" smtClean="0">
                <a:solidFill>
                  <a:schemeClr val="bg1"/>
                </a:solidFill>
                <a:latin typeface="SimSun" panose="02010600030101010101" pitchFamily="2" charset="-122"/>
                <a:ea typeface="SimSun" panose="02010600030101010101" pitchFamily="2" charset="-122"/>
                <a:cs typeface="Songti SC Black"/>
              </a:rPr>
              <a:t>。</a:t>
            </a:r>
            <a:r>
              <a:rPr lang="en-CA" altLang="zh-TW" sz="2400" dirty="0" smtClean="0">
                <a:solidFill>
                  <a:schemeClr val="bg1"/>
                </a:solidFill>
                <a:latin typeface="SimSun" panose="02010600030101010101" pitchFamily="2" charset="-122"/>
                <a:ea typeface="SimSun" panose="02010600030101010101" pitchFamily="2" charset="-122"/>
                <a:cs typeface="Songti SC Black"/>
              </a:rPr>
              <a:t>20 </a:t>
            </a:r>
            <a:r>
              <a:rPr lang="zh-TW" altLang="en-US" sz="2400" dirty="0" smtClean="0">
                <a:solidFill>
                  <a:schemeClr val="bg1"/>
                </a:solidFill>
                <a:latin typeface="SimSun" panose="02010600030101010101" pitchFamily="2" charset="-122"/>
                <a:ea typeface="SimSun" panose="02010600030101010101" pitchFamily="2" charset="-122"/>
                <a:cs typeface="Songti SC Black"/>
              </a:rPr>
              <a:t>所以，你的仇敌若饿了，就给他吃。若渴了，就给他喝。因为你这样行，就是把炭火堆在他的头上。</a:t>
            </a:r>
            <a:r>
              <a:rPr lang="en-US" altLang="zh-TW" sz="2400" dirty="0" smtClean="0">
                <a:solidFill>
                  <a:schemeClr val="bg1"/>
                </a:solidFill>
                <a:latin typeface="SimSun" panose="02010600030101010101" pitchFamily="2" charset="-122"/>
                <a:ea typeface="SimSun" panose="02010600030101010101" pitchFamily="2" charset="-122"/>
                <a:cs typeface="Songti SC Black"/>
              </a:rPr>
              <a:t>21 </a:t>
            </a:r>
            <a:r>
              <a:rPr lang="zh-TW" altLang="en-US" sz="2400" dirty="0" smtClean="0">
                <a:solidFill>
                  <a:schemeClr val="bg1"/>
                </a:solidFill>
                <a:latin typeface="SimSun" panose="02010600030101010101" pitchFamily="2" charset="-122"/>
                <a:ea typeface="SimSun" panose="02010600030101010101" pitchFamily="2" charset="-122"/>
                <a:cs typeface="Songti SC Black"/>
              </a:rPr>
              <a:t>你不可为恶所胜，反要以善胜恶。</a:t>
            </a:r>
            <a:r>
              <a:rPr lang="zh-TW" altLang="en-US" sz="2100" dirty="0">
                <a:solidFill>
                  <a:schemeClr val="bg1"/>
                </a:solidFill>
                <a:latin typeface="Songti SC Black"/>
                <a:cs typeface="Songti SC Black"/>
              </a:rPr>
              <a:t>	</a:t>
            </a:r>
          </a:p>
        </p:txBody>
      </p:sp>
    </p:spTree>
    <p:extLst>
      <p:ext uri="{BB962C8B-B14F-4D97-AF65-F5344CB8AC3E}">
        <p14:creationId xmlns:p14="http://schemas.microsoft.com/office/powerpoint/2010/main" val="30216083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99755" y="254521"/>
            <a:ext cx="8563588" cy="584775"/>
          </a:xfrm>
          <a:prstGeom prst="rect">
            <a:avLst/>
          </a:prstGeom>
          <a:noFill/>
        </p:spPr>
        <p:txBody>
          <a:bodyPr wrap="square" rtlCol="0">
            <a:spAutoFit/>
          </a:bodyPr>
          <a:lstStyle/>
          <a:p>
            <a:r>
              <a:rPr lang="zh-CN" altLang="en-US" sz="3200" b="1" dirty="0">
                <a:latin typeface="+mj-ea"/>
                <a:ea typeface="+mj-ea"/>
              </a:rPr>
              <a:t>罗马</a:t>
            </a:r>
            <a:r>
              <a:rPr lang="zh-CN" altLang="en-US" sz="3200" b="1" dirty="0" smtClean="0">
                <a:latin typeface="+mj-ea"/>
                <a:ea typeface="+mj-ea"/>
              </a:rPr>
              <a:t>书 </a:t>
            </a:r>
            <a:r>
              <a:rPr lang="en-US" altLang="zh-CN" sz="3200" b="1" dirty="0" smtClean="0">
                <a:latin typeface="+mj-ea"/>
                <a:ea typeface="+mj-ea"/>
              </a:rPr>
              <a:t>12</a:t>
            </a:r>
            <a:r>
              <a:rPr lang="zh-CN" altLang="en-US" sz="3200" b="1" dirty="0">
                <a:latin typeface="+mj-ea"/>
                <a:ea typeface="+mj-ea"/>
              </a:rPr>
              <a:t>章</a:t>
            </a:r>
            <a:r>
              <a:rPr lang="zh-TW" altLang="en-US" sz="2700" b="1" dirty="0">
                <a:latin typeface="細明體_HKSCS"/>
                <a:ea typeface="細明體_HKSCS"/>
                <a:cs typeface="細明體_HKSCS"/>
              </a:rPr>
              <a:t>		</a:t>
            </a:r>
          </a:p>
        </p:txBody>
      </p:sp>
      <p:sp>
        <p:nvSpPr>
          <p:cNvPr id="3" name="Rectangle 2"/>
          <p:cNvSpPr/>
          <p:nvPr/>
        </p:nvSpPr>
        <p:spPr>
          <a:xfrm>
            <a:off x="299755" y="1366942"/>
            <a:ext cx="8563588" cy="1077218"/>
          </a:xfrm>
          <a:prstGeom prst="rect">
            <a:avLst/>
          </a:prstGeom>
        </p:spPr>
        <p:txBody>
          <a:bodyPr wrap="square">
            <a:spAutoFit/>
          </a:bodyPr>
          <a:lstStyle/>
          <a:p>
            <a:r>
              <a:rPr lang="en-US" altLang="zh-TW" sz="3200" b="1" dirty="0" smtClean="0">
                <a:latin typeface="SimSun" panose="02010600030101010101" pitchFamily="2" charset="-122"/>
                <a:ea typeface="SimSun" panose="02010600030101010101" pitchFamily="2" charset="-122"/>
                <a:cs typeface="Songti SC Black"/>
              </a:rPr>
              <a:t>16 </a:t>
            </a:r>
            <a:r>
              <a:rPr lang="zh-TW" altLang="en-US" sz="3200" b="1" dirty="0" smtClean="0">
                <a:latin typeface="SimSun" panose="02010600030101010101" pitchFamily="2" charset="-122"/>
                <a:ea typeface="SimSun" panose="02010600030101010101" pitchFamily="2" charset="-122"/>
                <a:cs typeface="Songti SC Black"/>
              </a:rPr>
              <a:t>要彼此同心。不要志气高大，倒要俯就卑微的人。（人或作事）不要自以为聪明</a:t>
            </a:r>
            <a:r>
              <a:rPr lang="zh-TW" altLang="en-US" sz="2400" dirty="0" smtClean="0">
                <a:latin typeface="SimSun" panose="02010600030101010101" pitchFamily="2" charset="-122"/>
                <a:ea typeface="SimSun" panose="02010600030101010101" pitchFamily="2" charset="-122"/>
                <a:cs typeface="Songti SC Black"/>
              </a:rPr>
              <a:t>。</a:t>
            </a:r>
            <a:endParaRPr lang="zh-TW" altLang="en-US" sz="2100" dirty="0">
              <a:solidFill>
                <a:schemeClr val="bg1"/>
              </a:solidFill>
              <a:latin typeface="Songti SC Black"/>
              <a:cs typeface="Songti SC Black"/>
            </a:endParaRPr>
          </a:p>
        </p:txBody>
      </p:sp>
    </p:spTree>
    <p:extLst>
      <p:ext uri="{BB962C8B-B14F-4D97-AF65-F5344CB8AC3E}">
        <p14:creationId xmlns:p14="http://schemas.microsoft.com/office/powerpoint/2010/main" val="33931466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99755" y="254521"/>
            <a:ext cx="8563588" cy="507831"/>
          </a:xfrm>
          <a:prstGeom prst="rect">
            <a:avLst/>
          </a:prstGeom>
          <a:noFill/>
        </p:spPr>
        <p:txBody>
          <a:bodyPr wrap="square" rtlCol="0">
            <a:spAutoFit/>
          </a:bodyPr>
          <a:lstStyle/>
          <a:p>
            <a:r>
              <a:rPr lang="zh-CN" altLang="en-US" sz="2700" b="1" dirty="0">
                <a:latin typeface="+mj-ea"/>
                <a:ea typeface="+mj-ea"/>
              </a:rPr>
              <a:t>罗马</a:t>
            </a:r>
            <a:r>
              <a:rPr lang="zh-CN" altLang="en-US" sz="2700" b="1" dirty="0" smtClean="0">
                <a:latin typeface="+mj-ea"/>
                <a:ea typeface="+mj-ea"/>
              </a:rPr>
              <a:t>书 </a:t>
            </a:r>
            <a:r>
              <a:rPr lang="en-US" altLang="zh-CN" sz="2700" b="1" dirty="0" smtClean="0">
                <a:latin typeface="+mj-ea"/>
                <a:ea typeface="+mj-ea"/>
              </a:rPr>
              <a:t>12</a:t>
            </a:r>
            <a:r>
              <a:rPr lang="zh-CN" altLang="en-US" sz="2700" b="1" dirty="0">
                <a:latin typeface="+mj-ea"/>
                <a:ea typeface="+mj-ea"/>
              </a:rPr>
              <a:t>章</a:t>
            </a:r>
            <a:r>
              <a:rPr lang="zh-TW" altLang="en-US" sz="2700" b="1" dirty="0">
                <a:latin typeface="細明體_HKSCS"/>
                <a:ea typeface="細明體_HKSCS"/>
                <a:cs typeface="細明體_HKSCS"/>
              </a:rPr>
              <a:t>		</a:t>
            </a:r>
          </a:p>
        </p:txBody>
      </p:sp>
      <p:sp>
        <p:nvSpPr>
          <p:cNvPr id="3" name="Rectangle 2"/>
          <p:cNvSpPr/>
          <p:nvPr/>
        </p:nvSpPr>
        <p:spPr>
          <a:xfrm>
            <a:off x="299755" y="840849"/>
            <a:ext cx="8563588" cy="4893647"/>
          </a:xfrm>
          <a:prstGeom prst="rect">
            <a:avLst/>
          </a:prstGeom>
        </p:spPr>
        <p:txBody>
          <a:bodyPr wrap="square">
            <a:spAutoFit/>
          </a:bodyPr>
          <a:lstStyle/>
          <a:p>
            <a:r>
              <a:rPr lang="en-US" altLang="zh-TW" sz="2400" dirty="0" smtClean="0">
                <a:solidFill>
                  <a:schemeClr val="bg1"/>
                </a:solidFill>
                <a:latin typeface="SimSun" panose="02010600030101010101" pitchFamily="2" charset="-122"/>
                <a:ea typeface="SimSun" panose="02010600030101010101" pitchFamily="2" charset="-122"/>
                <a:cs typeface="Songti SC Black"/>
              </a:rPr>
              <a:t>9 </a:t>
            </a:r>
            <a:r>
              <a:rPr lang="zh-TW" altLang="en-US" sz="2400" dirty="0" smtClean="0">
                <a:solidFill>
                  <a:schemeClr val="bg1"/>
                </a:solidFill>
                <a:latin typeface="SimSun" panose="02010600030101010101" pitchFamily="2" charset="-122"/>
                <a:ea typeface="SimSun" panose="02010600030101010101" pitchFamily="2" charset="-122"/>
                <a:cs typeface="Songti SC Black"/>
              </a:rPr>
              <a:t>爱人不可虚假，恶要厌恶，善要亲近。</a:t>
            </a:r>
            <a:r>
              <a:rPr lang="en-US" altLang="zh-TW" sz="2400" dirty="0" smtClean="0">
                <a:solidFill>
                  <a:schemeClr val="bg1"/>
                </a:solidFill>
                <a:latin typeface="SimSun" panose="02010600030101010101" pitchFamily="2" charset="-122"/>
                <a:ea typeface="SimSun" panose="02010600030101010101" pitchFamily="2" charset="-122"/>
                <a:cs typeface="Songti SC Black"/>
              </a:rPr>
              <a:t>10 </a:t>
            </a:r>
            <a:r>
              <a:rPr lang="zh-TW" altLang="en-US" sz="2400" dirty="0" smtClean="0">
                <a:solidFill>
                  <a:schemeClr val="bg1"/>
                </a:solidFill>
                <a:latin typeface="SimSun" panose="02010600030101010101" pitchFamily="2" charset="-122"/>
                <a:ea typeface="SimSun" panose="02010600030101010101" pitchFamily="2" charset="-122"/>
                <a:cs typeface="Songti SC Black"/>
              </a:rPr>
              <a:t>爱弟兄，要彼此亲热。恭敬人，要彼此推让。</a:t>
            </a:r>
            <a:r>
              <a:rPr lang="en-US" altLang="zh-TW" sz="2400" dirty="0" smtClean="0">
                <a:solidFill>
                  <a:schemeClr val="bg1"/>
                </a:solidFill>
                <a:latin typeface="SimSun" panose="02010600030101010101" pitchFamily="2" charset="-122"/>
                <a:ea typeface="SimSun" panose="02010600030101010101" pitchFamily="2" charset="-122"/>
                <a:cs typeface="Songti SC Black"/>
              </a:rPr>
              <a:t>11 </a:t>
            </a:r>
            <a:r>
              <a:rPr lang="zh-TW" altLang="en-US" sz="2400" dirty="0" smtClean="0">
                <a:solidFill>
                  <a:schemeClr val="bg1"/>
                </a:solidFill>
                <a:latin typeface="SimSun" panose="02010600030101010101" pitchFamily="2" charset="-122"/>
                <a:ea typeface="SimSun" panose="02010600030101010101" pitchFamily="2" charset="-122"/>
                <a:cs typeface="Songti SC Black"/>
              </a:rPr>
              <a:t>殷勤不可懒惰。要心里火热。常常服事主。</a:t>
            </a:r>
            <a:r>
              <a:rPr lang="en-CA" altLang="zh-TW" sz="2400" dirty="0" smtClean="0">
                <a:solidFill>
                  <a:schemeClr val="bg1"/>
                </a:solidFill>
                <a:latin typeface="SimSun" panose="02010600030101010101" pitchFamily="2" charset="-122"/>
                <a:ea typeface="SimSun" panose="02010600030101010101" pitchFamily="2" charset="-122"/>
                <a:cs typeface="Songti SC Black"/>
              </a:rPr>
              <a:t>12 </a:t>
            </a:r>
            <a:r>
              <a:rPr lang="zh-TW" altLang="en-US" sz="2400" dirty="0" smtClean="0">
                <a:solidFill>
                  <a:schemeClr val="bg1"/>
                </a:solidFill>
                <a:latin typeface="SimSun" panose="02010600030101010101" pitchFamily="2" charset="-122"/>
                <a:ea typeface="SimSun" panose="02010600030101010101" pitchFamily="2" charset="-122"/>
                <a:cs typeface="Songti SC Black"/>
              </a:rPr>
              <a:t>在指望中要喜乐。在患难中要忍耐。祷告要恒切。</a:t>
            </a:r>
            <a:r>
              <a:rPr lang="en-CA" altLang="zh-TW" sz="2400" dirty="0" smtClean="0">
                <a:solidFill>
                  <a:schemeClr val="bg1"/>
                </a:solidFill>
                <a:latin typeface="SimSun" panose="02010600030101010101" pitchFamily="2" charset="-122"/>
                <a:ea typeface="SimSun" panose="02010600030101010101" pitchFamily="2" charset="-122"/>
                <a:cs typeface="Songti SC Black"/>
              </a:rPr>
              <a:t>13 </a:t>
            </a:r>
            <a:r>
              <a:rPr lang="zh-TW" altLang="en-US" sz="2400" dirty="0" smtClean="0">
                <a:solidFill>
                  <a:schemeClr val="bg1"/>
                </a:solidFill>
                <a:latin typeface="SimSun" panose="02010600030101010101" pitchFamily="2" charset="-122"/>
                <a:ea typeface="SimSun" panose="02010600030101010101" pitchFamily="2" charset="-122"/>
                <a:cs typeface="Songti SC Black"/>
              </a:rPr>
              <a:t>圣徒缺乏要帮补。客要一味地款待。</a:t>
            </a:r>
            <a:r>
              <a:rPr lang="en-US" altLang="zh-TW" sz="2400" dirty="0" smtClean="0">
                <a:latin typeface="SimSun" panose="02010600030101010101" pitchFamily="2" charset="-122"/>
                <a:ea typeface="SimSun" panose="02010600030101010101" pitchFamily="2" charset="-122"/>
                <a:cs typeface="Songti SC Black"/>
              </a:rPr>
              <a:t>14 </a:t>
            </a:r>
            <a:r>
              <a:rPr lang="zh-TW" altLang="en-US" sz="2400" dirty="0" smtClean="0">
                <a:latin typeface="SimSun" panose="02010600030101010101" pitchFamily="2" charset="-122"/>
                <a:ea typeface="SimSun" panose="02010600030101010101" pitchFamily="2" charset="-122"/>
                <a:cs typeface="Songti SC Black"/>
              </a:rPr>
              <a:t>逼迫你们的，要给他们祝福。只要祝福，不可咒诅</a:t>
            </a:r>
            <a:r>
              <a:rPr lang="zh-CN" altLang="en-US" sz="2400" dirty="0">
                <a:latin typeface="SimSun" panose="02010600030101010101" pitchFamily="2" charset="-122"/>
                <a:ea typeface="SimSun" panose="02010600030101010101" pitchFamily="2" charset="-122"/>
                <a:cs typeface="Songti SC Black"/>
              </a:rPr>
              <a:t>。</a:t>
            </a:r>
            <a:r>
              <a:rPr lang="en-US" altLang="zh-TW" sz="2400" dirty="0" smtClean="0">
                <a:solidFill>
                  <a:schemeClr val="bg1"/>
                </a:solidFill>
                <a:latin typeface="SimSun" panose="02010600030101010101" pitchFamily="2" charset="-122"/>
                <a:ea typeface="SimSun" panose="02010600030101010101" pitchFamily="2" charset="-122"/>
                <a:cs typeface="Songti SC Black"/>
              </a:rPr>
              <a:t>15 </a:t>
            </a:r>
            <a:r>
              <a:rPr lang="zh-TW" altLang="en-US" sz="2400" dirty="0" smtClean="0">
                <a:solidFill>
                  <a:schemeClr val="bg1"/>
                </a:solidFill>
                <a:latin typeface="SimSun" panose="02010600030101010101" pitchFamily="2" charset="-122"/>
                <a:ea typeface="SimSun" panose="02010600030101010101" pitchFamily="2" charset="-122"/>
                <a:cs typeface="Songti SC Black"/>
              </a:rPr>
              <a:t>与喜乐的人要同乐。与哀哭的人要同哭。</a:t>
            </a:r>
            <a:r>
              <a:rPr lang="en-US" altLang="zh-TW" sz="2400" dirty="0" smtClean="0">
                <a:solidFill>
                  <a:schemeClr val="bg1"/>
                </a:solidFill>
                <a:latin typeface="SimSun" panose="02010600030101010101" pitchFamily="2" charset="-122"/>
                <a:ea typeface="SimSun" panose="02010600030101010101" pitchFamily="2" charset="-122"/>
                <a:cs typeface="Songti SC Black"/>
              </a:rPr>
              <a:t>16 </a:t>
            </a:r>
            <a:r>
              <a:rPr lang="zh-TW" altLang="en-US" sz="2400" dirty="0" smtClean="0">
                <a:solidFill>
                  <a:schemeClr val="bg1"/>
                </a:solidFill>
                <a:latin typeface="SimSun" panose="02010600030101010101" pitchFamily="2" charset="-122"/>
                <a:ea typeface="SimSun" panose="02010600030101010101" pitchFamily="2" charset="-122"/>
                <a:cs typeface="Songti SC Black"/>
              </a:rPr>
              <a:t>要彼此同心。不要志气高大，倒要俯就卑微的人。（人或作事）不要自以为聪明。</a:t>
            </a:r>
            <a:r>
              <a:rPr lang="en-US" altLang="zh-TW" sz="2400" dirty="0" smtClean="0">
                <a:latin typeface="SimSun" panose="02010600030101010101" pitchFamily="2" charset="-122"/>
                <a:ea typeface="SimSun" panose="02010600030101010101" pitchFamily="2" charset="-122"/>
                <a:cs typeface="Songti SC Black"/>
              </a:rPr>
              <a:t>17 </a:t>
            </a:r>
            <a:r>
              <a:rPr lang="zh-TW" altLang="en-US" sz="2400" dirty="0" smtClean="0">
                <a:latin typeface="SimSun" panose="02010600030101010101" pitchFamily="2" charset="-122"/>
                <a:ea typeface="SimSun" panose="02010600030101010101" pitchFamily="2" charset="-122"/>
                <a:cs typeface="Songti SC Black"/>
              </a:rPr>
              <a:t>不要以恶报恶，众人以为美的事，要留心去作。</a:t>
            </a:r>
            <a:r>
              <a:rPr lang="en-US" altLang="zh-TW" sz="2400" dirty="0" smtClean="0">
                <a:latin typeface="SimSun" panose="02010600030101010101" pitchFamily="2" charset="-122"/>
                <a:ea typeface="SimSun" panose="02010600030101010101" pitchFamily="2" charset="-122"/>
                <a:cs typeface="Songti SC Black"/>
              </a:rPr>
              <a:t>18 </a:t>
            </a:r>
            <a:r>
              <a:rPr lang="zh-TW" altLang="en-US" sz="2400" dirty="0" smtClean="0">
                <a:latin typeface="SimSun" panose="02010600030101010101" pitchFamily="2" charset="-122"/>
                <a:ea typeface="SimSun" panose="02010600030101010101" pitchFamily="2" charset="-122"/>
                <a:cs typeface="Songti SC Black"/>
              </a:rPr>
              <a:t>若是能行，总要尽力与众人和睦。</a:t>
            </a:r>
            <a:r>
              <a:rPr lang="en-CA" altLang="zh-TW" sz="2400" dirty="0" smtClean="0">
                <a:latin typeface="SimSun" panose="02010600030101010101" pitchFamily="2" charset="-122"/>
                <a:ea typeface="SimSun" panose="02010600030101010101" pitchFamily="2" charset="-122"/>
                <a:cs typeface="Songti SC Black"/>
              </a:rPr>
              <a:t>19 </a:t>
            </a:r>
            <a:r>
              <a:rPr lang="zh-TW" altLang="en-US" sz="2400" dirty="0" smtClean="0">
                <a:latin typeface="SimSun" panose="02010600030101010101" pitchFamily="2" charset="-122"/>
                <a:ea typeface="SimSun" panose="02010600030101010101" pitchFamily="2" charset="-122"/>
                <a:cs typeface="Songti SC Black"/>
              </a:rPr>
              <a:t>亲爱的弟兄，不要自己伸冤，宁可让步，听凭主怒。（或作让人发怒）因为经上记着，主说，伸冤在我。我必报应</a:t>
            </a:r>
            <a:r>
              <a:rPr lang="zh-CN" altLang="en-US" sz="2400" dirty="0" smtClean="0">
                <a:latin typeface="SimSun" panose="02010600030101010101" pitchFamily="2" charset="-122"/>
                <a:ea typeface="SimSun" panose="02010600030101010101" pitchFamily="2" charset="-122"/>
                <a:cs typeface="Songti SC Black"/>
              </a:rPr>
              <a:t>。</a:t>
            </a:r>
            <a:r>
              <a:rPr lang="en-CA" altLang="zh-TW" sz="2400" dirty="0" smtClean="0">
                <a:latin typeface="SimSun" panose="02010600030101010101" pitchFamily="2" charset="-122"/>
                <a:ea typeface="SimSun" panose="02010600030101010101" pitchFamily="2" charset="-122"/>
                <a:cs typeface="Songti SC Black"/>
              </a:rPr>
              <a:t>20 </a:t>
            </a:r>
            <a:r>
              <a:rPr lang="zh-TW" altLang="en-US" sz="2400" dirty="0" smtClean="0">
                <a:latin typeface="SimSun" panose="02010600030101010101" pitchFamily="2" charset="-122"/>
                <a:ea typeface="SimSun" panose="02010600030101010101" pitchFamily="2" charset="-122"/>
                <a:cs typeface="Songti SC Black"/>
              </a:rPr>
              <a:t>所以，你的仇敌若饿了，就给他吃。若渴了，就给他喝。因为你这样行，就是把炭火堆在他的头上。</a:t>
            </a:r>
            <a:r>
              <a:rPr lang="en-US" altLang="zh-TW" sz="2400" dirty="0" smtClean="0">
                <a:solidFill>
                  <a:schemeClr val="bg1"/>
                </a:solidFill>
                <a:latin typeface="SimSun" panose="02010600030101010101" pitchFamily="2" charset="-122"/>
                <a:ea typeface="SimSun" panose="02010600030101010101" pitchFamily="2" charset="-122"/>
                <a:cs typeface="Songti SC Black"/>
              </a:rPr>
              <a:t>21 </a:t>
            </a:r>
            <a:r>
              <a:rPr lang="zh-TW" altLang="en-US" sz="2400" dirty="0" smtClean="0">
                <a:solidFill>
                  <a:schemeClr val="bg1"/>
                </a:solidFill>
                <a:latin typeface="SimSun" panose="02010600030101010101" pitchFamily="2" charset="-122"/>
                <a:ea typeface="SimSun" panose="02010600030101010101" pitchFamily="2" charset="-122"/>
                <a:cs typeface="Songti SC Black"/>
              </a:rPr>
              <a:t>你不可为恶所胜，反要以善胜恶。</a:t>
            </a:r>
            <a:r>
              <a:rPr lang="zh-TW" altLang="en-US" sz="2100" dirty="0">
                <a:solidFill>
                  <a:schemeClr val="bg1"/>
                </a:solidFill>
                <a:latin typeface="Songti SC Black"/>
                <a:cs typeface="Songti SC Black"/>
              </a:rPr>
              <a:t>	</a:t>
            </a:r>
          </a:p>
        </p:txBody>
      </p:sp>
    </p:spTree>
    <p:extLst>
      <p:ext uri="{BB962C8B-B14F-4D97-AF65-F5344CB8AC3E}">
        <p14:creationId xmlns:p14="http://schemas.microsoft.com/office/powerpoint/2010/main" val="23221406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99755" y="254521"/>
            <a:ext cx="8563588" cy="584775"/>
          </a:xfrm>
          <a:prstGeom prst="rect">
            <a:avLst/>
          </a:prstGeom>
          <a:noFill/>
        </p:spPr>
        <p:txBody>
          <a:bodyPr wrap="square" rtlCol="0">
            <a:spAutoFit/>
          </a:bodyPr>
          <a:lstStyle/>
          <a:p>
            <a:r>
              <a:rPr lang="zh-CN" altLang="en-US" sz="3200" b="1" dirty="0">
                <a:latin typeface="+mj-ea"/>
                <a:ea typeface="+mj-ea"/>
              </a:rPr>
              <a:t>罗马</a:t>
            </a:r>
            <a:r>
              <a:rPr lang="zh-CN" altLang="en-US" sz="3200" b="1" dirty="0" smtClean="0">
                <a:latin typeface="+mj-ea"/>
                <a:ea typeface="+mj-ea"/>
              </a:rPr>
              <a:t>书 </a:t>
            </a:r>
            <a:r>
              <a:rPr lang="en-US" altLang="zh-CN" sz="3200" b="1" dirty="0" smtClean="0">
                <a:latin typeface="+mj-ea"/>
                <a:ea typeface="+mj-ea"/>
              </a:rPr>
              <a:t>12</a:t>
            </a:r>
            <a:r>
              <a:rPr lang="zh-CN" altLang="en-US" sz="3200" b="1" dirty="0">
                <a:latin typeface="+mj-ea"/>
                <a:ea typeface="+mj-ea"/>
              </a:rPr>
              <a:t>章</a:t>
            </a:r>
            <a:r>
              <a:rPr lang="zh-TW" altLang="en-US" sz="2700" b="1" dirty="0">
                <a:latin typeface="細明體_HKSCS"/>
                <a:ea typeface="細明體_HKSCS"/>
                <a:cs typeface="細明體_HKSCS"/>
              </a:rPr>
              <a:t>		</a:t>
            </a:r>
          </a:p>
        </p:txBody>
      </p:sp>
      <p:sp>
        <p:nvSpPr>
          <p:cNvPr id="3" name="Rectangle 2"/>
          <p:cNvSpPr/>
          <p:nvPr/>
        </p:nvSpPr>
        <p:spPr>
          <a:xfrm>
            <a:off x="299755" y="880084"/>
            <a:ext cx="8563588" cy="5509200"/>
          </a:xfrm>
          <a:prstGeom prst="rect">
            <a:avLst/>
          </a:prstGeom>
        </p:spPr>
        <p:txBody>
          <a:bodyPr wrap="square">
            <a:spAutoFit/>
          </a:bodyPr>
          <a:lstStyle/>
          <a:p>
            <a:r>
              <a:rPr lang="en-US" altLang="zh-TW" sz="3200" dirty="0" smtClean="0">
                <a:latin typeface="SimSun" panose="02010600030101010101" pitchFamily="2" charset="-122"/>
                <a:ea typeface="SimSun" panose="02010600030101010101" pitchFamily="2" charset="-122"/>
                <a:cs typeface="Songti SC Black"/>
              </a:rPr>
              <a:t>14 </a:t>
            </a:r>
            <a:r>
              <a:rPr lang="zh-TW" altLang="en-US" sz="3200" dirty="0" smtClean="0">
                <a:latin typeface="SimSun" panose="02010600030101010101" pitchFamily="2" charset="-122"/>
                <a:ea typeface="SimSun" panose="02010600030101010101" pitchFamily="2" charset="-122"/>
                <a:cs typeface="Songti SC Black"/>
              </a:rPr>
              <a:t>逼迫你们的，要给他们祝福。只要祝福，不可咒诅</a:t>
            </a:r>
            <a:r>
              <a:rPr lang="zh-CN" altLang="en-US" sz="3200" dirty="0" smtClean="0">
                <a:latin typeface="SimSun" panose="02010600030101010101" pitchFamily="2" charset="-122"/>
                <a:ea typeface="SimSun" panose="02010600030101010101" pitchFamily="2" charset="-122"/>
                <a:cs typeface="Songti SC Black"/>
              </a:rPr>
              <a:t>。</a:t>
            </a:r>
            <a:endParaRPr lang="en-US" altLang="zh-TW" sz="3200" dirty="0">
              <a:solidFill>
                <a:schemeClr val="bg1"/>
              </a:solidFill>
              <a:latin typeface="SimSun" panose="02010600030101010101" pitchFamily="2" charset="-122"/>
              <a:ea typeface="SimSun" panose="02010600030101010101" pitchFamily="2" charset="-122"/>
              <a:cs typeface="Songti SC Black"/>
            </a:endParaRPr>
          </a:p>
          <a:p>
            <a:r>
              <a:rPr lang="en-US" altLang="zh-TW" sz="3200" dirty="0" smtClean="0">
                <a:latin typeface="SimSun" panose="02010600030101010101" pitchFamily="2" charset="-122"/>
                <a:ea typeface="SimSun" panose="02010600030101010101" pitchFamily="2" charset="-122"/>
                <a:cs typeface="Songti SC Black"/>
              </a:rPr>
              <a:t>17 </a:t>
            </a:r>
            <a:r>
              <a:rPr lang="zh-TW" altLang="en-US" sz="3200" dirty="0" smtClean="0">
                <a:latin typeface="SimSun" panose="02010600030101010101" pitchFamily="2" charset="-122"/>
                <a:ea typeface="SimSun" panose="02010600030101010101" pitchFamily="2" charset="-122"/>
                <a:cs typeface="Songti SC Black"/>
              </a:rPr>
              <a:t>不要以恶报恶，众人以为美的事，要留心去作。</a:t>
            </a:r>
            <a:endParaRPr lang="en-US" altLang="zh-TW" sz="3200" dirty="0" smtClean="0">
              <a:latin typeface="SimSun" panose="02010600030101010101" pitchFamily="2" charset="-122"/>
              <a:ea typeface="SimSun" panose="02010600030101010101" pitchFamily="2" charset="-122"/>
              <a:cs typeface="Songti SC Black"/>
            </a:endParaRPr>
          </a:p>
          <a:p>
            <a:r>
              <a:rPr lang="en-US" altLang="zh-TW" sz="3200" dirty="0" smtClean="0">
                <a:latin typeface="SimSun" panose="02010600030101010101" pitchFamily="2" charset="-122"/>
                <a:ea typeface="SimSun" panose="02010600030101010101" pitchFamily="2" charset="-122"/>
                <a:cs typeface="Songti SC Black"/>
              </a:rPr>
              <a:t>18 </a:t>
            </a:r>
            <a:r>
              <a:rPr lang="zh-TW" altLang="en-US" sz="3200" dirty="0" smtClean="0">
                <a:latin typeface="SimSun" panose="02010600030101010101" pitchFamily="2" charset="-122"/>
                <a:ea typeface="SimSun" panose="02010600030101010101" pitchFamily="2" charset="-122"/>
                <a:cs typeface="Songti SC Black"/>
              </a:rPr>
              <a:t>若是能行，总要尽力与众人和睦。</a:t>
            </a:r>
            <a:endParaRPr lang="en-US" altLang="zh-TW" sz="3200" dirty="0" smtClean="0">
              <a:latin typeface="SimSun" panose="02010600030101010101" pitchFamily="2" charset="-122"/>
              <a:ea typeface="SimSun" panose="02010600030101010101" pitchFamily="2" charset="-122"/>
              <a:cs typeface="Songti SC Black"/>
            </a:endParaRPr>
          </a:p>
          <a:p>
            <a:r>
              <a:rPr lang="en-CA" altLang="zh-TW" sz="3200" dirty="0" smtClean="0">
                <a:latin typeface="SimSun" panose="02010600030101010101" pitchFamily="2" charset="-122"/>
                <a:ea typeface="SimSun" panose="02010600030101010101" pitchFamily="2" charset="-122"/>
                <a:cs typeface="Songti SC Black"/>
              </a:rPr>
              <a:t>19 </a:t>
            </a:r>
            <a:r>
              <a:rPr lang="zh-TW" altLang="en-US" sz="3200" dirty="0" smtClean="0">
                <a:latin typeface="SimSun" panose="02010600030101010101" pitchFamily="2" charset="-122"/>
                <a:ea typeface="SimSun" panose="02010600030101010101" pitchFamily="2" charset="-122"/>
                <a:cs typeface="Songti SC Black"/>
              </a:rPr>
              <a:t>亲爱的弟兄，不要自己伸冤，宁可让步，听凭主怒。（或作让人发怒）因为经上记着，主说，伸冤在我。我必报应</a:t>
            </a:r>
            <a:r>
              <a:rPr lang="zh-CN" altLang="en-US" sz="3200" dirty="0" smtClean="0">
                <a:latin typeface="SimSun" panose="02010600030101010101" pitchFamily="2" charset="-122"/>
                <a:ea typeface="SimSun" panose="02010600030101010101" pitchFamily="2" charset="-122"/>
                <a:cs typeface="Songti SC Black"/>
              </a:rPr>
              <a:t>。</a:t>
            </a:r>
            <a:endParaRPr lang="en-US" altLang="zh-CN" sz="3200" dirty="0" smtClean="0">
              <a:latin typeface="SimSun" panose="02010600030101010101" pitchFamily="2" charset="-122"/>
              <a:ea typeface="SimSun" panose="02010600030101010101" pitchFamily="2" charset="-122"/>
              <a:cs typeface="Songti SC Black"/>
            </a:endParaRPr>
          </a:p>
          <a:p>
            <a:r>
              <a:rPr lang="en-CA" altLang="zh-TW" sz="3200" dirty="0" smtClean="0">
                <a:latin typeface="SimSun" panose="02010600030101010101" pitchFamily="2" charset="-122"/>
                <a:ea typeface="SimSun" panose="02010600030101010101" pitchFamily="2" charset="-122"/>
                <a:cs typeface="Songti SC Black"/>
              </a:rPr>
              <a:t>20 </a:t>
            </a:r>
            <a:r>
              <a:rPr lang="zh-TW" altLang="en-US" sz="3200" dirty="0" smtClean="0">
                <a:latin typeface="SimSun" panose="02010600030101010101" pitchFamily="2" charset="-122"/>
                <a:ea typeface="SimSun" panose="02010600030101010101" pitchFamily="2" charset="-122"/>
                <a:cs typeface="Songti SC Black"/>
              </a:rPr>
              <a:t>所以，你的仇敌若饿了，就给他吃。若渴了，就给他喝。</a:t>
            </a:r>
            <a:r>
              <a:rPr lang="zh-TW" altLang="en-US" sz="3200" dirty="0" smtClean="0">
                <a:solidFill>
                  <a:srgbClr val="FF0000"/>
                </a:solidFill>
                <a:latin typeface="SimSun" panose="02010600030101010101" pitchFamily="2" charset="-122"/>
                <a:ea typeface="SimSun" panose="02010600030101010101" pitchFamily="2" charset="-122"/>
                <a:cs typeface="Songti SC Black"/>
              </a:rPr>
              <a:t>因为你这样行，就是把炭火堆在他的头上</a:t>
            </a:r>
            <a:r>
              <a:rPr lang="zh-TW" altLang="en-US" sz="3200" dirty="0" smtClean="0">
                <a:latin typeface="SimSun" panose="02010600030101010101" pitchFamily="2" charset="-122"/>
                <a:ea typeface="SimSun" panose="02010600030101010101" pitchFamily="2" charset="-122"/>
                <a:cs typeface="Songti SC Black"/>
              </a:rPr>
              <a:t>。</a:t>
            </a:r>
            <a:r>
              <a:rPr lang="en-US" altLang="zh-TW" sz="2400" dirty="0" smtClean="0">
                <a:solidFill>
                  <a:schemeClr val="bg1"/>
                </a:solidFill>
                <a:latin typeface="SimSun" panose="02010600030101010101" pitchFamily="2" charset="-122"/>
                <a:ea typeface="SimSun" panose="02010600030101010101" pitchFamily="2" charset="-122"/>
                <a:cs typeface="Songti SC Black"/>
              </a:rPr>
              <a:t>21 </a:t>
            </a:r>
            <a:r>
              <a:rPr lang="zh-TW" altLang="en-US" sz="2400" dirty="0" smtClean="0">
                <a:solidFill>
                  <a:schemeClr val="bg1"/>
                </a:solidFill>
                <a:latin typeface="SimSun" panose="02010600030101010101" pitchFamily="2" charset="-122"/>
                <a:ea typeface="SimSun" panose="02010600030101010101" pitchFamily="2" charset="-122"/>
                <a:cs typeface="Songti SC Black"/>
              </a:rPr>
              <a:t>你不可为恶所胜，反要以善胜恶。</a:t>
            </a:r>
            <a:r>
              <a:rPr lang="zh-TW" altLang="en-US" sz="2100" dirty="0">
                <a:solidFill>
                  <a:schemeClr val="bg1"/>
                </a:solidFill>
                <a:latin typeface="Songti SC Black"/>
                <a:cs typeface="Songti SC Black"/>
              </a:rPr>
              <a:t>	</a:t>
            </a:r>
          </a:p>
        </p:txBody>
      </p:sp>
    </p:spTree>
    <p:extLst>
      <p:ext uri="{BB962C8B-B14F-4D97-AF65-F5344CB8AC3E}">
        <p14:creationId xmlns:p14="http://schemas.microsoft.com/office/powerpoint/2010/main" val="32957043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99755" y="254521"/>
            <a:ext cx="8563588" cy="507831"/>
          </a:xfrm>
          <a:prstGeom prst="rect">
            <a:avLst/>
          </a:prstGeom>
          <a:noFill/>
        </p:spPr>
        <p:txBody>
          <a:bodyPr wrap="square" rtlCol="0">
            <a:spAutoFit/>
          </a:bodyPr>
          <a:lstStyle/>
          <a:p>
            <a:r>
              <a:rPr lang="zh-CN" altLang="en-US" sz="2700" b="1" dirty="0">
                <a:latin typeface="+mj-ea"/>
                <a:ea typeface="+mj-ea"/>
              </a:rPr>
              <a:t>罗马</a:t>
            </a:r>
            <a:r>
              <a:rPr lang="zh-CN" altLang="en-US" sz="2700" b="1" dirty="0" smtClean="0">
                <a:latin typeface="+mj-ea"/>
                <a:ea typeface="+mj-ea"/>
              </a:rPr>
              <a:t>书 </a:t>
            </a:r>
            <a:r>
              <a:rPr lang="en-US" altLang="zh-CN" sz="2700" b="1" dirty="0" smtClean="0">
                <a:latin typeface="+mj-ea"/>
                <a:ea typeface="+mj-ea"/>
              </a:rPr>
              <a:t>12</a:t>
            </a:r>
            <a:r>
              <a:rPr lang="zh-CN" altLang="en-US" sz="2700" b="1" dirty="0">
                <a:latin typeface="+mj-ea"/>
                <a:ea typeface="+mj-ea"/>
              </a:rPr>
              <a:t>章</a:t>
            </a:r>
            <a:r>
              <a:rPr lang="zh-TW" altLang="en-US" sz="2700" b="1" dirty="0">
                <a:latin typeface="細明體_HKSCS"/>
                <a:ea typeface="細明體_HKSCS"/>
                <a:cs typeface="細明體_HKSCS"/>
              </a:rPr>
              <a:t>		</a:t>
            </a:r>
          </a:p>
        </p:txBody>
      </p:sp>
      <p:sp>
        <p:nvSpPr>
          <p:cNvPr id="3" name="Rectangle 2"/>
          <p:cNvSpPr/>
          <p:nvPr/>
        </p:nvSpPr>
        <p:spPr>
          <a:xfrm>
            <a:off x="299755" y="840849"/>
            <a:ext cx="8563588" cy="4893647"/>
          </a:xfrm>
          <a:prstGeom prst="rect">
            <a:avLst/>
          </a:prstGeom>
        </p:spPr>
        <p:txBody>
          <a:bodyPr wrap="square">
            <a:spAutoFit/>
          </a:bodyPr>
          <a:lstStyle/>
          <a:p>
            <a:r>
              <a:rPr lang="en-US" altLang="zh-TW" sz="2400" dirty="0" smtClean="0">
                <a:latin typeface="SimSun" panose="02010600030101010101" pitchFamily="2" charset="-122"/>
                <a:ea typeface="SimSun" panose="02010600030101010101" pitchFamily="2" charset="-122"/>
                <a:cs typeface="Songti SC Black"/>
              </a:rPr>
              <a:t>9 </a:t>
            </a:r>
            <a:r>
              <a:rPr lang="zh-TW" altLang="en-US" sz="2400" dirty="0" smtClean="0">
                <a:latin typeface="SimSun" panose="02010600030101010101" pitchFamily="2" charset="-122"/>
                <a:ea typeface="SimSun" panose="02010600030101010101" pitchFamily="2" charset="-122"/>
                <a:cs typeface="Songti SC Black"/>
              </a:rPr>
              <a:t>爱人不可虚假，恶要厌恶，善要亲近。</a:t>
            </a:r>
            <a:r>
              <a:rPr lang="en-US" altLang="zh-TW" sz="2400" dirty="0" smtClean="0">
                <a:latin typeface="SimSun" panose="02010600030101010101" pitchFamily="2" charset="-122"/>
                <a:ea typeface="SimSun" panose="02010600030101010101" pitchFamily="2" charset="-122"/>
                <a:cs typeface="Songti SC Black"/>
              </a:rPr>
              <a:t>10 </a:t>
            </a:r>
            <a:r>
              <a:rPr lang="zh-TW" altLang="en-US" sz="2400" dirty="0" smtClean="0">
                <a:latin typeface="SimSun" panose="02010600030101010101" pitchFamily="2" charset="-122"/>
                <a:ea typeface="SimSun" panose="02010600030101010101" pitchFamily="2" charset="-122"/>
                <a:cs typeface="Songti SC Black"/>
              </a:rPr>
              <a:t>爱弟兄，要彼此亲热。恭敬人，要彼此推让。</a:t>
            </a:r>
            <a:r>
              <a:rPr lang="en-US" altLang="zh-TW" sz="2400" dirty="0" smtClean="0">
                <a:latin typeface="SimSun" panose="02010600030101010101" pitchFamily="2" charset="-122"/>
                <a:ea typeface="SimSun" panose="02010600030101010101" pitchFamily="2" charset="-122"/>
                <a:cs typeface="Songti SC Black"/>
              </a:rPr>
              <a:t>11 </a:t>
            </a:r>
            <a:r>
              <a:rPr lang="zh-TW" altLang="en-US" sz="2400" dirty="0" smtClean="0">
                <a:latin typeface="SimSun" panose="02010600030101010101" pitchFamily="2" charset="-122"/>
                <a:ea typeface="SimSun" panose="02010600030101010101" pitchFamily="2" charset="-122"/>
                <a:cs typeface="Songti SC Black"/>
              </a:rPr>
              <a:t>殷勤不可懒惰。要心里火热。常常服事主。</a:t>
            </a:r>
            <a:r>
              <a:rPr lang="en-CA" altLang="zh-TW" sz="2400" dirty="0" smtClean="0">
                <a:latin typeface="SimSun" panose="02010600030101010101" pitchFamily="2" charset="-122"/>
                <a:ea typeface="SimSun" panose="02010600030101010101" pitchFamily="2" charset="-122"/>
                <a:cs typeface="Songti SC Black"/>
              </a:rPr>
              <a:t>12 </a:t>
            </a:r>
            <a:r>
              <a:rPr lang="zh-TW" altLang="en-US" sz="2400" dirty="0" smtClean="0">
                <a:latin typeface="SimSun" panose="02010600030101010101" pitchFamily="2" charset="-122"/>
                <a:ea typeface="SimSun" panose="02010600030101010101" pitchFamily="2" charset="-122"/>
                <a:cs typeface="Songti SC Black"/>
              </a:rPr>
              <a:t>在指望中要喜乐。在患难中要忍耐。祷告要恒切。</a:t>
            </a:r>
            <a:r>
              <a:rPr lang="en-CA" altLang="zh-TW" sz="2400" dirty="0" smtClean="0">
                <a:latin typeface="SimSun" panose="02010600030101010101" pitchFamily="2" charset="-122"/>
                <a:ea typeface="SimSun" panose="02010600030101010101" pitchFamily="2" charset="-122"/>
                <a:cs typeface="Songti SC Black"/>
              </a:rPr>
              <a:t>13 </a:t>
            </a:r>
            <a:r>
              <a:rPr lang="zh-TW" altLang="en-US" sz="2400" dirty="0" smtClean="0">
                <a:latin typeface="SimSun" panose="02010600030101010101" pitchFamily="2" charset="-122"/>
                <a:ea typeface="SimSun" panose="02010600030101010101" pitchFamily="2" charset="-122"/>
                <a:cs typeface="Songti SC Black"/>
              </a:rPr>
              <a:t>圣徒缺乏要帮补。客要一味地款待。</a:t>
            </a:r>
            <a:r>
              <a:rPr lang="en-US" altLang="zh-TW" sz="2400" dirty="0" smtClean="0">
                <a:latin typeface="SimSun" panose="02010600030101010101" pitchFamily="2" charset="-122"/>
                <a:ea typeface="SimSun" panose="02010600030101010101" pitchFamily="2" charset="-122"/>
                <a:cs typeface="Songti SC Black"/>
              </a:rPr>
              <a:t>14 </a:t>
            </a:r>
            <a:r>
              <a:rPr lang="zh-TW" altLang="en-US" sz="2400" dirty="0" smtClean="0">
                <a:latin typeface="SimSun" panose="02010600030101010101" pitchFamily="2" charset="-122"/>
                <a:ea typeface="SimSun" panose="02010600030101010101" pitchFamily="2" charset="-122"/>
                <a:cs typeface="Songti SC Black"/>
              </a:rPr>
              <a:t>逼迫你们的，要给他们祝福。只要祝福，不可咒诅</a:t>
            </a:r>
            <a:r>
              <a:rPr lang="zh-CN" altLang="en-US" sz="2400" dirty="0">
                <a:latin typeface="SimSun" panose="02010600030101010101" pitchFamily="2" charset="-122"/>
                <a:ea typeface="SimSun" panose="02010600030101010101" pitchFamily="2" charset="-122"/>
                <a:cs typeface="Songti SC Black"/>
              </a:rPr>
              <a:t>。</a:t>
            </a:r>
            <a:r>
              <a:rPr lang="en-US" altLang="zh-TW" sz="2400" dirty="0" smtClean="0">
                <a:latin typeface="SimSun" panose="02010600030101010101" pitchFamily="2" charset="-122"/>
                <a:ea typeface="SimSun" panose="02010600030101010101" pitchFamily="2" charset="-122"/>
                <a:cs typeface="Songti SC Black"/>
              </a:rPr>
              <a:t>15 </a:t>
            </a:r>
            <a:r>
              <a:rPr lang="zh-TW" altLang="en-US" sz="2400" dirty="0" smtClean="0">
                <a:latin typeface="SimSun" panose="02010600030101010101" pitchFamily="2" charset="-122"/>
                <a:ea typeface="SimSun" panose="02010600030101010101" pitchFamily="2" charset="-122"/>
                <a:cs typeface="Songti SC Black"/>
              </a:rPr>
              <a:t>与喜乐的人要同乐。与哀哭的人要同哭。</a:t>
            </a:r>
            <a:r>
              <a:rPr lang="en-US" altLang="zh-TW" sz="2400" dirty="0" smtClean="0">
                <a:latin typeface="SimSun" panose="02010600030101010101" pitchFamily="2" charset="-122"/>
                <a:ea typeface="SimSun" panose="02010600030101010101" pitchFamily="2" charset="-122"/>
                <a:cs typeface="Songti SC Black"/>
              </a:rPr>
              <a:t>16 </a:t>
            </a:r>
            <a:r>
              <a:rPr lang="zh-TW" altLang="en-US" sz="2400" dirty="0" smtClean="0">
                <a:latin typeface="SimSun" panose="02010600030101010101" pitchFamily="2" charset="-122"/>
                <a:ea typeface="SimSun" panose="02010600030101010101" pitchFamily="2" charset="-122"/>
                <a:cs typeface="Songti SC Black"/>
              </a:rPr>
              <a:t>要彼此同心。不要志气高大，倒要俯就卑微的人。（人或作事）不要自以为聪明。</a:t>
            </a:r>
            <a:r>
              <a:rPr lang="en-US" altLang="zh-TW" sz="2400" dirty="0" smtClean="0">
                <a:latin typeface="SimSun" panose="02010600030101010101" pitchFamily="2" charset="-122"/>
                <a:ea typeface="SimSun" panose="02010600030101010101" pitchFamily="2" charset="-122"/>
                <a:cs typeface="Songti SC Black"/>
              </a:rPr>
              <a:t>17 </a:t>
            </a:r>
            <a:r>
              <a:rPr lang="zh-TW" altLang="en-US" sz="2400" dirty="0" smtClean="0">
                <a:latin typeface="SimSun" panose="02010600030101010101" pitchFamily="2" charset="-122"/>
                <a:ea typeface="SimSun" panose="02010600030101010101" pitchFamily="2" charset="-122"/>
                <a:cs typeface="Songti SC Black"/>
              </a:rPr>
              <a:t>不要以恶报恶，众人以为美的事，要留心去作。</a:t>
            </a:r>
            <a:r>
              <a:rPr lang="en-US" altLang="zh-TW" sz="2400" dirty="0" smtClean="0">
                <a:latin typeface="SimSun" panose="02010600030101010101" pitchFamily="2" charset="-122"/>
                <a:ea typeface="SimSun" panose="02010600030101010101" pitchFamily="2" charset="-122"/>
                <a:cs typeface="Songti SC Black"/>
              </a:rPr>
              <a:t>18 </a:t>
            </a:r>
            <a:r>
              <a:rPr lang="zh-TW" altLang="en-US" sz="2400" dirty="0" smtClean="0">
                <a:latin typeface="SimSun" panose="02010600030101010101" pitchFamily="2" charset="-122"/>
                <a:ea typeface="SimSun" panose="02010600030101010101" pitchFamily="2" charset="-122"/>
                <a:cs typeface="Songti SC Black"/>
              </a:rPr>
              <a:t>若是能行，总要尽力与众人和睦。</a:t>
            </a:r>
            <a:r>
              <a:rPr lang="en-CA" altLang="zh-TW" sz="2400" dirty="0" smtClean="0">
                <a:latin typeface="SimSun" panose="02010600030101010101" pitchFamily="2" charset="-122"/>
                <a:ea typeface="SimSun" panose="02010600030101010101" pitchFamily="2" charset="-122"/>
                <a:cs typeface="Songti SC Black"/>
              </a:rPr>
              <a:t>19 </a:t>
            </a:r>
            <a:r>
              <a:rPr lang="zh-TW" altLang="en-US" sz="2400" dirty="0" smtClean="0">
                <a:latin typeface="SimSun" panose="02010600030101010101" pitchFamily="2" charset="-122"/>
                <a:ea typeface="SimSun" panose="02010600030101010101" pitchFamily="2" charset="-122"/>
                <a:cs typeface="Songti SC Black"/>
              </a:rPr>
              <a:t>亲爱的弟兄，不要自己伸冤，宁可让步，听凭主怒。（或作让人发怒）因为经上记着，主说，伸冤在我。我必报应</a:t>
            </a:r>
            <a:r>
              <a:rPr lang="zh-CN" altLang="en-US" sz="2400" dirty="0" smtClean="0">
                <a:latin typeface="SimSun" panose="02010600030101010101" pitchFamily="2" charset="-122"/>
                <a:ea typeface="SimSun" panose="02010600030101010101" pitchFamily="2" charset="-122"/>
                <a:cs typeface="Songti SC Black"/>
              </a:rPr>
              <a:t>。</a:t>
            </a:r>
            <a:r>
              <a:rPr lang="en-CA" altLang="zh-TW" sz="2400" dirty="0" smtClean="0">
                <a:latin typeface="SimSun" panose="02010600030101010101" pitchFamily="2" charset="-122"/>
                <a:ea typeface="SimSun" panose="02010600030101010101" pitchFamily="2" charset="-122"/>
                <a:cs typeface="Songti SC Black"/>
              </a:rPr>
              <a:t>20 </a:t>
            </a:r>
            <a:r>
              <a:rPr lang="zh-TW" altLang="en-US" sz="2400" dirty="0" smtClean="0">
                <a:latin typeface="SimSun" panose="02010600030101010101" pitchFamily="2" charset="-122"/>
                <a:ea typeface="SimSun" panose="02010600030101010101" pitchFamily="2" charset="-122"/>
                <a:cs typeface="Songti SC Black"/>
              </a:rPr>
              <a:t>所以，你的仇敌若饿了，就给他吃。若渴了，就给他喝。因为你这样行，就是把炭火堆在他的头上。</a:t>
            </a:r>
            <a:r>
              <a:rPr lang="en-US" altLang="zh-TW" sz="2400" dirty="0" smtClean="0">
                <a:latin typeface="SimSun" panose="02010600030101010101" pitchFamily="2" charset="-122"/>
                <a:ea typeface="SimSun" panose="02010600030101010101" pitchFamily="2" charset="-122"/>
                <a:cs typeface="Songti SC Black"/>
              </a:rPr>
              <a:t>21 </a:t>
            </a:r>
            <a:r>
              <a:rPr lang="zh-TW" altLang="en-US" sz="2400" dirty="0" smtClean="0">
                <a:latin typeface="SimSun" panose="02010600030101010101" pitchFamily="2" charset="-122"/>
                <a:ea typeface="SimSun" panose="02010600030101010101" pitchFamily="2" charset="-122"/>
                <a:cs typeface="Songti SC Black"/>
              </a:rPr>
              <a:t>你不可为恶所胜，反要以善胜</a:t>
            </a:r>
            <a:r>
              <a:rPr lang="zh-TW" altLang="en-US" sz="2400" smtClean="0">
                <a:latin typeface="SimSun" panose="02010600030101010101" pitchFamily="2" charset="-122"/>
                <a:ea typeface="SimSun" panose="02010600030101010101" pitchFamily="2" charset="-122"/>
                <a:cs typeface="Songti SC Black"/>
              </a:rPr>
              <a:t>恶。 </a:t>
            </a:r>
            <a:r>
              <a:rPr lang="zh-TW" altLang="en-US" sz="2100" dirty="0">
                <a:latin typeface="Songti SC Black"/>
                <a:cs typeface="Songti SC Black"/>
              </a:rPr>
              <a:t>	</a:t>
            </a:r>
          </a:p>
        </p:txBody>
      </p:sp>
    </p:spTree>
    <p:extLst>
      <p:ext uri="{BB962C8B-B14F-4D97-AF65-F5344CB8AC3E}">
        <p14:creationId xmlns:p14="http://schemas.microsoft.com/office/powerpoint/2010/main" val="16093850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r>
              <a:rPr lang="zh-CN" altLang="en-US" sz="2800" dirty="0"/>
              <a:t>主说：“伸冤在我，我必报应。”</a:t>
            </a:r>
            <a:r>
              <a:rPr lang="en-US" sz="2800" dirty="0">
                <a:latin typeface="宋体"/>
                <a:ea typeface="宋体"/>
                <a:cs typeface="宋体"/>
              </a:rPr>
              <a:t/>
            </a:r>
            <a:br>
              <a:rPr lang="en-US" sz="2800" dirty="0">
                <a:latin typeface="宋体"/>
                <a:ea typeface="宋体"/>
                <a:cs typeface="宋体"/>
              </a:rPr>
            </a:br>
            <a:r>
              <a:rPr lang="en-US" sz="2800" b="1" dirty="0" smtClean="0"/>
              <a:t>Vengeance </a:t>
            </a:r>
            <a:r>
              <a:rPr lang="en-US" sz="2800" b="1" dirty="0"/>
              <a:t>is mine, I will repay, says the </a:t>
            </a:r>
            <a:r>
              <a:rPr lang="en-US" sz="2800" b="1" dirty="0" smtClean="0"/>
              <a:t>Lord</a:t>
            </a:r>
            <a:endParaRPr lang="en-US" sz="2800" dirty="0">
              <a:latin typeface="宋体"/>
              <a:ea typeface="宋体"/>
              <a:cs typeface="宋体"/>
            </a:endParaRPr>
          </a:p>
        </p:txBody>
      </p:sp>
      <p:sp>
        <p:nvSpPr>
          <p:cNvPr id="5" name="Content Placeholder 4"/>
          <p:cNvSpPr>
            <a:spLocks noGrp="1"/>
          </p:cNvSpPr>
          <p:nvPr>
            <p:ph idx="1"/>
          </p:nvPr>
        </p:nvSpPr>
        <p:spPr/>
        <p:txBody>
          <a:bodyPr>
            <a:normAutofit/>
          </a:bodyPr>
          <a:lstStyle/>
          <a:p>
            <a:r>
              <a:rPr lang="zh-CN" altLang="en-US" sz="2200" dirty="0">
                <a:latin typeface="SimSun" panose="02010600030101010101" pitchFamily="2" charset="-122"/>
                <a:ea typeface="SimSun" panose="02010600030101010101" pitchFamily="2" charset="-122"/>
              </a:rPr>
              <a:t>当我们说：“伸冤在我们自己”，犯了许多错</a:t>
            </a:r>
            <a:r>
              <a:rPr lang="zh-CN" altLang="en-US" sz="2200" dirty="0" smtClean="0"/>
              <a:t>：</a:t>
            </a:r>
            <a:endParaRPr lang="en-CA" altLang="zh-CN" sz="2200" dirty="0" smtClean="0"/>
          </a:p>
          <a:p>
            <a:pPr lvl="1"/>
            <a:r>
              <a:rPr lang="zh-CN" altLang="en-US" sz="2200" dirty="0">
                <a:latin typeface="SimSun" panose="02010600030101010101" pitchFamily="2" charset="-122"/>
                <a:ea typeface="SimSun" panose="02010600030101010101" pitchFamily="2" charset="-122"/>
              </a:rPr>
              <a:t>我们如何能伸冤？我们有什么能力去报复？</a:t>
            </a:r>
            <a:endParaRPr lang="en-US" altLang="zh-CN" sz="2200" dirty="0">
              <a:latin typeface="SimSun" panose="02010600030101010101" pitchFamily="2" charset="-122"/>
              <a:ea typeface="SimSun" panose="02010600030101010101" pitchFamily="2" charset="-122"/>
            </a:endParaRPr>
          </a:p>
          <a:p>
            <a:pPr lvl="1"/>
            <a:r>
              <a:rPr lang="zh-CN" altLang="en-US" sz="2200" dirty="0">
                <a:latin typeface="SimSun" panose="02010600030101010101" pitchFamily="2" charset="-122"/>
                <a:ea typeface="SimSun" panose="02010600030101010101" pitchFamily="2" charset="-122"/>
              </a:rPr>
              <a:t>我们将活在悲伤、气愤中，没有平安。</a:t>
            </a:r>
            <a:endParaRPr lang="en-US" altLang="zh-CN" sz="2200" dirty="0">
              <a:latin typeface="SimSun" panose="02010600030101010101" pitchFamily="2" charset="-122"/>
              <a:ea typeface="SimSun" panose="02010600030101010101" pitchFamily="2" charset="-122"/>
            </a:endParaRPr>
          </a:p>
          <a:p>
            <a:pPr lvl="1"/>
            <a:r>
              <a:rPr lang="zh-CN" altLang="en-US" sz="2200" dirty="0">
                <a:latin typeface="SimSun" panose="02010600030101010101" pitchFamily="2" charset="-122"/>
                <a:ea typeface="SimSun" panose="02010600030101010101" pitchFamily="2" charset="-122"/>
              </a:rPr>
              <a:t>这很危险，因为我们常常是错的</a:t>
            </a:r>
            <a:r>
              <a:rPr lang="zh-CN" altLang="en-US" sz="2200" dirty="0" smtClean="0">
                <a:latin typeface="SimSun" panose="02010600030101010101" pitchFamily="2" charset="-122"/>
                <a:ea typeface="SimSun" panose="02010600030101010101" pitchFamily="2" charset="-122"/>
              </a:rPr>
              <a:t>。</a:t>
            </a:r>
            <a:endParaRPr lang="en-US" sz="2200" dirty="0"/>
          </a:p>
          <a:p>
            <a:r>
              <a:rPr lang="en-US" sz="2200" dirty="0" smtClean="0"/>
              <a:t>When </a:t>
            </a:r>
            <a:r>
              <a:rPr lang="en-US" sz="2200" dirty="0"/>
              <a:t>we say, “vengeance is ours”, it is wrong in many ways</a:t>
            </a:r>
            <a:r>
              <a:rPr lang="en-US" sz="2200" dirty="0" smtClean="0"/>
              <a:t>: </a:t>
            </a:r>
            <a:endParaRPr lang="en-US" sz="2200" dirty="0"/>
          </a:p>
          <a:p>
            <a:pPr lvl="1"/>
            <a:r>
              <a:rPr lang="en-US" sz="2200" dirty="0" smtClean="0"/>
              <a:t>How </a:t>
            </a:r>
            <a:r>
              <a:rPr lang="en-US" sz="2200" dirty="0" smtClean="0"/>
              <a:t>can we do that? What power do we have to avenge? </a:t>
            </a:r>
          </a:p>
          <a:p>
            <a:pPr lvl="1"/>
            <a:r>
              <a:rPr lang="en-US" sz="2200" dirty="0" smtClean="0"/>
              <a:t>We </a:t>
            </a:r>
            <a:r>
              <a:rPr lang="en-US" sz="2200" dirty="0"/>
              <a:t>will live with grief, anger and without peace</a:t>
            </a:r>
          </a:p>
          <a:p>
            <a:pPr lvl="1"/>
            <a:r>
              <a:rPr lang="en-US" sz="2200" dirty="0"/>
              <a:t>It is a dangerous thing, because we are often </a:t>
            </a:r>
            <a:r>
              <a:rPr lang="en-US" sz="2200" dirty="0" smtClean="0"/>
              <a:t>wrong</a:t>
            </a:r>
          </a:p>
          <a:p>
            <a:pPr marL="411480" lvl="1" indent="0">
              <a:buNone/>
            </a:pPr>
            <a:endParaRPr lang="en-CA" sz="2200" dirty="0">
              <a:latin typeface="宋体"/>
              <a:ea typeface="宋体"/>
              <a:cs typeface="宋体"/>
            </a:endParaRPr>
          </a:p>
        </p:txBody>
      </p:sp>
    </p:spTree>
    <p:extLst>
      <p:ext uri="{BB962C8B-B14F-4D97-AF65-F5344CB8AC3E}">
        <p14:creationId xmlns:p14="http://schemas.microsoft.com/office/powerpoint/2010/main" val="42595749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r>
              <a:rPr lang="zh-CN" altLang="en-US" sz="2800" dirty="0"/>
              <a:t>主说：“伸冤在我，我必报应。”</a:t>
            </a:r>
            <a:r>
              <a:rPr lang="en-US" sz="2800" dirty="0">
                <a:latin typeface="宋体"/>
                <a:ea typeface="宋体"/>
                <a:cs typeface="宋体"/>
              </a:rPr>
              <a:t/>
            </a:r>
            <a:br>
              <a:rPr lang="en-US" sz="2800" dirty="0">
                <a:latin typeface="宋体"/>
                <a:ea typeface="宋体"/>
                <a:cs typeface="宋体"/>
              </a:rPr>
            </a:br>
            <a:r>
              <a:rPr lang="en-US" sz="2800" b="1" dirty="0" smtClean="0"/>
              <a:t>Vengeance </a:t>
            </a:r>
            <a:r>
              <a:rPr lang="en-US" sz="2800" b="1" dirty="0"/>
              <a:t>is mine, I will repay, says the </a:t>
            </a:r>
            <a:r>
              <a:rPr lang="en-US" sz="2800" b="1" dirty="0" smtClean="0"/>
              <a:t>Lord</a:t>
            </a:r>
            <a:endParaRPr lang="en-US" sz="2800" dirty="0">
              <a:latin typeface="宋体"/>
              <a:ea typeface="宋体"/>
              <a:cs typeface="宋体"/>
            </a:endParaRPr>
          </a:p>
        </p:txBody>
      </p:sp>
      <p:sp>
        <p:nvSpPr>
          <p:cNvPr id="5" name="Content Placeholder 4"/>
          <p:cNvSpPr>
            <a:spLocks noGrp="1"/>
          </p:cNvSpPr>
          <p:nvPr>
            <p:ph idx="1"/>
          </p:nvPr>
        </p:nvSpPr>
        <p:spPr/>
        <p:txBody>
          <a:bodyPr>
            <a:noAutofit/>
          </a:bodyPr>
          <a:lstStyle/>
          <a:p>
            <a:r>
              <a:rPr lang="zh-CN" altLang="en-US" sz="2200" dirty="0">
                <a:latin typeface="SimSun" panose="02010600030101010101" pitchFamily="2" charset="-122"/>
                <a:ea typeface="SimSun" panose="02010600030101010101" pitchFamily="2" charset="-122"/>
              </a:rPr>
              <a:t>带着极</a:t>
            </a:r>
            <a:r>
              <a:rPr lang="zh-CN" altLang="en-US" sz="2200" dirty="0" smtClean="0">
                <a:latin typeface="SimSun" panose="02010600030101010101" pitchFamily="2" charset="-122"/>
                <a:ea typeface="SimSun" panose="02010600030101010101" pitchFamily="2" charset="-122"/>
              </a:rPr>
              <a:t>大祝福的应许</a:t>
            </a:r>
            <a:endParaRPr lang="en-CA" altLang="zh-CN" sz="2200" dirty="0" smtClean="0">
              <a:latin typeface="SimSun" panose="02010600030101010101" pitchFamily="2" charset="-122"/>
              <a:ea typeface="SimSun" panose="02010600030101010101" pitchFamily="2" charset="-122"/>
            </a:endParaRPr>
          </a:p>
          <a:p>
            <a:pPr lvl="1"/>
            <a:r>
              <a:rPr lang="zh-CN" altLang="en-US" sz="2200" dirty="0">
                <a:latin typeface="宋体"/>
                <a:ea typeface="宋体"/>
                <a:cs typeface="宋体"/>
              </a:rPr>
              <a:t>它将我们从不饶恕，苦毒，复仇的灵中解救出来。</a:t>
            </a:r>
            <a:endParaRPr lang="en-US" altLang="zh-CN" sz="2200" dirty="0">
              <a:latin typeface="宋体"/>
              <a:ea typeface="宋体"/>
              <a:cs typeface="宋体"/>
            </a:endParaRPr>
          </a:p>
          <a:p>
            <a:pPr lvl="1"/>
            <a:r>
              <a:rPr lang="zh-CN" altLang="en-US" sz="2200" dirty="0">
                <a:latin typeface="宋体"/>
                <a:ea typeface="宋体"/>
                <a:cs typeface="宋体"/>
              </a:rPr>
              <a:t>它将我们从自己寻求公义的重担下解救出来。</a:t>
            </a:r>
            <a:endParaRPr lang="en-US" altLang="zh-CN" sz="2200" dirty="0">
              <a:latin typeface="宋体"/>
              <a:ea typeface="宋体"/>
              <a:cs typeface="宋体"/>
            </a:endParaRPr>
          </a:p>
          <a:p>
            <a:pPr lvl="1"/>
            <a:r>
              <a:rPr lang="zh-CN" altLang="en-US" sz="2200" dirty="0">
                <a:latin typeface="宋体"/>
                <a:ea typeface="宋体"/>
                <a:cs typeface="宋体"/>
              </a:rPr>
              <a:t>神将对付冤屈我们的人。神远比我们做得好。神远比我们做得公义和彻底</a:t>
            </a:r>
            <a:r>
              <a:rPr lang="zh-CN" altLang="en-US" sz="2200" dirty="0" smtClean="0">
                <a:latin typeface="宋体"/>
                <a:ea typeface="宋体"/>
                <a:cs typeface="宋体"/>
              </a:rPr>
              <a:t>。</a:t>
            </a:r>
            <a:endParaRPr lang="en-US" sz="2200" dirty="0">
              <a:latin typeface="SimSun" panose="02010600030101010101" pitchFamily="2" charset="-122"/>
              <a:ea typeface="SimSun" panose="02010600030101010101" pitchFamily="2" charset="-122"/>
            </a:endParaRPr>
          </a:p>
          <a:p>
            <a:r>
              <a:rPr lang="en-US" sz="2200" dirty="0" smtClean="0"/>
              <a:t>A </a:t>
            </a:r>
            <a:r>
              <a:rPr lang="en-US" sz="2200" dirty="0"/>
              <a:t>promise of great blessing: </a:t>
            </a:r>
            <a:endParaRPr lang="en-US" sz="2200" dirty="0" smtClean="0"/>
          </a:p>
          <a:p>
            <a:pPr lvl="1"/>
            <a:r>
              <a:rPr lang="en-US" sz="2200" dirty="0" smtClean="0"/>
              <a:t>It </a:t>
            </a:r>
            <a:r>
              <a:rPr lang="en-US" sz="2200" dirty="0"/>
              <a:t>frees </a:t>
            </a:r>
            <a:r>
              <a:rPr lang="en-CA" sz="2200" dirty="0"/>
              <a:t>us from unforgiving, bitter, vengeful spirit.  </a:t>
            </a:r>
          </a:p>
          <a:p>
            <a:pPr lvl="1"/>
            <a:r>
              <a:rPr lang="en-CA" sz="2200" dirty="0"/>
              <a:t>It frees us from carrying a burden; the burden to make things right!  </a:t>
            </a:r>
          </a:p>
          <a:p>
            <a:pPr lvl="1"/>
            <a:r>
              <a:rPr lang="en-CA" sz="2200" dirty="0"/>
              <a:t>God will deal with the person who wronged us. And God can do it much better than we can.  He can do it more justly and more thoroughly than we ever could. </a:t>
            </a:r>
            <a:endParaRPr lang="en-CA" sz="2200" dirty="0" smtClean="0"/>
          </a:p>
        </p:txBody>
      </p:sp>
    </p:spTree>
    <p:extLst>
      <p:ext uri="{BB962C8B-B14F-4D97-AF65-F5344CB8AC3E}">
        <p14:creationId xmlns:p14="http://schemas.microsoft.com/office/powerpoint/2010/main" val="3850841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99755" y="1864373"/>
            <a:ext cx="8563588" cy="1077218"/>
          </a:xfrm>
          <a:prstGeom prst="rect">
            <a:avLst/>
          </a:prstGeom>
        </p:spPr>
        <p:txBody>
          <a:bodyPr wrap="square">
            <a:spAutoFit/>
          </a:bodyPr>
          <a:lstStyle/>
          <a:p>
            <a:r>
              <a:rPr lang="en-US" altLang="zh-TW" sz="3200" b="1" dirty="0" smtClean="0">
                <a:latin typeface="SimSun" panose="02010600030101010101" pitchFamily="2" charset="-122"/>
                <a:ea typeface="SimSun" panose="02010600030101010101" pitchFamily="2" charset="-122"/>
                <a:cs typeface="Songti SC Black"/>
              </a:rPr>
              <a:t>2:23 </a:t>
            </a:r>
            <a:r>
              <a:rPr lang="zh-TW" altLang="en-US" sz="3200" b="1" dirty="0" smtClean="0">
                <a:latin typeface="SimSun" panose="02010600030101010101" pitchFamily="2" charset="-122"/>
                <a:ea typeface="SimSun" panose="02010600030101010101" pitchFamily="2" charset="-122"/>
                <a:cs typeface="Songti SC Black"/>
              </a:rPr>
              <a:t>他被骂不还口。受害不说威吓的话。只将自己交托那按公义审判人的主</a:t>
            </a:r>
            <a:r>
              <a:rPr lang="zh-TW" altLang="en-US" sz="3000" b="1" dirty="0" smtClean="0">
                <a:latin typeface="SimSun" panose="02010600030101010101" pitchFamily="2" charset="-122"/>
                <a:ea typeface="SimSun" panose="02010600030101010101" pitchFamily="2" charset="-122"/>
                <a:cs typeface="Songti SC Black"/>
              </a:rPr>
              <a:t>。</a:t>
            </a:r>
            <a:r>
              <a:rPr lang="zh-TW" altLang="en-US" sz="3000" dirty="0">
                <a:latin typeface="Songti SC Black"/>
                <a:cs typeface="Songti SC Black"/>
              </a:rPr>
              <a:t>	</a:t>
            </a:r>
          </a:p>
        </p:txBody>
      </p:sp>
      <p:sp>
        <p:nvSpPr>
          <p:cNvPr id="6" name="Rectangle 5"/>
          <p:cNvSpPr/>
          <p:nvPr/>
        </p:nvSpPr>
        <p:spPr>
          <a:xfrm>
            <a:off x="299755" y="570487"/>
            <a:ext cx="1826141" cy="584775"/>
          </a:xfrm>
          <a:prstGeom prst="rect">
            <a:avLst/>
          </a:prstGeom>
        </p:spPr>
        <p:txBody>
          <a:bodyPr wrap="none">
            <a:spAutoFit/>
          </a:bodyPr>
          <a:lstStyle/>
          <a:p>
            <a:r>
              <a:rPr lang="ja-JP" altLang="en-US" sz="3200" b="1" dirty="0" smtClean="0">
                <a:latin typeface="SimSun" panose="02010600030101010101" pitchFamily="2" charset="-122"/>
                <a:ea typeface="SimSun" panose="02010600030101010101" pitchFamily="2" charset="-122"/>
                <a:cs typeface="Songti SC Black"/>
              </a:rPr>
              <a:t>彼</a:t>
            </a:r>
            <a:r>
              <a:rPr lang="zh-CN" altLang="en-US" sz="3200" b="1" dirty="0" smtClean="0">
                <a:latin typeface="SimSun" panose="02010600030101010101" pitchFamily="2" charset="-122"/>
                <a:ea typeface="SimSun" panose="02010600030101010101" pitchFamily="2" charset="-122"/>
                <a:cs typeface="Songti SC Black"/>
              </a:rPr>
              <a:t>得</a:t>
            </a:r>
            <a:r>
              <a:rPr lang="ja-JP" altLang="en-US" sz="3200" b="1" dirty="0" smtClean="0">
                <a:latin typeface="SimSun" panose="02010600030101010101" pitchFamily="2" charset="-122"/>
                <a:ea typeface="SimSun" panose="02010600030101010101" pitchFamily="2" charset="-122"/>
                <a:cs typeface="Songti SC Black"/>
              </a:rPr>
              <a:t>前</a:t>
            </a:r>
            <a:r>
              <a:rPr lang="zh-CN" altLang="en-US" sz="3200" b="1" dirty="0" smtClean="0">
                <a:latin typeface="SimSun" panose="02010600030101010101" pitchFamily="2" charset="-122"/>
                <a:ea typeface="SimSun" panose="02010600030101010101" pitchFamily="2" charset="-122"/>
                <a:cs typeface="Songti SC Black"/>
              </a:rPr>
              <a:t>书</a:t>
            </a:r>
            <a:endParaRPr lang="en-US" sz="3200" b="1" dirty="0">
              <a:latin typeface="SimSun" panose="02010600030101010101" pitchFamily="2" charset="-122"/>
              <a:ea typeface="SimSun" panose="02010600030101010101" pitchFamily="2" charset="-122"/>
              <a:cs typeface="Songti SC Black"/>
            </a:endParaRPr>
          </a:p>
        </p:txBody>
      </p:sp>
    </p:spTree>
    <p:extLst>
      <p:ext uri="{BB962C8B-B14F-4D97-AF65-F5344CB8AC3E}">
        <p14:creationId xmlns:p14="http://schemas.microsoft.com/office/powerpoint/2010/main" val="18376247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99755" y="254521"/>
            <a:ext cx="8563588" cy="507831"/>
          </a:xfrm>
          <a:prstGeom prst="rect">
            <a:avLst/>
          </a:prstGeom>
          <a:noFill/>
        </p:spPr>
        <p:txBody>
          <a:bodyPr wrap="square" rtlCol="0">
            <a:spAutoFit/>
          </a:bodyPr>
          <a:lstStyle/>
          <a:p>
            <a:r>
              <a:rPr lang="zh-CN" altLang="en-US" sz="2700" b="1" dirty="0">
                <a:latin typeface="+mj-ea"/>
                <a:ea typeface="+mj-ea"/>
              </a:rPr>
              <a:t>罗马</a:t>
            </a:r>
            <a:r>
              <a:rPr lang="zh-CN" altLang="en-US" sz="2700" b="1" dirty="0" smtClean="0">
                <a:latin typeface="+mj-ea"/>
                <a:ea typeface="+mj-ea"/>
              </a:rPr>
              <a:t>书 </a:t>
            </a:r>
            <a:r>
              <a:rPr lang="en-US" altLang="zh-CN" sz="2700" b="1" dirty="0" smtClean="0">
                <a:latin typeface="+mj-ea"/>
                <a:ea typeface="+mj-ea"/>
              </a:rPr>
              <a:t>12</a:t>
            </a:r>
            <a:r>
              <a:rPr lang="zh-CN" altLang="en-US" sz="2700" b="1" dirty="0">
                <a:latin typeface="+mj-ea"/>
                <a:ea typeface="+mj-ea"/>
              </a:rPr>
              <a:t>章</a:t>
            </a:r>
            <a:r>
              <a:rPr lang="zh-TW" altLang="en-US" sz="2700" b="1" dirty="0">
                <a:latin typeface="細明體_HKSCS"/>
                <a:ea typeface="細明體_HKSCS"/>
                <a:cs typeface="細明體_HKSCS"/>
              </a:rPr>
              <a:t>		</a:t>
            </a:r>
          </a:p>
        </p:txBody>
      </p:sp>
      <p:sp>
        <p:nvSpPr>
          <p:cNvPr id="3" name="Rectangle 2"/>
          <p:cNvSpPr/>
          <p:nvPr/>
        </p:nvSpPr>
        <p:spPr>
          <a:xfrm>
            <a:off x="299755" y="840849"/>
            <a:ext cx="8563588" cy="4893647"/>
          </a:xfrm>
          <a:prstGeom prst="rect">
            <a:avLst/>
          </a:prstGeom>
        </p:spPr>
        <p:txBody>
          <a:bodyPr wrap="square">
            <a:spAutoFit/>
          </a:bodyPr>
          <a:lstStyle/>
          <a:p>
            <a:r>
              <a:rPr lang="en-US" altLang="zh-TW" sz="2400" dirty="0" smtClean="0">
                <a:latin typeface="SimSun" panose="02010600030101010101" pitchFamily="2" charset="-122"/>
                <a:ea typeface="SimSun" panose="02010600030101010101" pitchFamily="2" charset="-122"/>
                <a:cs typeface="Songti SC Black"/>
              </a:rPr>
              <a:t>9 </a:t>
            </a:r>
            <a:r>
              <a:rPr lang="zh-TW" altLang="en-US" sz="2400" dirty="0" smtClean="0">
                <a:latin typeface="SimSun" panose="02010600030101010101" pitchFamily="2" charset="-122"/>
                <a:ea typeface="SimSun" panose="02010600030101010101" pitchFamily="2" charset="-122"/>
                <a:cs typeface="Songti SC Black"/>
              </a:rPr>
              <a:t>爱人不可虚假，恶要厌恶，善要亲近。</a:t>
            </a:r>
            <a:r>
              <a:rPr lang="en-US" altLang="zh-TW" sz="2400" dirty="0" smtClean="0">
                <a:latin typeface="SimSun" panose="02010600030101010101" pitchFamily="2" charset="-122"/>
                <a:ea typeface="SimSun" panose="02010600030101010101" pitchFamily="2" charset="-122"/>
                <a:cs typeface="Songti SC Black"/>
              </a:rPr>
              <a:t>10 </a:t>
            </a:r>
            <a:r>
              <a:rPr lang="zh-TW" altLang="en-US" sz="2400" dirty="0" smtClean="0">
                <a:latin typeface="SimSun" panose="02010600030101010101" pitchFamily="2" charset="-122"/>
                <a:ea typeface="SimSun" panose="02010600030101010101" pitchFamily="2" charset="-122"/>
                <a:cs typeface="Songti SC Black"/>
              </a:rPr>
              <a:t>爱弟兄，要彼此亲热。恭敬人，要彼此推让。</a:t>
            </a:r>
            <a:r>
              <a:rPr lang="en-US" altLang="zh-TW" sz="2400" dirty="0" smtClean="0">
                <a:solidFill>
                  <a:schemeClr val="bg1"/>
                </a:solidFill>
                <a:latin typeface="SimSun" panose="02010600030101010101" pitchFamily="2" charset="-122"/>
                <a:ea typeface="SimSun" panose="02010600030101010101" pitchFamily="2" charset="-122"/>
                <a:cs typeface="Songti SC Black"/>
              </a:rPr>
              <a:t>11 </a:t>
            </a:r>
            <a:r>
              <a:rPr lang="zh-TW" altLang="en-US" sz="2400" dirty="0" smtClean="0">
                <a:solidFill>
                  <a:schemeClr val="bg1"/>
                </a:solidFill>
                <a:latin typeface="SimSun" panose="02010600030101010101" pitchFamily="2" charset="-122"/>
                <a:ea typeface="SimSun" panose="02010600030101010101" pitchFamily="2" charset="-122"/>
                <a:cs typeface="Songti SC Black"/>
              </a:rPr>
              <a:t>殷勤不可懒惰。要心里火热。常常服事主。</a:t>
            </a:r>
            <a:r>
              <a:rPr lang="en-CA" altLang="zh-TW" sz="2400" dirty="0" smtClean="0">
                <a:solidFill>
                  <a:schemeClr val="bg1"/>
                </a:solidFill>
                <a:latin typeface="SimSun" panose="02010600030101010101" pitchFamily="2" charset="-122"/>
                <a:ea typeface="SimSun" panose="02010600030101010101" pitchFamily="2" charset="-122"/>
                <a:cs typeface="Songti SC Black"/>
              </a:rPr>
              <a:t>12 </a:t>
            </a:r>
            <a:r>
              <a:rPr lang="zh-TW" altLang="en-US" sz="2400" dirty="0" smtClean="0">
                <a:solidFill>
                  <a:schemeClr val="bg1"/>
                </a:solidFill>
                <a:latin typeface="SimSun" panose="02010600030101010101" pitchFamily="2" charset="-122"/>
                <a:ea typeface="SimSun" panose="02010600030101010101" pitchFamily="2" charset="-122"/>
                <a:cs typeface="Songti SC Black"/>
              </a:rPr>
              <a:t>在指望中要喜乐。在患难中要忍耐。祷告要恒切。</a:t>
            </a:r>
            <a:r>
              <a:rPr lang="en-CA" altLang="zh-TW" sz="2400" dirty="0" smtClean="0">
                <a:solidFill>
                  <a:schemeClr val="bg1"/>
                </a:solidFill>
                <a:latin typeface="SimSun" panose="02010600030101010101" pitchFamily="2" charset="-122"/>
                <a:ea typeface="SimSun" panose="02010600030101010101" pitchFamily="2" charset="-122"/>
                <a:cs typeface="Songti SC Black"/>
              </a:rPr>
              <a:t>13 </a:t>
            </a:r>
            <a:r>
              <a:rPr lang="zh-TW" altLang="en-US" sz="2400" dirty="0" smtClean="0">
                <a:solidFill>
                  <a:schemeClr val="bg1"/>
                </a:solidFill>
                <a:latin typeface="SimSun" panose="02010600030101010101" pitchFamily="2" charset="-122"/>
                <a:ea typeface="SimSun" panose="02010600030101010101" pitchFamily="2" charset="-122"/>
                <a:cs typeface="Songti SC Black"/>
              </a:rPr>
              <a:t>圣徒缺乏要帮补。客要一味地款待。</a:t>
            </a:r>
            <a:r>
              <a:rPr lang="en-US" altLang="zh-TW" sz="2400" dirty="0" smtClean="0">
                <a:solidFill>
                  <a:schemeClr val="bg1"/>
                </a:solidFill>
                <a:latin typeface="SimSun" panose="02010600030101010101" pitchFamily="2" charset="-122"/>
                <a:ea typeface="SimSun" panose="02010600030101010101" pitchFamily="2" charset="-122"/>
                <a:cs typeface="Songti SC Black"/>
              </a:rPr>
              <a:t>14 </a:t>
            </a:r>
            <a:r>
              <a:rPr lang="zh-TW" altLang="en-US" sz="2400" dirty="0" smtClean="0">
                <a:solidFill>
                  <a:schemeClr val="bg1"/>
                </a:solidFill>
                <a:latin typeface="SimSun" panose="02010600030101010101" pitchFamily="2" charset="-122"/>
                <a:ea typeface="SimSun" panose="02010600030101010101" pitchFamily="2" charset="-122"/>
                <a:cs typeface="Songti SC Black"/>
              </a:rPr>
              <a:t>逼迫你们的，要给他们祝福。只要祝福，不可咒诅</a:t>
            </a:r>
            <a:r>
              <a:rPr lang="zh-CN" altLang="en-US" sz="2400" dirty="0">
                <a:solidFill>
                  <a:schemeClr val="bg1"/>
                </a:solidFill>
                <a:latin typeface="SimSun" panose="02010600030101010101" pitchFamily="2" charset="-122"/>
                <a:ea typeface="SimSun" panose="02010600030101010101" pitchFamily="2" charset="-122"/>
                <a:cs typeface="Songti SC Black"/>
              </a:rPr>
              <a:t>。</a:t>
            </a:r>
            <a:r>
              <a:rPr lang="en-US" altLang="zh-TW" sz="2400" dirty="0" smtClean="0">
                <a:solidFill>
                  <a:schemeClr val="bg1"/>
                </a:solidFill>
                <a:latin typeface="SimSun" panose="02010600030101010101" pitchFamily="2" charset="-122"/>
                <a:ea typeface="SimSun" panose="02010600030101010101" pitchFamily="2" charset="-122"/>
                <a:cs typeface="Songti SC Black"/>
              </a:rPr>
              <a:t>15 </a:t>
            </a:r>
            <a:r>
              <a:rPr lang="zh-TW" altLang="en-US" sz="2400" dirty="0" smtClean="0">
                <a:solidFill>
                  <a:schemeClr val="bg1"/>
                </a:solidFill>
                <a:latin typeface="SimSun" panose="02010600030101010101" pitchFamily="2" charset="-122"/>
                <a:ea typeface="SimSun" panose="02010600030101010101" pitchFamily="2" charset="-122"/>
                <a:cs typeface="Songti SC Black"/>
              </a:rPr>
              <a:t>与喜乐的人要同乐。与哀哭的人要同哭。</a:t>
            </a:r>
            <a:r>
              <a:rPr lang="en-US" altLang="zh-TW" sz="2400" dirty="0" smtClean="0">
                <a:solidFill>
                  <a:schemeClr val="bg1"/>
                </a:solidFill>
                <a:latin typeface="SimSun" panose="02010600030101010101" pitchFamily="2" charset="-122"/>
                <a:ea typeface="SimSun" panose="02010600030101010101" pitchFamily="2" charset="-122"/>
                <a:cs typeface="Songti SC Black"/>
              </a:rPr>
              <a:t>16 </a:t>
            </a:r>
            <a:r>
              <a:rPr lang="zh-TW" altLang="en-US" sz="2400" dirty="0" smtClean="0">
                <a:solidFill>
                  <a:schemeClr val="bg1"/>
                </a:solidFill>
                <a:latin typeface="SimSun" panose="02010600030101010101" pitchFamily="2" charset="-122"/>
                <a:ea typeface="SimSun" panose="02010600030101010101" pitchFamily="2" charset="-122"/>
                <a:cs typeface="Songti SC Black"/>
              </a:rPr>
              <a:t>要彼此同心。不要志气高大，倒要俯就卑微的人。（人或作事）不要自以为聪明。</a:t>
            </a:r>
            <a:r>
              <a:rPr lang="en-US" altLang="zh-TW" sz="2400" dirty="0" smtClean="0">
                <a:solidFill>
                  <a:schemeClr val="bg1"/>
                </a:solidFill>
                <a:latin typeface="SimSun" panose="02010600030101010101" pitchFamily="2" charset="-122"/>
                <a:ea typeface="SimSun" panose="02010600030101010101" pitchFamily="2" charset="-122"/>
                <a:cs typeface="Songti SC Black"/>
              </a:rPr>
              <a:t>17 </a:t>
            </a:r>
            <a:r>
              <a:rPr lang="zh-TW" altLang="en-US" sz="2400" dirty="0" smtClean="0">
                <a:solidFill>
                  <a:schemeClr val="bg1"/>
                </a:solidFill>
                <a:latin typeface="SimSun" panose="02010600030101010101" pitchFamily="2" charset="-122"/>
                <a:ea typeface="SimSun" panose="02010600030101010101" pitchFamily="2" charset="-122"/>
                <a:cs typeface="Songti SC Black"/>
              </a:rPr>
              <a:t>不要以恶报恶，众人以为美的事，要留心去作。</a:t>
            </a:r>
            <a:r>
              <a:rPr lang="en-US" altLang="zh-TW" sz="2400" dirty="0" smtClean="0">
                <a:solidFill>
                  <a:schemeClr val="bg1"/>
                </a:solidFill>
                <a:latin typeface="SimSun" panose="02010600030101010101" pitchFamily="2" charset="-122"/>
                <a:ea typeface="SimSun" panose="02010600030101010101" pitchFamily="2" charset="-122"/>
                <a:cs typeface="Songti SC Black"/>
              </a:rPr>
              <a:t>18 </a:t>
            </a:r>
            <a:r>
              <a:rPr lang="zh-TW" altLang="en-US" sz="2400" dirty="0" smtClean="0">
                <a:solidFill>
                  <a:schemeClr val="bg1"/>
                </a:solidFill>
                <a:latin typeface="SimSun" panose="02010600030101010101" pitchFamily="2" charset="-122"/>
                <a:ea typeface="SimSun" panose="02010600030101010101" pitchFamily="2" charset="-122"/>
                <a:cs typeface="Songti SC Black"/>
              </a:rPr>
              <a:t>若是能行，总要尽力与众人和睦。</a:t>
            </a:r>
            <a:r>
              <a:rPr lang="en-CA" altLang="zh-TW" sz="2400" dirty="0" smtClean="0">
                <a:solidFill>
                  <a:schemeClr val="bg1"/>
                </a:solidFill>
                <a:latin typeface="SimSun" panose="02010600030101010101" pitchFamily="2" charset="-122"/>
                <a:ea typeface="SimSun" panose="02010600030101010101" pitchFamily="2" charset="-122"/>
                <a:cs typeface="Songti SC Black"/>
              </a:rPr>
              <a:t>19 </a:t>
            </a:r>
            <a:r>
              <a:rPr lang="zh-TW" altLang="en-US" sz="2400" dirty="0" smtClean="0">
                <a:solidFill>
                  <a:schemeClr val="bg1"/>
                </a:solidFill>
                <a:latin typeface="SimSun" panose="02010600030101010101" pitchFamily="2" charset="-122"/>
                <a:ea typeface="SimSun" panose="02010600030101010101" pitchFamily="2" charset="-122"/>
                <a:cs typeface="Songti SC Black"/>
              </a:rPr>
              <a:t>亲爱的弟兄，不要自己伸冤，宁可让步，听凭主怒。（或作让人发怒）因为经上记着，主说，伸冤在我。我必报应</a:t>
            </a:r>
            <a:r>
              <a:rPr lang="zh-CN" altLang="en-US" sz="2400" dirty="0" smtClean="0">
                <a:solidFill>
                  <a:schemeClr val="bg1"/>
                </a:solidFill>
                <a:latin typeface="SimSun" panose="02010600030101010101" pitchFamily="2" charset="-122"/>
                <a:ea typeface="SimSun" panose="02010600030101010101" pitchFamily="2" charset="-122"/>
                <a:cs typeface="Songti SC Black"/>
              </a:rPr>
              <a:t>。</a:t>
            </a:r>
            <a:r>
              <a:rPr lang="en-CA" altLang="zh-TW" sz="2400" dirty="0" smtClean="0">
                <a:solidFill>
                  <a:schemeClr val="bg1"/>
                </a:solidFill>
                <a:latin typeface="SimSun" panose="02010600030101010101" pitchFamily="2" charset="-122"/>
                <a:ea typeface="SimSun" panose="02010600030101010101" pitchFamily="2" charset="-122"/>
                <a:cs typeface="Songti SC Black"/>
              </a:rPr>
              <a:t>20 </a:t>
            </a:r>
            <a:r>
              <a:rPr lang="zh-TW" altLang="en-US" sz="2400" dirty="0" smtClean="0">
                <a:solidFill>
                  <a:schemeClr val="bg1"/>
                </a:solidFill>
                <a:latin typeface="SimSun" panose="02010600030101010101" pitchFamily="2" charset="-122"/>
                <a:ea typeface="SimSun" panose="02010600030101010101" pitchFamily="2" charset="-122"/>
                <a:cs typeface="Songti SC Black"/>
              </a:rPr>
              <a:t>所以，你的仇敌若饿了，就给他吃。若渴了，就给他喝。因为你这样行，就是把炭火堆在他的头上。</a:t>
            </a:r>
            <a:r>
              <a:rPr lang="en-US" altLang="zh-TW" sz="2400" dirty="0" smtClean="0">
                <a:solidFill>
                  <a:schemeClr val="bg1"/>
                </a:solidFill>
                <a:latin typeface="SimSun" panose="02010600030101010101" pitchFamily="2" charset="-122"/>
                <a:ea typeface="SimSun" panose="02010600030101010101" pitchFamily="2" charset="-122"/>
                <a:cs typeface="Songti SC Black"/>
              </a:rPr>
              <a:t>21 </a:t>
            </a:r>
            <a:r>
              <a:rPr lang="zh-TW" altLang="en-US" sz="2400" dirty="0" smtClean="0">
                <a:solidFill>
                  <a:schemeClr val="bg1"/>
                </a:solidFill>
                <a:latin typeface="SimSun" panose="02010600030101010101" pitchFamily="2" charset="-122"/>
                <a:ea typeface="SimSun" panose="02010600030101010101" pitchFamily="2" charset="-122"/>
                <a:cs typeface="Songti SC Black"/>
              </a:rPr>
              <a:t>你不可为恶所胜，反要以善胜恶。</a:t>
            </a:r>
            <a:r>
              <a:rPr lang="zh-TW" altLang="en-US" sz="2100" dirty="0">
                <a:solidFill>
                  <a:schemeClr val="bg1"/>
                </a:solidFill>
                <a:latin typeface="Songti SC Black"/>
                <a:cs typeface="Songti SC Black"/>
              </a:rPr>
              <a:t>	</a:t>
            </a:r>
          </a:p>
        </p:txBody>
      </p:sp>
    </p:spTree>
    <p:extLst>
      <p:ext uri="{BB962C8B-B14F-4D97-AF65-F5344CB8AC3E}">
        <p14:creationId xmlns:p14="http://schemas.microsoft.com/office/powerpoint/2010/main" val="19631940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99755" y="254521"/>
            <a:ext cx="8563588" cy="584775"/>
          </a:xfrm>
          <a:prstGeom prst="rect">
            <a:avLst/>
          </a:prstGeom>
          <a:noFill/>
        </p:spPr>
        <p:txBody>
          <a:bodyPr wrap="square" rtlCol="0">
            <a:spAutoFit/>
          </a:bodyPr>
          <a:lstStyle/>
          <a:p>
            <a:r>
              <a:rPr lang="zh-CN" altLang="en-US" sz="3200" b="1" dirty="0">
                <a:latin typeface="+mj-ea"/>
                <a:ea typeface="+mj-ea"/>
              </a:rPr>
              <a:t>罗马</a:t>
            </a:r>
            <a:r>
              <a:rPr lang="zh-CN" altLang="en-US" sz="3200" b="1" dirty="0" smtClean="0">
                <a:latin typeface="+mj-ea"/>
                <a:ea typeface="+mj-ea"/>
              </a:rPr>
              <a:t>书 </a:t>
            </a:r>
            <a:r>
              <a:rPr lang="en-US" altLang="zh-CN" sz="3200" b="1" dirty="0" smtClean="0">
                <a:latin typeface="+mj-ea"/>
                <a:ea typeface="+mj-ea"/>
              </a:rPr>
              <a:t>12</a:t>
            </a:r>
            <a:r>
              <a:rPr lang="zh-CN" altLang="en-US" sz="3200" b="1" dirty="0">
                <a:latin typeface="+mj-ea"/>
                <a:ea typeface="+mj-ea"/>
              </a:rPr>
              <a:t>章</a:t>
            </a:r>
            <a:r>
              <a:rPr lang="zh-TW" altLang="en-US" sz="2700" b="1" dirty="0">
                <a:latin typeface="細明體_HKSCS"/>
                <a:ea typeface="細明體_HKSCS"/>
                <a:cs typeface="細明體_HKSCS"/>
              </a:rPr>
              <a:t>		</a:t>
            </a:r>
          </a:p>
        </p:txBody>
      </p:sp>
      <p:sp>
        <p:nvSpPr>
          <p:cNvPr id="3" name="Rectangle 2"/>
          <p:cNvSpPr/>
          <p:nvPr/>
        </p:nvSpPr>
        <p:spPr>
          <a:xfrm>
            <a:off x="299755" y="1755249"/>
            <a:ext cx="8563588" cy="1077218"/>
          </a:xfrm>
          <a:prstGeom prst="rect">
            <a:avLst/>
          </a:prstGeom>
        </p:spPr>
        <p:txBody>
          <a:bodyPr wrap="square">
            <a:spAutoFit/>
          </a:bodyPr>
          <a:lstStyle/>
          <a:p>
            <a:r>
              <a:rPr lang="en-US" altLang="zh-TW" sz="3200" b="1" dirty="0" smtClean="0">
                <a:latin typeface="SimSun" panose="02010600030101010101" pitchFamily="2" charset="-122"/>
                <a:ea typeface="SimSun" panose="02010600030101010101" pitchFamily="2" charset="-122"/>
                <a:cs typeface="Songti SC Black"/>
              </a:rPr>
              <a:t>9 </a:t>
            </a:r>
            <a:r>
              <a:rPr lang="zh-TW" altLang="en-US" sz="3200" b="1" dirty="0" smtClean="0">
                <a:latin typeface="SimSun" panose="02010600030101010101" pitchFamily="2" charset="-122"/>
                <a:ea typeface="SimSun" panose="02010600030101010101" pitchFamily="2" charset="-122"/>
                <a:cs typeface="Songti SC Black"/>
              </a:rPr>
              <a:t>爱人不可虚假，恶要厌恶，善要亲近。</a:t>
            </a:r>
            <a:endParaRPr lang="en-US" altLang="zh-TW" sz="3200" b="1" dirty="0" smtClean="0">
              <a:latin typeface="SimSun" panose="02010600030101010101" pitchFamily="2" charset="-122"/>
              <a:ea typeface="SimSun" panose="02010600030101010101" pitchFamily="2" charset="-122"/>
              <a:cs typeface="Songti SC Black"/>
            </a:endParaRPr>
          </a:p>
          <a:p>
            <a:r>
              <a:rPr lang="en-US" altLang="zh-TW" sz="3200" b="1" dirty="0" smtClean="0">
                <a:latin typeface="SimSun" panose="02010600030101010101" pitchFamily="2" charset="-122"/>
                <a:ea typeface="SimSun" panose="02010600030101010101" pitchFamily="2" charset="-122"/>
                <a:cs typeface="Songti SC Black"/>
              </a:rPr>
              <a:t>10 </a:t>
            </a:r>
            <a:r>
              <a:rPr lang="zh-TW" altLang="en-US" sz="3200" b="1" dirty="0" smtClean="0">
                <a:latin typeface="SimSun" panose="02010600030101010101" pitchFamily="2" charset="-122"/>
                <a:ea typeface="SimSun" panose="02010600030101010101" pitchFamily="2" charset="-122"/>
                <a:cs typeface="Songti SC Black"/>
              </a:rPr>
              <a:t>爱弟兄，要彼此亲热。恭敬人，要彼此推让。</a:t>
            </a:r>
            <a:endParaRPr lang="zh-TW" altLang="en-US" sz="2100" b="1" dirty="0">
              <a:solidFill>
                <a:schemeClr val="bg1"/>
              </a:solidFill>
              <a:latin typeface="Songti SC Black"/>
              <a:cs typeface="Songti SC Black"/>
            </a:endParaRPr>
          </a:p>
        </p:txBody>
      </p:sp>
    </p:spTree>
    <p:extLst>
      <p:ext uri="{BB962C8B-B14F-4D97-AF65-F5344CB8AC3E}">
        <p14:creationId xmlns:p14="http://schemas.microsoft.com/office/powerpoint/2010/main" val="3891443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99755" y="254521"/>
            <a:ext cx="8563588" cy="507831"/>
          </a:xfrm>
          <a:prstGeom prst="rect">
            <a:avLst/>
          </a:prstGeom>
          <a:noFill/>
        </p:spPr>
        <p:txBody>
          <a:bodyPr wrap="square" rtlCol="0">
            <a:spAutoFit/>
          </a:bodyPr>
          <a:lstStyle/>
          <a:p>
            <a:r>
              <a:rPr lang="zh-CN" altLang="en-US" sz="2700" b="1" dirty="0">
                <a:latin typeface="+mj-ea"/>
                <a:ea typeface="+mj-ea"/>
              </a:rPr>
              <a:t>罗马</a:t>
            </a:r>
            <a:r>
              <a:rPr lang="zh-CN" altLang="en-US" sz="2700" b="1" dirty="0" smtClean="0">
                <a:latin typeface="+mj-ea"/>
                <a:ea typeface="+mj-ea"/>
              </a:rPr>
              <a:t>书 </a:t>
            </a:r>
            <a:r>
              <a:rPr lang="en-US" altLang="zh-CN" sz="2700" b="1" dirty="0" smtClean="0">
                <a:latin typeface="+mj-ea"/>
                <a:ea typeface="+mj-ea"/>
              </a:rPr>
              <a:t>12</a:t>
            </a:r>
            <a:r>
              <a:rPr lang="zh-CN" altLang="en-US" sz="2700" b="1" dirty="0">
                <a:latin typeface="+mj-ea"/>
                <a:ea typeface="+mj-ea"/>
              </a:rPr>
              <a:t>章</a:t>
            </a:r>
            <a:r>
              <a:rPr lang="zh-TW" altLang="en-US" sz="2700" b="1" dirty="0">
                <a:latin typeface="細明體_HKSCS"/>
                <a:ea typeface="細明體_HKSCS"/>
                <a:cs typeface="細明體_HKSCS"/>
              </a:rPr>
              <a:t>		</a:t>
            </a:r>
          </a:p>
        </p:txBody>
      </p:sp>
      <p:sp>
        <p:nvSpPr>
          <p:cNvPr id="3" name="Rectangle 2"/>
          <p:cNvSpPr/>
          <p:nvPr/>
        </p:nvSpPr>
        <p:spPr>
          <a:xfrm>
            <a:off x="299755" y="840849"/>
            <a:ext cx="8563588" cy="4893647"/>
          </a:xfrm>
          <a:prstGeom prst="rect">
            <a:avLst/>
          </a:prstGeom>
        </p:spPr>
        <p:txBody>
          <a:bodyPr wrap="square">
            <a:spAutoFit/>
          </a:bodyPr>
          <a:lstStyle/>
          <a:p>
            <a:r>
              <a:rPr lang="en-US" altLang="zh-TW" sz="2400" dirty="0" smtClean="0">
                <a:solidFill>
                  <a:schemeClr val="bg1"/>
                </a:solidFill>
                <a:latin typeface="SimSun" panose="02010600030101010101" pitchFamily="2" charset="-122"/>
                <a:ea typeface="SimSun" panose="02010600030101010101" pitchFamily="2" charset="-122"/>
                <a:cs typeface="Songti SC Black"/>
              </a:rPr>
              <a:t>9 </a:t>
            </a:r>
            <a:r>
              <a:rPr lang="zh-TW" altLang="en-US" sz="2400" dirty="0" smtClean="0">
                <a:solidFill>
                  <a:schemeClr val="bg1"/>
                </a:solidFill>
                <a:latin typeface="SimSun" panose="02010600030101010101" pitchFamily="2" charset="-122"/>
                <a:ea typeface="SimSun" panose="02010600030101010101" pitchFamily="2" charset="-122"/>
                <a:cs typeface="Songti SC Black"/>
              </a:rPr>
              <a:t>爱人不可虚假，恶要厌恶，善要亲近。</a:t>
            </a:r>
            <a:r>
              <a:rPr lang="en-US" altLang="zh-TW" sz="2400" dirty="0" smtClean="0">
                <a:solidFill>
                  <a:schemeClr val="bg1"/>
                </a:solidFill>
                <a:latin typeface="SimSun" panose="02010600030101010101" pitchFamily="2" charset="-122"/>
                <a:ea typeface="SimSun" panose="02010600030101010101" pitchFamily="2" charset="-122"/>
                <a:cs typeface="Songti SC Black"/>
              </a:rPr>
              <a:t>10 </a:t>
            </a:r>
            <a:r>
              <a:rPr lang="zh-TW" altLang="en-US" sz="2400" dirty="0" smtClean="0">
                <a:solidFill>
                  <a:schemeClr val="bg1"/>
                </a:solidFill>
                <a:latin typeface="SimSun" panose="02010600030101010101" pitchFamily="2" charset="-122"/>
                <a:ea typeface="SimSun" panose="02010600030101010101" pitchFamily="2" charset="-122"/>
                <a:cs typeface="Songti SC Black"/>
              </a:rPr>
              <a:t>爱弟兄，要彼此亲热。恭敬人，要彼此推让。</a:t>
            </a:r>
            <a:r>
              <a:rPr lang="en-US" altLang="zh-TW" sz="2400" dirty="0" smtClean="0">
                <a:latin typeface="SimSun" panose="02010600030101010101" pitchFamily="2" charset="-122"/>
                <a:ea typeface="SimSun" panose="02010600030101010101" pitchFamily="2" charset="-122"/>
                <a:cs typeface="Songti SC Black"/>
              </a:rPr>
              <a:t>11 </a:t>
            </a:r>
            <a:r>
              <a:rPr lang="zh-TW" altLang="en-US" sz="2400" dirty="0" smtClean="0">
                <a:latin typeface="SimSun" panose="02010600030101010101" pitchFamily="2" charset="-122"/>
                <a:ea typeface="SimSun" panose="02010600030101010101" pitchFamily="2" charset="-122"/>
                <a:cs typeface="Songti SC Black"/>
              </a:rPr>
              <a:t>殷勤不可懒惰。要心里火热。常常服事主。</a:t>
            </a:r>
            <a:r>
              <a:rPr lang="en-CA" altLang="zh-TW" sz="2400" dirty="0" smtClean="0">
                <a:solidFill>
                  <a:schemeClr val="bg1"/>
                </a:solidFill>
                <a:latin typeface="SimSun" panose="02010600030101010101" pitchFamily="2" charset="-122"/>
                <a:ea typeface="SimSun" panose="02010600030101010101" pitchFamily="2" charset="-122"/>
                <a:cs typeface="Songti SC Black"/>
              </a:rPr>
              <a:t>12 </a:t>
            </a:r>
            <a:r>
              <a:rPr lang="zh-TW" altLang="en-US" sz="2400" dirty="0" smtClean="0">
                <a:solidFill>
                  <a:schemeClr val="bg1"/>
                </a:solidFill>
                <a:latin typeface="SimSun" panose="02010600030101010101" pitchFamily="2" charset="-122"/>
                <a:ea typeface="SimSun" panose="02010600030101010101" pitchFamily="2" charset="-122"/>
                <a:cs typeface="Songti SC Black"/>
              </a:rPr>
              <a:t>在指望中要喜乐。在患难中要忍耐。祷告要恒切。</a:t>
            </a:r>
            <a:r>
              <a:rPr lang="en-CA" altLang="zh-TW" sz="2400" dirty="0" smtClean="0">
                <a:solidFill>
                  <a:schemeClr val="bg1"/>
                </a:solidFill>
                <a:latin typeface="SimSun" panose="02010600030101010101" pitchFamily="2" charset="-122"/>
                <a:ea typeface="SimSun" panose="02010600030101010101" pitchFamily="2" charset="-122"/>
                <a:cs typeface="Songti SC Black"/>
              </a:rPr>
              <a:t>13 </a:t>
            </a:r>
            <a:r>
              <a:rPr lang="zh-TW" altLang="en-US" sz="2400" dirty="0" smtClean="0">
                <a:solidFill>
                  <a:schemeClr val="bg1"/>
                </a:solidFill>
                <a:latin typeface="SimSun" panose="02010600030101010101" pitchFamily="2" charset="-122"/>
                <a:ea typeface="SimSun" panose="02010600030101010101" pitchFamily="2" charset="-122"/>
                <a:cs typeface="Songti SC Black"/>
              </a:rPr>
              <a:t>圣徒缺乏要帮补。客要一味地款待。</a:t>
            </a:r>
            <a:r>
              <a:rPr lang="en-US" altLang="zh-TW" sz="2400" dirty="0" smtClean="0">
                <a:solidFill>
                  <a:schemeClr val="bg1"/>
                </a:solidFill>
                <a:latin typeface="SimSun" panose="02010600030101010101" pitchFamily="2" charset="-122"/>
                <a:ea typeface="SimSun" panose="02010600030101010101" pitchFamily="2" charset="-122"/>
                <a:cs typeface="Songti SC Black"/>
              </a:rPr>
              <a:t>14 </a:t>
            </a:r>
            <a:r>
              <a:rPr lang="zh-TW" altLang="en-US" sz="2400" dirty="0" smtClean="0">
                <a:solidFill>
                  <a:schemeClr val="bg1"/>
                </a:solidFill>
                <a:latin typeface="SimSun" panose="02010600030101010101" pitchFamily="2" charset="-122"/>
                <a:ea typeface="SimSun" panose="02010600030101010101" pitchFamily="2" charset="-122"/>
                <a:cs typeface="Songti SC Black"/>
              </a:rPr>
              <a:t>逼迫你们的，要给他们祝福。只要祝福，不可咒诅</a:t>
            </a:r>
            <a:r>
              <a:rPr lang="zh-CN" altLang="en-US" sz="2400" dirty="0">
                <a:solidFill>
                  <a:schemeClr val="bg1"/>
                </a:solidFill>
                <a:latin typeface="SimSun" panose="02010600030101010101" pitchFamily="2" charset="-122"/>
                <a:ea typeface="SimSun" panose="02010600030101010101" pitchFamily="2" charset="-122"/>
                <a:cs typeface="Songti SC Black"/>
              </a:rPr>
              <a:t>。</a:t>
            </a:r>
            <a:r>
              <a:rPr lang="en-US" altLang="zh-TW" sz="2400" dirty="0" smtClean="0">
                <a:solidFill>
                  <a:schemeClr val="bg1"/>
                </a:solidFill>
                <a:latin typeface="SimSun" panose="02010600030101010101" pitchFamily="2" charset="-122"/>
                <a:ea typeface="SimSun" panose="02010600030101010101" pitchFamily="2" charset="-122"/>
                <a:cs typeface="Songti SC Black"/>
              </a:rPr>
              <a:t>15 </a:t>
            </a:r>
            <a:r>
              <a:rPr lang="zh-TW" altLang="en-US" sz="2400" dirty="0" smtClean="0">
                <a:solidFill>
                  <a:schemeClr val="bg1"/>
                </a:solidFill>
                <a:latin typeface="SimSun" panose="02010600030101010101" pitchFamily="2" charset="-122"/>
                <a:ea typeface="SimSun" panose="02010600030101010101" pitchFamily="2" charset="-122"/>
                <a:cs typeface="Songti SC Black"/>
              </a:rPr>
              <a:t>与喜乐的人要同乐。与哀哭的人要同哭。</a:t>
            </a:r>
            <a:r>
              <a:rPr lang="en-US" altLang="zh-TW" sz="2400" dirty="0" smtClean="0">
                <a:solidFill>
                  <a:schemeClr val="bg1"/>
                </a:solidFill>
                <a:latin typeface="SimSun" panose="02010600030101010101" pitchFamily="2" charset="-122"/>
                <a:ea typeface="SimSun" panose="02010600030101010101" pitchFamily="2" charset="-122"/>
                <a:cs typeface="Songti SC Black"/>
              </a:rPr>
              <a:t>16 </a:t>
            </a:r>
            <a:r>
              <a:rPr lang="zh-TW" altLang="en-US" sz="2400" dirty="0" smtClean="0">
                <a:solidFill>
                  <a:schemeClr val="bg1"/>
                </a:solidFill>
                <a:latin typeface="SimSun" panose="02010600030101010101" pitchFamily="2" charset="-122"/>
                <a:ea typeface="SimSun" panose="02010600030101010101" pitchFamily="2" charset="-122"/>
                <a:cs typeface="Songti SC Black"/>
              </a:rPr>
              <a:t>要彼此同心。不要志气高大，倒要俯就卑微的人。（人或作事）不要自以为聪明。</a:t>
            </a:r>
            <a:r>
              <a:rPr lang="en-US" altLang="zh-TW" sz="2400" dirty="0" smtClean="0">
                <a:solidFill>
                  <a:schemeClr val="bg1"/>
                </a:solidFill>
                <a:latin typeface="SimSun" panose="02010600030101010101" pitchFamily="2" charset="-122"/>
                <a:ea typeface="SimSun" panose="02010600030101010101" pitchFamily="2" charset="-122"/>
                <a:cs typeface="Songti SC Black"/>
              </a:rPr>
              <a:t>17 </a:t>
            </a:r>
            <a:r>
              <a:rPr lang="zh-TW" altLang="en-US" sz="2400" dirty="0" smtClean="0">
                <a:solidFill>
                  <a:schemeClr val="bg1"/>
                </a:solidFill>
                <a:latin typeface="SimSun" panose="02010600030101010101" pitchFamily="2" charset="-122"/>
                <a:ea typeface="SimSun" panose="02010600030101010101" pitchFamily="2" charset="-122"/>
                <a:cs typeface="Songti SC Black"/>
              </a:rPr>
              <a:t>不要以恶报恶，众人以为美的事，要留心去作。</a:t>
            </a:r>
            <a:r>
              <a:rPr lang="en-US" altLang="zh-TW" sz="2400" dirty="0" smtClean="0">
                <a:solidFill>
                  <a:schemeClr val="bg1"/>
                </a:solidFill>
                <a:latin typeface="SimSun" panose="02010600030101010101" pitchFamily="2" charset="-122"/>
                <a:ea typeface="SimSun" panose="02010600030101010101" pitchFamily="2" charset="-122"/>
                <a:cs typeface="Songti SC Black"/>
              </a:rPr>
              <a:t>18 </a:t>
            </a:r>
            <a:r>
              <a:rPr lang="zh-TW" altLang="en-US" sz="2400" dirty="0" smtClean="0">
                <a:solidFill>
                  <a:schemeClr val="bg1"/>
                </a:solidFill>
                <a:latin typeface="SimSun" panose="02010600030101010101" pitchFamily="2" charset="-122"/>
                <a:ea typeface="SimSun" panose="02010600030101010101" pitchFamily="2" charset="-122"/>
                <a:cs typeface="Songti SC Black"/>
              </a:rPr>
              <a:t>若是能行，总要尽力与众人和睦。</a:t>
            </a:r>
            <a:r>
              <a:rPr lang="en-CA" altLang="zh-TW" sz="2400" dirty="0" smtClean="0">
                <a:solidFill>
                  <a:schemeClr val="bg1"/>
                </a:solidFill>
                <a:latin typeface="SimSun" panose="02010600030101010101" pitchFamily="2" charset="-122"/>
                <a:ea typeface="SimSun" panose="02010600030101010101" pitchFamily="2" charset="-122"/>
                <a:cs typeface="Songti SC Black"/>
              </a:rPr>
              <a:t>19 </a:t>
            </a:r>
            <a:r>
              <a:rPr lang="zh-TW" altLang="en-US" sz="2400" dirty="0" smtClean="0">
                <a:solidFill>
                  <a:schemeClr val="bg1"/>
                </a:solidFill>
                <a:latin typeface="SimSun" panose="02010600030101010101" pitchFamily="2" charset="-122"/>
                <a:ea typeface="SimSun" panose="02010600030101010101" pitchFamily="2" charset="-122"/>
                <a:cs typeface="Songti SC Black"/>
              </a:rPr>
              <a:t>亲爱的弟兄，不要自己伸冤，宁可让步，听凭主怒。（或作让人发怒）因为经上记着，主说，伸冤在我。我必报应</a:t>
            </a:r>
            <a:r>
              <a:rPr lang="zh-CN" altLang="en-US" sz="2400" dirty="0" smtClean="0">
                <a:solidFill>
                  <a:schemeClr val="bg1"/>
                </a:solidFill>
                <a:latin typeface="SimSun" panose="02010600030101010101" pitchFamily="2" charset="-122"/>
                <a:ea typeface="SimSun" panose="02010600030101010101" pitchFamily="2" charset="-122"/>
                <a:cs typeface="Songti SC Black"/>
              </a:rPr>
              <a:t>。</a:t>
            </a:r>
            <a:r>
              <a:rPr lang="en-CA" altLang="zh-TW" sz="2400" dirty="0" smtClean="0">
                <a:solidFill>
                  <a:schemeClr val="bg1"/>
                </a:solidFill>
                <a:latin typeface="SimSun" panose="02010600030101010101" pitchFamily="2" charset="-122"/>
                <a:ea typeface="SimSun" panose="02010600030101010101" pitchFamily="2" charset="-122"/>
                <a:cs typeface="Songti SC Black"/>
              </a:rPr>
              <a:t>20 </a:t>
            </a:r>
            <a:r>
              <a:rPr lang="zh-TW" altLang="en-US" sz="2400" dirty="0" smtClean="0">
                <a:solidFill>
                  <a:schemeClr val="bg1"/>
                </a:solidFill>
                <a:latin typeface="SimSun" panose="02010600030101010101" pitchFamily="2" charset="-122"/>
                <a:ea typeface="SimSun" panose="02010600030101010101" pitchFamily="2" charset="-122"/>
                <a:cs typeface="Songti SC Black"/>
              </a:rPr>
              <a:t>所以，你的仇敌若饿了，就给他吃。若渴了，就给他喝。因为你这样行，就是把炭火堆在他的头上。</a:t>
            </a:r>
            <a:r>
              <a:rPr lang="en-US" altLang="zh-TW" sz="2400" dirty="0" smtClean="0">
                <a:solidFill>
                  <a:schemeClr val="bg1"/>
                </a:solidFill>
                <a:latin typeface="SimSun" panose="02010600030101010101" pitchFamily="2" charset="-122"/>
                <a:ea typeface="SimSun" panose="02010600030101010101" pitchFamily="2" charset="-122"/>
                <a:cs typeface="Songti SC Black"/>
              </a:rPr>
              <a:t>21 </a:t>
            </a:r>
            <a:r>
              <a:rPr lang="zh-TW" altLang="en-US" sz="2400" dirty="0" smtClean="0">
                <a:solidFill>
                  <a:schemeClr val="bg1"/>
                </a:solidFill>
                <a:latin typeface="SimSun" panose="02010600030101010101" pitchFamily="2" charset="-122"/>
                <a:ea typeface="SimSun" panose="02010600030101010101" pitchFamily="2" charset="-122"/>
                <a:cs typeface="Songti SC Black"/>
              </a:rPr>
              <a:t>你不可为恶所胜，反要以善胜恶。</a:t>
            </a:r>
            <a:r>
              <a:rPr lang="zh-TW" altLang="en-US" sz="2100" dirty="0">
                <a:solidFill>
                  <a:schemeClr val="bg1"/>
                </a:solidFill>
                <a:latin typeface="Songti SC Black"/>
                <a:cs typeface="Songti SC Black"/>
              </a:rPr>
              <a:t>	</a:t>
            </a:r>
          </a:p>
        </p:txBody>
      </p:sp>
    </p:spTree>
    <p:extLst>
      <p:ext uri="{BB962C8B-B14F-4D97-AF65-F5344CB8AC3E}">
        <p14:creationId xmlns:p14="http://schemas.microsoft.com/office/powerpoint/2010/main" val="14308849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99755" y="218548"/>
            <a:ext cx="8563588" cy="584775"/>
          </a:xfrm>
          <a:prstGeom prst="rect">
            <a:avLst/>
          </a:prstGeom>
          <a:noFill/>
        </p:spPr>
        <p:txBody>
          <a:bodyPr wrap="square" rtlCol="0">
            <a:spAutoFit/>
          </a:bodyPr>
          <a:lstStyle/>
          <a:p>
            <a:r>
              <a:rPr lang="zh-CN" altLang="en-US" sz="3200" b="1" dirty="0">
                <a:latin typeface="+mj-ea"/>
                <a:ea typeface="+mj-ea"/>
              </a:rPr>
              <a:t>罗马</a:t>
            </a:r>
            <a:r>
              <a:rPr lang="zh-CN" altLang="en-US" sz="3200" b="1" dirty="0" smtClean="0">
                <a:latin typeface="+mj-ea"/>
                <a:ea typeface="+mj-ea"/>
              </a:rPr>
              <a:t>书 </a:t>
            </a:r>
            <a:r>
              <a:rPr lang="en-US" altLang="zh-CN" sz="3200" b="1" dirty="0" smtClean="0">
                <a:latin typeface="+mj-ea"/>
                <a:ea typeface="+mj-ea"/>
              </a:rPr>
              <a:t>12</a:t>
            </a:r>
            <a:r>
              <a:rPr lang="zh-CN" altLang="en-US" sz="3200" b="1" dirty="0">
                <a:latin typeface="+mj-ea"/>
                <a:ea typeface="+mj-ea"/>
              </a:rPr>
              <a:t>章</a:t>
            </a:r>
            <a:r>
              <a:rPr lang="zh-TW" altLang="en-US" sz="2700" b="1" dirty="0">
                <a:latin typeface="細明體_HKSCS"/>
                <a:ea typeface="細明體_HKSCS"/>
                <a:cs typeface="細明體_HKSCS"/>
              </a:rPr>
              <a:t>		</a:t>
            </a:r>
          </a:p>
        </p:txBody>
      </p:sp>
      <p:sp>
        <p:nvSpPr>
          <p:cNvPr id="3" name="Rectangle 2"/>
          <p:cNvSpPr/>
          <p:nvPr/>
        </p:nvSpPr>
        <p:spPr>
          <a:xfrm>
            <a:off x="299755" y="1517254"/>
            <a:ext cx="8563588" cy="584775"/>
          </a:xfrm>
          <a:prstGeom prst="rect">
            <a:avLst/>
          </a:prstGeom>
        </p:spPr>
        <p:txBody>
          <a:bodyPr wrap="square">
            <a:spAutoFit/>
          </a:bodyPr>
          <a:lstStyle/>
          <a:p>
            <a:r>
              <a:rPr lang="en-US" altLang="zh-TW" sz="3200" b="1" dirty="0" smtClean="0">
                <a:latin typeface="SimSun" panose="02010600030101010101" pitchFamily="2" charset="-122"/>
                <a:ea typeface="SimSun" panose="02010600030101010101" pitchFamily="2" charset="-122"/>
                <a:cs typeface="Songti SC Black"/>
              </a:rPr>
              <a:t>11 </a:t>
            </a:r>
            <a:r>
              <a:rPr lang="zh-TW" altLang="en-US" sz="3200" b="1" dirty="0" smtClean="0">
                <a:latin typeface="SimSun" panose="02010600030101010101" pitchFamily="2" charset="-122"/>
                <a:ea typeface="SimSun" panose="02010600030101010101" pitchFamily="2" charset="-122"/>
                <a:cs typeface="Songti SC Black"/>
              </a:rPr>
              <a:t>殷勤不可懒惰。要心里火热。常常服事主</a:t>
            </a:r>
            <a:r>
              <a:rPr lang="zh-TW" altLang="en-US" sz="3200" dirty="0" smtClean="0">
                <a:latin typeface="SimSun" panose="02010600030101010101" pitchFamily="2" charset="-122"/>
                <a:ea typeface="SimSun" panose="02010600030101010101" pitchFamily="2" charset="-122"/>
                <a:cs typeface="Songti SC Black"/>
              </a:rPr>
              <a:t>。</a:t>
            </a:r>
            <a:endParaRPr lang="zh-TW" altLang="en-US" sz="2800" dirty="0">
              <a:solidFill>
                <a:schemeClr val="bg1"/>
              </a:solidFill>
              <a:latin typeface="Songti SC Black"/>
              <a:cs typeface="Songti SC Black"/>
            </a:endParaRPr>
          </a:p>
        </p:txBody>
      </p:sp>
    </p:spTree>
    <p:extLst>
      <p:ext uri="{BB962C8B-B14F-4D97-AF65-F5344CB8AC3E}">
        <p14:creationId xmlns:p14="http://schemas.microsoft.com/office/powerpoint/2010/main" val="26124047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99755" y="1134284"/>
            <a:ext cx="8563588" cy="5016758"/>
          </a:xfrm>
          <a:prstGeom prst="rect">
            <a:avLst/>
          </a:prstGeom>
        </p:spPr>
        <p:txBody>
          <a:bodyPr wrap="square">
            <a:spAutoFit/>
          </a:bodyPr>
          <a:lstStyle/>
          <a:p>
            <a:r>
              <a:rPr lang="en-US" altLang="zh-TW" sz="3200" dirty="0" smtClean="0">
                <a:latin typeface="SimSun" panose="02010600030101010101" pitchFamily="2" charset="-122"/>
                <a:ea typeface="SimSun" panose="02010600030101010101" pitchFamily="2" charset="-122"/>
                <a:cs typeface="Songti SC Black"/>
              </a:rPr>
              <a:t>7:44 </a:t>
            </a:r>
            <a:r>
              <a:rPr lang="zh-TW" altLang="en-US" sz="3200" dirty="0" smtClean="0">
                <a:latin typeface="SimSun" panose="02010600030101010101" pitchFamily="2" charset="-122"/>
                <a:ea typeface="SimSun" panose="02010600030101010101" pitchFamily="2" charset="-122"/>
                <a:cs typeface="Songti SC Black"/>
              </a:rPr>
              <a:t>于是转过来向着那女人，便对西门说，你看见这女人吗？我进了你的家，你没有给我水洗脚。但这女人用眼泪湿了我的脚，用头发擦干。</a:t>
            </a:r>
            <a:r>
              <a:rPr lang="zh-TW" altLang="en-US" sz="3200" dirty="0">
                <a:latin typeface="SimSun" panose="02010600030101010101" pitchFamily="2" charset="-122"/>
                <a:ea typeface="SimSun" panose="02010600030101010101" pitchFamily="2" charset="-122"/>
                <a:cs typeface="Songti SC Black"/>
              </a:rPr>
              <a:t>	</a:t>
            </a:r>
          </a:p>
          <a:p>
            <a:r>
              <a:rPr lang="en-US" altLang="zh-TW" sz="3200" dirty="0" smtClean="0">
                <a:latin typeface="SimSun" panose="02010600030101010101" pitchFamily="2" charset="-122"/>
                <a:ea typeface="SimSun" panose="02010600030101010101" pitchFamily="2" charset="-122"/>
                <a:cs typeface="Songti SC Black"/>
              </a:rPr>
              <a:t>7:45 </a:t>
            </a:r>
            <a:r>
              <a:rPr lang="zh-TW" altLang="en-US" sz="3200" dirty="0" smtClean="0">
                <a:latin typeface="SimSun" panose="02010600030101010101" pitchFamily="2" charset="-122"/>
                <a:ea typeface="SimSun" panose="02010600030101010101" pitchFamily="2" charset="-122"/>
                <a:cs typeface="Songti SC Black"/>
              </a:rPr>
              <a:t>你没有与我亲嘴，但这女人从我进来的时候，就不住地用嘴亲我的脚。</a:t>
            </a:r>
            <a:r>
              <a:rPr lang="zh-TW" altLang="en-US" sz="3200" dirty="0">
                <a:latin typeface="SimSun" panose="02010600030101010101" pitchFamily="2" charset="-122"/>
                <a:ea typeface="SimSun" panose="02010600030101010101" pitchFamily="2" charset="-122"/>
                <a:cs typeface="Songti SC Black"/>
              </a:rPr>
              <a:t>	</a:t>
            </a:r>
          </a:p>
          <a:p>
            <a:r>
              <a:rPr lang="en-US" altLang="zh-TW" sz="3200" dirty="0" smtClean="0">
                <a:latin typeface="SimSun" panose="02010600030101010101" pitchFamily="2" charset="-122"/>
                <a:ea typeface="SimSun" panose="02010600030101010101" pitchFamily="2" charset="-122"/>
                <a:cs typeface="Songti SC Black"/>
              </a:rPr>
              <a:t>7:46 </a:t>
            </a:r>
            <a:r>
              <a:rPr lang="zh-TW" altLang="en-US" sz="3200" dirty="0" smtClean="0">
                <a:latin typeface="SimSun" panose="02010600030101010101" pitchFamily="2" charset="-122"/>
                <a:ea typeface="SimSun" panose="02010600030101010101" pitchFamily="2" charset="-122"/>
                <a:cs typeface="Songti SC Black"/>
              </a:rPr>
              <a:t>你没有用油抹我的头，但这女人用香膏抹我的脚。</a:t>
            </a:r>
            <a:r>
              <a:rPr lang="zh-TW" altLang="en-US" sz="3200" dirty="0">
                <a:latin typeface="SimSun" panose="02010600030101010101" pitchFamily="2" charset="-122"/>
                <a:ea typeface="SimSun" panose="02010600030101010101" pitchFamily="2" charset="-122"/>
                <a:cs typeface="Songti SC Black"/>
              </a:rPr>
              <a:t>	</a:t>
            </a:r>
          </a:p>
          <a:p>
            <a:r>
              <a:rPr lang="en-US" altLang="zh-TW" sz="3200" dirty="0" smtClean="0">
                <a:latin typeface="SimSun" panose="02010600030101010101" pitchFamily="2" charset="-122"/>
                <a:ea typeface="SimSun" panose="02010600030101010101" pitchFamily="2" charset="-122"/>
                <a:cs typeface="Songti SC Black"/>
              </a:rPr>
              <a:t>7:47 </a:t>
            </a:r>
            <a:r>
              <a:rPr lang="zh-TW" altLang="en-US" sz="3200" dirty="0" smtClean="0">
                <a:latin typeface="SimSun" panose="02010600030101010101" pitchFamily="2" charset="-122"/>
                <a:ea typeface="SimSun" panose="02010600030101010101" pitchFamily="2" charset="-122"/>
                <a:cs typeface="Songti SC Black"/>
              </a:rPr>
              <a:t>所以我告诉你，他许多的罪都赦免了。因为他的爱多。</a:t>
            </a:r>
            <a:r>
              <a:rPr lang="zh-TW" altLang="en-US" sz="3200" dirty="0" smtClean="0">
                <a:solidFill>
                  <a:srgbClr val="FF0000"/>
                </a:solidFill>
                <a:latin typeface="SimSun" panose="02010600030101010101" pitchFamily="2" charset="-122"/>
                <a:ea typeface="SimSun" panose="02010600030101010101" pitchFamily="2" charset="-122"/>
                <a:cs typeface="Songti SC Black"/>
              </a:rPr>
              <a:t>但那赦免少的，他的爱就少。</a:t>
            </a:r>
            <a:r>
              <a:rPr lang="zh-TW" altLang="en-US" sz="3000" dirty="0">
                <a:solidFill>
                  <a:srgbClr val="FF0000"/>
                </a:solidFill>
                <a:latin typeface="Songti SC Black"/>
                <a:cs typeface="Songti SC Black"/>
              </a:rPr>
              <a:t>	</a:t>
            </a:r>
          </a:p>
        </p:txBody>
      </p:sp>
      <p:sp>
        <p:nvSpPr>
          <p:cNvPr id="6" name="Rectangle 5"/>
          <p:cNvSpPr/>
          <p:nvPr/>
        </p:nvSpPr>
        <p:spPr>
          <a:xfrm>
            <a:off x="299755" y="334231"/>
            <a:ext cx="6594531" cy="584775"/>
          </a:xfrm>
          <a:prstGeom prst="rect">
            <a:avLst/>
          </a:prstGeom>
        </p:spPr>
        <p:txBody>
          <a:bodyPr wrap="square">
            <a:spAutoFit/>
          </a:bodyPr>
          <a:lstStyle/>
          <a:p>
            <a:r>
              <a:rPr lang="en-US" sz="3200" b="1" dirty="0">
                <a:latin typeface="SimSun" panose="02010600030101010101" pitchFamily="2" charset="-122"/>
                <a:ea typeface="SimSun" panose="02010600030101010101" pitchFamily="2" charset="-122"/>
                <a:cs typeface="Songti SC Black"/>
              </a:rPr>
              <a:t>路</a:t>
            </a:r>
            <a:r>
              <a:rPr lang="ja-JP" altLang="en-CA" sz="3200" b="1" dirty="0">
                <a:latin typeface="SimSun" panose="02010600030101010101" pitchFamily="2" charset="-122"/>
                <a:ea typeface="SimSun" panose="02010600030101010101" pitchFamily="2" charset="-122"/>
                <a:cs typeface="Songti SC Black"/>
              </a:rPr>
              <a:t>加福音</a:t>
            </a:r>
            <a:endParaRPr lang="en-US" sz="3200" b="1" dirty="0">
              <a:latin typeface="SimSun" panose="02010600030101010101" pitchFamily="2" charset="-122"/>
              <a:ea typeface="SimSun" panose="02010600030101010101" pitchFamily="2" charset="-122"/>
              <a:cs typeface="Songti SC Black"/>
            </a:endParaRPr>
          </a:p>
        </p:txBody>
      </p:sp>
    </p:spTree>
    <p:extLst>
      <p:ext uri="{BB962C8B-B14F-4D97-AF65-F5344CB8AC3E}">
        <p14:creationId xmlns:p14="http://schemas.microsoft.com/office/powerpoint/2010/main" val="27005268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17725" y="1365318"/>
            <a:ext cx="8354500" cy="2062103"/>
          </a:xfrm>
          <a:prstGeom prst="rect">
            <a:avLst/>
          </a:prstGeom>
        </p:spPr>
        <p:txBody>
          <a:bodyPr wrap="square">
            <a:spAutoFit/>
          </a:bodyPr>
          <a:lstStyle/>
          <a:p>
            <a:r>
              <a:rPr lang="en-CA" altLang="zh-TW" sz="3200" dirty="0" smtClean="0">
                <a:latin typeface="SimSun" panose="02010600030101010101" pitchFamily="2" charset="-122"/>
                <a:ea typeface="SimSun" panose="02010600030101010101" pitchFamily="2" charset="-122"/>
                <a:cs typeface="Songti SC Black"/>
              </a:rPr>
              <a:t>2:1 </a:t>
            </a:r>
            <a:r>
              <a:rPr lang="zh-TW" altLang="en-US" sz="3200" dirty="0" smtClean="0">
                <a:solidFill>
                  <a:srgbClr val="FF0000"/>
                </a:solidFill>
                <a:latin typeface="SimSun" panose="02010600030101010101" pitchFamily="2" charset="-122"/>
                <a:ea typeface="SimSun" panose="02010600030101010101" pitchFamily="2" charset="-122"/>
                <a:cs typeface="Songti SC Black"/>
              </a:rPr>
              <a:t>你们死在过犯罪恶之中，他叫你们活过来</a:t>
            </a:r>
            <a:r>
              <a:rPr lang="zh-TW" altLang="en-US" sz="3200" dirty="0" smtClean="0">
                <a:latin typeface="SimSun" panose="02010600030101010101" pitchFamily="2" charset="-122"/>
                <a:ea typeface="SimSun" panose="02010600030101010101" pitchFamily="2" charset="-122"/>
                <a:cs typeface="Songti SC Black"/>
              </a:rPr>
              <a:t>，</a:t>
            </a:r>
            <a:endParaRPr lang="zh-TW" altLang="en-US" sz="3200" dirty="0">
              <a:latin typeface="SimSun" panose="02010600030101010101" pitchFamily="2" charset="-122"/>
              <a:ea typeface="SimSun" panose="02010600030101010101" pitchFamily="2" charset="-122"/>
              <a:cs typeface="Songti SC Black"/>
            </a:endParaRPr>
          </a:p>
          <a:p>
            <a:r>
              <a:rPr lang="en-US" altLang="zh-TW" sz="3200" dirty="0" smtClean="0">
                <a:latin typeface="SimSun" panose="02010600030101010101" pitchFamily="2" charset="-122"/>
                <a:ea typeface="SimSun" panose="02010600030101010101" pitchFamily="2" charset="-122"/>
                <a:cs typeface="Songti SC Black"/>
              </a:rPr>
              <a:t>2:2 </a:t>
            </a:r>
            <a:r>
              <a:rPr lang="zh-TW" altLang="en-US" sz="3200" dirty="0" smtClean="0">
                <a:latin typeface="SimSun" panose="02010600030101010101" pitchFamily="2" charset="-122"/>
                <a:ea typeface="SimSun" panose="02010600030101010101" pitchFamily="2" charset="-122"/>
                <a:cs typeface="Songti SC Black"/>
              </a:rPr>
              <a:t>那时你们在其中行事为人随从今世的风俗，顺服空中掌权者的首领，就是现今在悖逆之子心中运行的邪灵。</a:t>
            </a:r>
            <a:r>
              <a:rPr lang="zh-TW" altLang="en-US" sz="3000" dirty="0">
                <a:latin typeface="Songti SC Black"/>
                <a:cs typeface="Songti SC Black"/>
              </a:rPr>
              <a:t>	</a:t>
            </a:r>
          </a:p>
        </p:txBody>
      </p:sp>
      <p:sp>
        <p:nvSpPr>
          <p:cNvPr id="3" name="Rectangle 2"/>
          <p:cNvSpPr/>
          <p:nvPr/>
        </p:nvSpPr>
        <p:spPr>
          <a:xfrm>
            <a:off x="417725" y="568193"/>
            <a:ext cx="5442418" cy="584775"/>
          </a:xfrm>
          <a:prstGeom prst="rect">
            <a:avLst/>
          </a:prstGeom>
        </p:spPr>
        <p:txBody>
          <a:bodyPr wrap="square">
            <a:spAutoFit/>
          </a:bodyPr>
          <a:lstStyle/>
          <a:p>
            <a:r>
              <a:rPr lang="ja-JP" altLang="en-CA" sz="3200" dirty="0">
                <a:latin typeface="SimSun" panose="02010600030101010101" pitchFamily="2" charset="-122"/>
                <a:ea typeface="SimSun" panose="02010600030101010101" pitchFamily="2" charset="-122"/>
                <a:cs typeface="Songti SC Black"/>
              </a:rPr>
              <a:t>以弗所书</a:t>
            </a:r>
            <a:endParaRPr lang="en-US" sz="3200" dirty="0">
              <a:latin typeface="SimSun" panose="02010600030101010101" pitchFamily="2" charset="-122"/>
              <a:ea typeface="SimSun" panose="02010600030101010101" pitchFamily="2" charset="-122"/>
              <a:cs typeface="Songti SC Black"/>
            </a:endParaRPr>
          </a:p>
        </p:txBody>
      </p:sp>
      <p:sp>
        <p:nvSpPr>
          <p:cNvPr id="5" name="Rectangle 4"/>
          <p:cNvSpPr/>
          <p:nvPr/>
        </p:nvSpPr>
        <p:spPr>
          <a:xfrm>
            <a:off x="417725" y="4692310"/>
            <a:ext cx="8354500" cy="1569660"/>
          </a:xfrm>
          <a:prstGeom prst="rect">
            <a:avLst/>
          </a:prstGeom>
        </p:spPr>
        <p:txBody>
          <a:bodyPr wrap="square">
            <a:spAutoFit/>
          </a:bodyPr>
          <a:lstStyle/>
          <a:p>
            <a:r>
              <a:rPr lang="en-US" altLang="zh-TW" sz="3200" dirty="0" smtClean="0">
                <a:latin typeface="SimSun" panose="02010600030101010101" pitchFamily="2" charset="-122"/>
                <a:ea typeface="SimSun" panose="02010600030101010101" pitchFamily="2" charset="-122"/>
                <a:cs typeface="Songti SC Black"/>
              </a:rPr>
              <a:t>2:3 </a:t>
            </a:r>
            <a:r>
              <a:rPr lang="zh-TW" altLang="en-US" sz="3200" dirty="0" smtClean="0">
                <a:solidFill>
                  <a:srgbClr val="FF0000"/>
                </a:solidFill>
                <a:latin typeface="SimSun" panose="02010600030101010101" pitchFamily="2" charset="-122"/>
                <a:ea typeface="SimSun" panose="02010600030101010101" pitchFamily="2" charset="-122"/>
                <a:cs typeface="Songti SC Black"/>
              </a:rPr>
              <a:t>我们若忽略</a:t>
            </a:r>
            <a:r>
              <a:rPr lang="zh-TW" altLang="en-US" sz="3200" b="1" dirty="0" smtClean="0">
                <a:solidFill>
                  <a:srgbClr val="FF0000"/>
                </a:solidFill>
                <a:latin typeface="SimSun" panose="02010600030101010101" pitchFamily="2" charset="-122"/>
                <a:ea typeface="SimSun" panose="02010600030101010101" pitchFamily="2" charset="-122"/>
                <a:cs typeface="Songti SC Black"/>
              </a:rPr>
              <a:t>这么大的救恩</a:t>
            </a:r>
            <a:r>
              <a:rPr lang="zh-TW" altLang="en-US" sz="3200" dirty="0" smtClean="0">
                <a:latin typeface="SimSun" panose="02010600030101010101" pitchFamily="2" charset="-122"/>
                <a:ea typeface="SimSun" panose="02010600030101010101" pitchFamily="2" charset="-122"/>
                <a:cs typeface="Songti SC Black"/>
              </a:rPr>
              <a:t>，怎能逃罪呢？这救恩起先是主亲自讲的，后来是听见的人给我们证实了。</a:t>
            </a:r>
            <a:r>
              <a:rPr lang="zh-TW" altLang="en-US" sz="3000" dirty="0">
                <a:latin typeface="Songti SC Black"/>
                <a:cs typeface="Songti SC Black"/>
              </a:rPr>
              <a:t>	</a:t>
            </a:r>
          </a:p>
        </p:txBody>
      </p:sp>
      <p:sp>
        <p:nvSpPr>
          <p:cNvPr id="7" name="Rectangle 6"/>
          <p:cNvSpPr/>
          <p:nvPr/>
        </p:nvSpPr>
        <p:spPr>
          <a:xfrm>
            <a:off x="417725" y="3846114"/>
            <a:ext cx="2675632" cy="584775"/>
          </a:xfrm>
          <a:prstGeom prst="rect">
            <a:avLst/>
          </a:prstGeom>
        </p:spPr>
        <p:txBody>
          <a:bodyPr wrap="square">
            <a:spAutoFit/>
          </a:bodyPr>
          <a:lstStyle/>
          <a:p>
            <a:r>
              <a:rPr lang="ja-JP" altLang="en-CA" sz="3200" dirty="0">
                <a:latin typeface="SimSun" panose="02010600030101010101" pitchFamily="2" charset="-122"/>
                <a:ea typeface="SimSun" panose="02010600030101010101" pitchFamily="2" charset="-122"/>
                <a:cs typeface="Songti SC Black"/>
              </a:rPr>
              <a:t>希伯来书</a:t>
            </a:r>
            <a:endParaRPr lang="en-US" sz="3200" dirty="0">
              <a:latin typeface="SimSun" panose="02010600030101010101" pitchFamily="2" charset="-122"/>
              <a:ea typeface="SimSun" panose="02010600030101010101" pitchFamily="2" charset="-122"/>
              <a:cs typeface="Songti SC Black"/>
            </a:endParaRPr>
          </a:p>
        </p:txBody>
      </p:sp>
    </p:spTree>
    <p:extLst>
      <p:ext uri="{BB962C8B-B14F-4D97-AF65-F5344CB8AC3E}">
        <p14:creationId xmlns:p14="http://schemas.microsoft.com/office/powerpoint/2010/main" val="40020806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99755" y="254521"/>
            <a:ext cx="8563588" cy="507831"/>
          </a:xfrm>
          <a:prstGeom prst="rect">
            <a:avLst/>
          </a:prstGeom>
          <a:noFill/>
        </p:spPr>
        <p:txBody>
          <a:bodyPr wrap="square" rtlCol="0">
            <a:spAutoFit/>
          </a:bodyPr>
          <a:lstStyle/>
          <a:p>
            <a:r>
              <a:rPr lang="zh-CN" altLang="en-US" sz="2700" b="1" dirty="0">
                <a:latin typeface="+mj-ea"/>
                <a:ea typeface="+mj-ea"/>
              </a:rPr>
              <a:t>罗马</a:t>
            </a:r>
            <a:r>
              <a:rPr lang="zh-CN" altLang="en-US" sz="2700" b="1" dirty="0" smtClean="0">
                <a:latin typeface="+mj-ea"/>
                <a:ea typeface="+mj-ea"/>
              </a:rPr>
              <a:t>书 </a:t>
            </a:r>
            <a:r>
              <a:rPr lang="en-US" altLang="zh-CN" sz="2700" b="1" dirty="0" smtClean="0">
                <a:latin typeface="+mj-ea"/>
                <a:ea typeface="+mj-ea"/>
              </a:rPr>
              <a:t>12</a:t>
            </a:r>
            <a:r>
              <a:rPr lang="zh-CN" altLang="en-US" sz="2700" b="1" dirty="0">
                <a:latin typeface="+mj-ea"/>
                <a:ea typeface="+mj-ea"/>
              </a:rPr>
              <a:t>章</a:t>
            </a:r>
            <a:r>
              <a:rPr lang="zh-TW" altLang="en-US" sz="2700" b="1" dirty="0">
                <a:latin typeface="細明體_HKSCS"/>
                <a:ea typeface="細明體_HKSCS"/>
                <a:cs typeface="細明體_HKSCS"/>
              </a:rPr>
              <a:t>		</a:t>
            </a:r>
          </a:p>
        </p:txBody>
      </p:sp>
      <p:sp>
        <p:nvSpPr>
          <p:cNvPr id="3" name="Rectangle 2"/>
          <p:cNvSpPr/>
          <p:nvPr/>
        </p:nvSpPr>
        <p:spPr>
          <a:xfrm>
            <a:off x="299755" y="840849"/>
            <a:ext cx="8563588" cy="4893647"/>
          </a:xfrm>
          <a:prstGeom prst="rect">
            <a:avLst/>
          </a:prstGeom>
        </p:spPr>
        <p:txBody>
          <a:bodyPr wrap="square">
            <a:spAutoFit/>
          </a:bodyPr>
          <a:lstStyle/>
          <a:p>
            <a:r>
              <a:rPr lang="en-US" altLang="zh-TW" sz="2400" dirty="0" smtClean="0">
                <a:solidFill>
                  <a:schemeClr val="bg1"/>
                </a:solidFill>
                <a:latin typeface="SimSun" panose="02010600030101010101" pitchFamily="2" charset="-122"/>
                <a:ea typeface="SimSun" panose="02010600030101010101" pitchFamily="2" charset="-122"/>
                <a:cs typeface="Songti SC Black"/>
              </a:rPr>
              <a:t>9 </a:t>
            </a:r>
            <a:r>
              <a:rPr lang="zh-TW" altLang="en-US" sz="2400" dirty="0" smtClean="0">
                <a:solidFill>
                  <a:schemeClr val="bg1"/>
                </a:solidFill>
                <a:latin typeface="SimSun" panose="02010600030101010101" pitchFamily="2" charset="-122"/>
                <a:ea typeface="SimSun" panose="02010600030101010101" pitchFamily="2" charset="-122"/>
                <a:cs typeface="Songti SC Black"/>
              </a:rPr>
              <a:t>爱人不可虚假，恶要厌恶，善要亲近。</a:t>
            </a:r>
            <a:r>
              <a:rPr lang="en-US" altLang="zh-TW" sz="2400" dirty="0" smtClean="0">
                <a:solidFill>
                  <a:schemeClr val="bg1"/>
                </a:solidFill>
                <a:latin typeface="SimSun" panose="02010600030101010101" pitchFamily="2" charset="-122"/>
                <a:ea typeface="SimSun" panose="02010600030101010101" pitchFamily="2" charset="-122"/>
                <a:cs typeface="Songti SC Black"/>
              </a:rPr>
              <a:t>10 </a:t>
            </a:r>
            <a:r>
              <a:rPr lang="zh-TW" altLang="en-US" sz="2400" dirty="0" smtClean="0">
                <a:solidFill>
                  <a:schemeClr val="bg1"/>
                </a:solidFill>
                <a:latin typeface="SimSun" panose="02010600030101010101" pitchFamily="2" charset="-122"/>
                <a:ea typeface="SimSun" panose="02010600030101010101" pitchFamily="2" charset="-122"/>
                <a:cs typeface="Songti SC Black"/>
              </a:rPr>
              <a:t>爱弟兄，要彼此亲热。恭敬人，要彼此推让。</a:t>
            </a:r>
            <a:r>
              <a:rPr lang="en-US" altLang="zh-TW" sz="2400" dirty="0" smtClean="0">
                <a:solidFill>
                  <a:schemeClr val="bg1"/>
                </a:solidFill>
                <a:latin typeface="SimSun" panose="02010600030101010101" pitchFamily="2" charset="-122"/>
                <a:ea typeface="SimSun" panose="02010600030101010101" pitchFamily="2" charset="-122"/>
                <a:cs typeface="Songti SC Black"/>
              </a:rPr>
              <a:t>11 </a:t>
            </a:r>
            <a:r>
              <a:rPr lang="zh-TW" altLang="en-US" sz="2400" dirty="0" smtClean="0">
                <a:solidFill>
                  <a:schemeClr val="bg1"/>
                </a:solidFill>
                <a:latin typeface="SimSun" panose="02010600030101010101" pitchFamily="2" charset="-122"/>
                <a:ea typeface="SimSun" panose="02010600030101010101" pitchFamily="2" charset="-122"/>
                <a:cs typeface="Songti SC Black"/>
              </a:rPr>
              <a:t>殷勤不可懒惰。要心里火热。常常服事主。</a:t>
            </a:r>
            <a:r>
              <a:rPr lang="en-CA" altLang="zh-TW" sz="2400" dirty="0" smtClean="0">
                <a:latin typeface="SimSun" panose="02010600030101010101" pitchFamily="2" charset="-122"/>
                <a:ea typeface="SimSun" panose="02010600030101010101" pitchFamily="2" charset="-122"/>
                <a:cs typeface="Songti SC Black"/>
              </a:rPr>
              <a:t>12 </a:t>
            </a:r>
            <a:r>
              <a:rPr lang="zh-TW" altLang="en-US" sz="2400" dirty="0" smtClean="0">
                <a:latin typeface="SimSun" panose="02010600030101010101" pitchFamily="2" charset="-122"/>
                <a:ea typeface="SimSun" panose="02010600030101010101" pitchFamily="2" charset="-122"/>
                <a:cs typeface="Songti SC Black"/>
              </a:rPr>
              <a:t>在指望中要喜乐。在患难中要忍耐。祷告要恒切。</a:t>
            </a:r>
            <a:r>
              <a:rPr lang="en-CA" altLang="zh-TW" sz="2400" dirty="0" smtClean="0">
                <a:solidFill>
                  <a:schemeClr val="bg1"/>
                </a:solidFill>
                <a:latin typeface="SimSun" panose="02010600030101010101" pitchFamily="2" charset="-122"/>
                <a:ea typeface="SimSun" panose="02010600030101010101" pitchFamily="2" charset="-122"/>
                <a:cs typeface="Songti SC Black"/>
              </a:rPr>
              <a:t>13 </a:t>
            </a:r>
            <a:r>
              <a:rPr lang="zh-TW" altLang="en-US" sz="2400" dirty="0" smtClean="0">
                <a:solidFill>
                  <a:schemeClr val="bg1"/>
                </a:solidFill>
                <a:latin typeface="SimSun" panose="02010600030101010101" pitchFamily="2" charset="-122"/>
                <a:ea typeface="SimSun" panose="02010600030101010101" pitchFamily="2" charset="-122"/>
                <a:cs typeface="Songti SC Black"/>
              </a:rPr>
              <a:t>圣徒缺乏要帮补。客要一味地款待。</a:t>
            </a:r>
            <a:r>
              <a:rPr lang="en-US" altLang="zh-TW" sz="2400" dirty="0" smtClean="0">
                <a:solidFill>
                  <a:schemeClr val="bg1"/>
                </a:solidFill>
                <a:latin typeface="SimSun" panose="02010600030101010101" pitchFamily="2" charset="-122"/>
                <a:ea typeface="SimSun" panose="02010600030101010101" pitchFamily="2" charset="-122"/>
                <a:cs typeface="Songti SC Black"/>
              </a:rPr>
              <a:t>14 </a:t>
            </a:r>
            <a:r>
              <a:rPr lang="zh-TW" altLang="en-US" sz="2400" dirty="0" smtClean="0">
                <a:solidFill>
                  <a:schemeClr val="bg1"/>
                </a:solidFill>
                <a:latin typeface="SimSun" panose="02010600030101010101" pitchFamily="2" charset="-122"/>
                <a:ea typeface="SimSun" panose="02010600030101010101" pitchFamily="2" charset="-122"/>
                <a:cs typeface="Songti SC Black"/>
              </a:rPr>
              <a:t>逼迫你们的，要给他们祝福。只要祝福，不可咒诅</a:t>
            </a:r>
            <a:r>
              <a:rPr lang="zh-CN" altLang="en-US" sz="2400" dirty="0">
                <a:solidFill>
                  <a:schemeClr val="bg1"/>
                </a:solidFill>
                <a:latin typeface="SimSun" panose="02010600030101010101" pitchFamily="2" charset="-122"/>
                <a:ea typeface="SimSun" panose="02010600030101010101" pitchFamily="2" charset="-122"/>
                <a:cs typeface="Songti SC Black"/>
              </a:rPr>
              <a:t>。</a:t>
            </a:r>
            <a:r>
              <a:rPr lang="en-US" altLang="zh-TW" sz="2400" dirty="0" smtClean="0">
                <a:solidFill>
                  <a:schemeClr val="bg1"/>
                </a:solidFill>
                <a:latin typeface="SimSun" panose="02010600030101010101" pitchFamily="2" charset="-122"/>
                <a:ea typeface="SimSun" panose="02010600030101010101" pitchFamily="2" charset="-122"/>
                <a:cs typeface="Songti SC Black"/>
              </a:rPr>
              <a:t>15 </a:t>
            </a:r>
            <a:r>
              <a:rPr lang="zh-TW" altLang="en-US" sz="2400" dirty="0" smtClean="0">
                <a:solidFill>
                  <a:schemeClr val="bg1"/>
                </a:solidFill>
                <a:latin typeface="SimSun" panose="02010600030101010101" pitchFamily="2" charset="-122"/>
                <a:ea typeface="SimSun" panose="02010600030101010101" pitchFamily="2" charset="-122"/>
                <a:cs typeface="Songti SC Black"/>
              </a:rPr>
              <a:t>与喜乐的人要同乐。与哀哭的人要同哭。</a:t>
            </a:r>
            <a:r>
              <a:rPr lang="en-US" altLang="zh-TW" sz="2400" dirty="0" smtClean="0">
                <a:solidFill>
                  <a:schemeClr val="bg1"/>
                </a:solidFill>
                <a:latin typeface="SimSun" panose="02010600030101010101" pitchFamily="2" charset="-122"/>
                <a:ea typeface="SimSun" panose="02010600030101010101" pitchFamily="2" charset="-122"/>
                <a:cs typeface="Songti SC Black"/>
              </a:rPr>
              <a:t>16 </a:t>
            </a:r>
            <a:r>
              <a:rPr lang="zh-TW" altLang="en-US" sz="2400" dirty="0" smtClean="0">
                <a:solidFill>
                  <a:schemeClr val="bg1"/>
                </a:solidFill>
                <a:latin typeface="SimSun" panose="02010600030101010101" pitchFamily="2" charset="-122"/>
                <a:ea typeface="SimSun" panose="02010600030101010101" pitchFamily="2" charset="-122"/>
                <a:cs typeface="Songti SC Black"/>
              </a:rPr>
              <a:t>要彼此同心。不要志气高大，倒要俯就卑微的人。（人或作事）不要自以为聪明。</a:t>
            </a:r>
            <a:r>
              <a:rPr lang="en-US" altLang="zh-TW" sz="2400" dirty="0" smtClean="0">
                <a:solidFill>
                  <a:schemeClr val="bg1"/>
                </a:solidFill>
                <a:latin typeface="SimSun" panose="02010600030101010101" pitchFamily="2" charset="-122"/>
                <a:ea typeface="SimSun" panose="02010600030101010101" pitchFamily="2" charset="-122"/>
                <a:cs typeface="Songti SC Black"/>
              </a:rPr>
              <a:t>17 </a:t>
            </a:r>
            <a:r>
              <a:rPr lang="zh-TW" altLang="en-US" sz="2400" dirty="0" smtClean="0">
                <a:solidFill>
                  <a:schemeClr val="bg1"/>
                </a:solidFill>
                <a:latin typeface="SimSun" panose="02010600030101010101" pitchFamily="2" charset="-122"/>
                <a:ea typeface="SimSun" panose="02010600030101010101" pitchFamily="2" charset="-122"/>
                <a:cs typeface="Songti SC Black"/>
              </a:rPr>
              <a:t>不要以恶报恶，众人以为美的事，要留心去作。</a:t>
            </a:r>
            <a:r>
              <a:rPr lang="en-US" altLang="zh-TW" sz="2400" dirty="0" smtClean="0">
                <a:solidFill>
                  <a:schemeClr val="bg1"/>
                </a:solidFill>
                <a:latin typeface="SimSun" panose="02010600030101010101" pitchFamily="2" charset="-122"/>
                <a:ea typeface="SimSun" panose="02010600030101010101" pitchFamily="2" charset="-122"/>
                <a:cs typeface="Songti SC Black"/>
              </a:rPr>
              <a:t>18 </a:t>
            </a:r>
            <a:r>
              <a:rPr lang="zh-TW" altLang="en-US" sz="2400" dirty="0" smtClean="0">
                <a:solidFill>
                  <a:schemeClr val="bg1"/>
                </a:solidFill>
                <a:latin typeface="SimSun" panose="02010600030101010101" pitchFamily="2" charset="-122"/>
                <a:ea typeface="SimSun" panose="02010600030101010101" pitchFamily="2" charset="-122"/>
                <a:cs typeface="Songti SC Black"/>
              </a:rPr>
              <a:t>若是能行，总要尽力与众人和睦。</a:t>
            </a:r>
            <a:r>
              <a:rPr lang="en-CA" altLang="zh-TW" sz="2400" dirty="0" smtClean="0">
                <a:solidFill>
                  <a:schemeClr val="bg1"/>
                </a:solidFill>
                <a:latin typeface="SimSun" panose="02010600030101010101" pitchFamily="2" charset="-122"/>
                <a:ea typeface="SimSun" panose="02010600030101010101" pitchFamily="2" charset="-122"/>
                <a:cs typeface="Songti SC Black"/>
              </a:rPr>
              <a:t>19 </a:t>
            </a:r>
            <a:r>
              <a:rPr lang="zh-TW" altLang="en-US" sz="2400" dirty="0" smtClean="0">
                <a:solidFill>
                  <a:schemeClr val="bg1"/>
                </a:solidFill>
                <a:latin typeface="SimSun" panose="02010600030101010101" pitchFamily="2" charset="-122"/>
                <a:ea typeface="SimSun" panose="02010600030101010101" pitchFamily="2" charset="-122"/>
                <a:cs typeface="Songti SC Black"/>
              </a:rPr>
              <a:t>亲爱的弟兄，不要自己伸冤，宁可让步，听凭主怒。（或作让人发怒）因为经上记着，主说，伸冤在我。我必报应</a:t>
            </a:r>
            <a:r>
              <a:rPr lang="zh-CN" altLang="en-US" sz="2400" dirty="0" smtClean="0">
                <a:solidFill>
                  <a:schemeClr val="bg1"/>
                </a:solidFill>
                <a:latin typeface="SimSun" panose="02010600030101010101" pitchFamily="2" charset="-122"/>
                <a:ea typeface="SimSun" panose="02010600030101010101" pitchFamily="2" charset="-122"/>
                <a:cs typeface="Songti SC Black"/>
              </a:rPr>
              <a:t>。</a:t>
            </a:r>
            <a:r>
              <a:rPr lang="en-CA" altLang="zh-TW" sz="2400" dirty="0" smtClean="0">
                <a:solidFill>
                  <a:schemeClr val="bg1"/>
                </a:solidFill>
                <a:latin typeface="SimSun" panose="02010600030101010101" pitchFamily="2" charset="-122"/>
                <a:ea typeface="SimSun" panose="02010600030101010101" pitchFamily="2" charset="-122"/>
                <a:cs typeface="Songti SC Black"/>
              </a:rPr>
              <a:t>20 </a:t>
            </a:r>
            <a:r>
              <a:rPr lang="zh-TW" altLang="en-US" sz="2400" dirty="0" smtClean="0">
                <a:solidFill>
                  <a:schemeClr val="bg1"/>
                </a:solidFill>
                <a:latin typeface="SimSun" panose="02010600030101010101" pitchFamily="2" charset="-122"/>
                <a:ea typeface="SimSun" panose="02010600030101010101" pitchFamily="2" charset="-122"/>
                <a:cs typeface="Songti SC Black"/>
              </a:rPr>
              <a:t>所以，你的仇敌若饿了，就给他吃。若渴了，就给他喝。因为你这样行，就是把炭火堆在他的头上。</a:t>
            </a:r>
            <a:r>
              <a:rPr lang="en-US" altLang="zh-TW" sz="2400" dirty="0" smtClean="0">
                <a:solidFill>
                  <a:schemeClr val="bg1"/>
                </a:solidFill>
                <a:latin typeface="SimSun" panose="02010600030101010101" pitchFamily="2" charset="-122"/>
                <a:ea typeface="SimSun" panose="02010600030101010101" pitchFamily="2" charset="-122"/>
                <a:cs typeface="Songti SC Black"/>
              </a:rPr>
              <a:t>21 </a:t>
            </a:r>
            <a:r>
              <a:rPr lang="zh-TW" altLang="en-US" sz="2400" dirty="0" smtClean="0">
                <a:solidFill>
                  <a:schemeClr val="bg1"/>
                </a:solidFill>
                <a:latin typeface="SimSun" panose="02010600030101010101" pitchFamily="2" charset="-122"/>
                <a:ea typeface="SimSun" panose="02010600030101010101" pitchFamily="2" charset="-122"/>
                <a:cs typeface="Songti SC Black"/>
              </a:rPr>
              <a:t>你不可为恶所胜，反要以善胜恶。</a:t>
            </a:r>
            <a:r>
              <a:rPr lang="zh-TW" altLang="en-US" sz="2100" dirty="0">
                <a:solidFill>
                  <a:schemeClr val="bg1"/>
                </a:solidFill>
                <a:latin typeface="Songti SC Black"/>
                <a:cs typeface="Songti SC Black"/>
              </a:rPr>
              <a:t>	</a:t>
            </a:r>
          </a:p>
        </p:txBody>
      </p:sp>
    </p:spTree>
    <p:extLst>
      <p:ext uri="{BB962C8B-B14F-4D97-AF65-F5344CB8AC3E}">
        <p14:creationId xmlns:p14="http://schemas.microsoft.com/office/powerpoint/2010/main" val="339928208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2.jpeg"/><Relationship Id="rId2" Type="http://schemas.openxmlformats.org/officeDocument/2006/relationships/image" Target="../media/image3.jpeg"/></Relationships>
</file>

<file path=ppt/theme/theme1.xml><?xml version="1.0" encoding="utf-8"?>
<a:theme xmlns:a="http://schemas.openxmlformats.org/drawingml/2006/main" name="Apothecary">
  <a:themeElements>
    <a:clrScheme name="Apothecary">
      <a:dk1>
        <a:sysClr val="windowText" lastClr="000000"/>
      </a:dk1>
      <a:lt1>
        <a:sysClr val="window" lastClr="FFFFFF"/>
      </a:lt1>
      <a:dk2>
        <a:srgbClr val="564B3C"/>
      </a:dk2>
      <a:lt2>
        <a:srgbClr val="ECEDD1"/>
      </a:lt2>
      <a:accent1>
        <a:srgbClr val="93A299"/>
      </a:accent1>
      <a:accent2>
        <a:srgbClr val="CF543F"/>
      </a:accent2>
      <a:accent3>
        <a:srgbClr val="B5AE53"/>
      </a:accent3>
      <a:accent4>
        <a:srgbClr val="848058"/>
      </a:accent4>
      <a:accent5>
        <a:srgbClr val="E8B54D"/>
      </a:accent5>
      <a:accent6>
        <a:srgbClr val="786C71"/>
      </a:accent6>
      <a:hlink>
        <a:srgbClr val="CCCC00"/>
      </a:hlink>
      <a:folHlink>
        <a:srgbClr val="B2B2B2"/>
      </a:folHlink>
    </a:clrScheme>
    <a:fontScheme name="Apothecary">
      <a:majorFont>
        <a:latin typeface="Book Antiqua"/>
        <a:ea typeface=""/>
        <a:cs typeface=""/>
        <a:font script="Jpan" typeface="ＭＳ Ｐ明朝"/>
        <a:font script="Hang" typeface="HY견명조"/>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ＭＳ ゴシック"/>
        <a:font script="Hang" typeface="HY견명조"/>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pothecary">
      <a:fillStyleLst>
        <a:solidFill>
          <a:schemeClr val="phClr"/>
        </a:solidFill>
        <a:gradFill rotWithShape="1">
          <a:gsLst>
            <a:gs pos="0">
              <a:schemeClr val="phClr">
                <a:tint val="1000"/>
                <a:satMod val="100000"/>
              </a:schemeClr>
            </a:gs>
            <a:gs pos="68000">
              <a:schemeClr val="phClr">
                <a:tint val="77000"/>
                <a:satMod val="100000"/>
              </a:schemeClr>
            </a:gs>
            <a:gs pos="81000">
              <a:schemeClr val="phClr">
                <a:tint val="79000"/>
                <a:satMod val="100000"/>
              </a:schemeClr>
            </a:gs>
            <a:gs pos="86000">
              <a:schemeClr val="phClr">
                <a:tint val="73000"/>
                <a:satMod val="100000"/>
              </a:schemeClr>
            </a:gs>
            <a:gs pos="100000">
              <a:schemeClr val="phClr">
                <a:tint val="35000"/>
                <a:satMod val="100000"/>
              </a:schemeClr>
            </a:gs>
          </a:gsLst>
          <a:lin ang="5400000" scaled="0"/>
        </a:gradFill>
        <a:gradFill rotWithShape="1">
          <a:gsLst>
            <a:gs pos="0">
              <a:schemeClr val="phClr">
                <a:tint val="73000"/>
                <a:shade val="100000"/>
                <a:satMod val="150000"/>
              </a:schemeClr>
            </a:gs>
            <a:gs pos="25000">
              <a:schemeClr val="phClr">
                <a:tint val="96000"/>
                <a:shade val="80000"/>
                <a:satMod val="105000"/>
              </a:schemeClr>
            </a:gs>
            <a:gs pos="38000">
              <a:schemeClr val="phClr">
                <a:tint val="96000"/>
                <a:shade val="59000"/>
                <a:satMod val="120000"/>
              </a:schemeClr>
            </a:gs>
            <a:gs pos="55000">
              <a:schemeClr val="phClr">
                <a:tint val="100000"/>
                <a:shade val="57000"/>
                <a:satMod val="120000"/>
              </a:schemeClr>
            </a:gs>
            <a:gs pos="80000">
              <a:schemeClr val="phClr">
                <a:tint val="100000"/>
                <a:shade val="56000"/>
                <a:satMod val="145000"/>
              </a:schemeClr>
            </a:gs>
            <a:gs pos="88000">
              <a:schemeClr val="phClr">
                <a:tint val="100000"/>
                <a:shade val="63000"/>
                <a:satMod val="160000"/>
              </a:schemeClr>
            </a:gs>
            <a:gs pos="100000">
              <a:schemeClr val="phClr">
                <a:tint val="99000"/>
                <a:shade val="100000"/>
                <a:satMod val="155000"/>
              </a:schemeClr>
            </a:gs>
          </a:gsLst>
          <a:lin ang="54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scene3d>
            <a:camera prst="orthographicFront">
              <a:rot lat="0" lon="0" rev="0"/>
            </a:camera>
            <a:lightRig rig="glow" dir="tl">
              <a:rot lat="0" lon="0" rev="1800000"/>
            </a:lightRig>
          </a:scene3d>
          <a:sp3d contourW="10160" prstMaterial="dkEdge">
            <a:bevelT w="0" h="0" prst="angle"/>
            <a:contourClr>
              <a:schemeClr val="phClr">
                <a:shade val="30000"/>
                <a:satMod val="150000"/>
              </a:schemeClr>
            </a:contourClr>
          </a:sp3d>
        </a:effectStyle>
        <a:effectStyle>
          <a:effectLst>
            <a:glow rad="50800">
              <a:schemeClr val="phClr">
                <a:tint val="68000"/>
                <a:shade val="93000"/>
                <a:alpha val="37000"/>
                <a:satMod val="250000"/>
              </a:schemeClr>
            </a:glow>
          </a:effectLst>
          <a:scene3d>
            <a:camera prst="orthographicFront">
              <a:rot lat="0" lon="0" rev="0"/>
            </a:camera>
            <a:lightRig rig="glow" dir="t">
              <a:rot lat="0" lon="0" rev="1800000"/>
            </a:lightRig>
          </a:scene3d>
          <a:sp3d contourW="10160" prstMaterial="dkEdge">
            <a:bevelT w="20320" h="19050" prst="angle"/>
            <a:contourClr>
              <a:schemeClr val="phClr">
                <a:shade val="30000"/>
                <a:satMod val="150000"/>
              </a:schemeClr>
            </a:contourClr>
          </a:sp3d>
        </a:effectStyle>
      </a:effectStyleLst>
      <a:bgFillStyleLst>
        <a:solidFill>
          <a:schemeClr val="phClr"/>
        </a:solidFill>
        <a:solidFill>
          <a:schemeClr val="phClr">
            <a:tint val="93000"/>
            <a:satMod val="140000"/>
          </a:schemeClr>
        </a:solidFill>
        <a:blipFill rotWithShape="1">
          <a:blip xmlns:r="http://schemas.openxmlformats.org/officeDocument/2006/relationships" r:embed="rId1">
            <a:duotone>
              <a:schemeClr val="phClr">
                <a:tint val="70000"/>
                <a:satMod val="170000"/>
              </a:schemeClr>
              <a:schemeClr val="phClr">
                <a:shade val="70000"/>
                <a:satMod val="13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Paper">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Paper">
      <a:majorFont>
        <a:latin typeface="Constantia"/>
        <a:ea typeface=""/>
        <a:cs typeface=""/>
        <a:font script="Jpan" typeface="ヒラギノ角ゴ Pro W3"/>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onstantia"/>
        <a:ea typeface=""/>
        <a:cs typeface=""/>
        <a:font script="Jpan" typeface="ヒラギノ角ゴ Pro W3"/>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Paper">
      <a:fillStyleLst>
        <a:solidFill>
          <a:schemeClr val="phClr"/>
        </a:solidFill>
        <a:blipFill>
          <a:blip xmlns:r="http://schemas.openxmlformats.org/officeDocument/2006/relationships" r:embed="rId1">
            <a:duotone>
              <a:schemeClr val="phClr">
                <a:shade val="63000"/>
                <a:tint val="82000"/>
              </a:schemeClr>
              <a:schemeClr val="phClr">
                <a:tint val="10000"/>
                <a:satMod val="400000"/>
              </a:schemeClr>
            </a:duotone>
          </a:blip>
          <a:tile tx="0" ty="0" sx="40000" sy="40000" flip="none" algn="tl"/>
        </a:blipFill>
        <a:blipFill>
          <a:blip xmlns:r="http://schemas.openxmlformats.org/officeDocument/2006/relationships" r:embed="rId1">
            <a:duotone>
              <a:schemeClr val="phClr">
                <a:shade val="40000"/>
              </a:schemeClr>
              <a:schemeClr val="phClr">
                <a:tint val="42000"/>
              </a:schemeClr>
            </a:duotone>
          </a:blip>
          <a:tile tx="0" ty="0" sx="40000" sy="40000" flip="none" algn="tl"/>
        </a:blipFill>
      </a:fillStyleLst>
      <a:lnStyleLst>
        <a:ln w="12700" cap="flat" cmpd="sng" algn="ctr">
          <a:solidFill>
            <a:schemeClr val="phClr"/>
          </a:solidFill>
          <a:prstDash val="solid"/>
        </a:ln>
        <a:ln w="38100" cap="flat" cmpd="sng" algn="ctr">
          <a:solidFill>
            <a:schemeClr val="phClr"/>
          </a:solidFill>
          <a:prstDash val="solid"/>
        </a:ln>
        <a:ln w="63500" cap="flat" cmpd="sng" algn="ctr">
          <a:solidFill>
            <a:schemeClr val="phClr"/>
          </a:solidFill>
          <a:prstDash val="solid"/>
        </a:ln>
      </a:lnStyleLst>
      <a:effectStyleLst>
        <a:effectStyle>
          <a:effectLst>
            <a:outerShdw blurRad="95000" rotWithShape="0">
              <a:srgbClr val="000000">
                <a:alpha val="50000"/>
              </a:srgbClr>
            </a:outerShdw>
            <a:softEdge rad="12700"/>
          </a:effectLst>
        </a:effectStyle>
        <a:effectStyle>
          <a:effectLst>
            <a:outerShdw blurRad="95000" rotWithShape="0">
              <a:srgbClr val="000000">
                <a:alpha val="50000"/>
              </a:srgbClr>
            </a:outerShdw>
            <a:softEdge rad="12700"/>
          </a:effectLst>
        </a:effectStyle>
        <a:effectStyle>
          <a:effectLst>
            <a:outerShdw blurRad="95000" algn="tl" rotWithShape="0">
              <a:srgbClr val="000000">
                <a:alpha val="50000"/>
              </a:srgbClr>
            </a:outerShdw>
          </a:effectLst>
          <a:scene3d>
            <a:camera prst="orthographicFront"/>
            <a:lightRig rig="soft" dir="t">
              <a:rot lat="0" lon="0" rev="18000000"/>
            </a:lightRig>
          </a:scene3d>
          <a:sp3d prstMaterial="dkEdge">
            <a:bevelT w="73660" h="44450" prst="riblet"/>
          </a:sp3d>
        </a:effectStyle>
      </a:effectStyleLst>
      <a:bgFillStyleLst>
        <a:solidFill>
          <a:schemeClr val="phClr"/>
        </a:solidFill>
        <a:blipFill>
          <a:blip xmlns:r="http://schemas.openxmlformats.org/officeDocument/2006/relationships" r:embed="rId1">
            <a:duotone>
              <a:schemeClr val="phClr">
                <a:shade val="55000"/>
                <a:alpha val="20000"/>
              </a:schemeClr>
              <a:schemeClr val="phClr">
                <a:tint val="40000"/>
                <a:shade val="90000"/>
                <a:satMod val="60000"/>
                <a:alpha val="20000"/>
              </a:schemeClr>
            </a:duotone>
          </a:blip>
          <a:tile tx="0" ty="0" sx="58000" sy="38000" flip="none" algn="tl"/>
        </a:blipFill>
        <a:blipFill>
          <a:blip xmlns:r="http://schemas.openxmlformats.org/officeDocument/2006/relationships" r:embed="rId2">
            <a:duotone>
              <a:schemeClr val="phClr">
                <a:shade val="12000"/>
                <a:satMod val="240000"/>
              </a:schemeClr>
              <a:schemeClr val="phClr">
                <a:tint val="65000"/>
              </a:schemeClr>
            </a:duotone>
          </a:blip>
          <a:stretch>
            <a:fillRect/>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Apothecary.thmx</Template>
  <TotalTime>19092</TotalTime>
  <Words>1789</Words>
  <Application>Microsoft Macintosh PowerPoint</Application>
  <PresentationFormat>On-screen Show (4:3)</PresentationFormat>
  <Paragraphs>72</Paragraphs>
  <Slides>22</Slides>
  <Notes>0</Notes>
  <HiddenSlides>0</HiddenSlides>
  <MMClips>0</MMClips>
  <ScaleCrop>false</ScaleCrop>
  <HeadingPairs>
    <vt:vector size="4" baseType="variant">
      <vt:variant>
        <vt:lpstr>Theme</vt:lpstr>
      </vt:variant>
      <vt:variant>
        <vt:i4>2</vt:i4>
      </vt:variant>
      <vt:variant>
        <vt:lpstr>Slide Titles</vt:lpstr>
      </vt:variant>
      <vt:variant>
        <vt:i4>22</vt:i4>
      </vt:variant>
    </vt:vector>
  </HeadingPairs>
  <TitlesOfParts>
    <vt:vector size="24" baseType="lpstr">
      <vt:lpstr>Apothecary</vt:lpstr>
      <vt:lpstr>Paper</vt:lpstr>
      <vt:lpstr>爱人不可虚假 Love must be genuine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主说：“伸冤在我，我必报应。” Vengeance is mine, I will repay, says the Lord</vt:lpstr>
      <vt:lpstr>主说：“伸冤在我，我必报应。” Vengeance is mine, I will repay, says the Lord</vt:lpstr>
      <vt:lpstr>PowerPoint Presentation</vt:lpstr>
    </vt:vector>
  </TitlesOfParts>
  <Company>Joshua Tjong Medicine Professional</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Christians are dead to the law?</dc:title>
  <dc:creator>Joshua Tjong</dc:creator>
  <cp:lastModifiedBy>Joshua Tjong</cp:lastModifiedBy>
  <cp:revision>378</cp:revision>
  <dcterms:created xsi:type="dcterms:W3CDTF">2015-07-15T23:05:23Z</dcterms:created>
  <dcterms:modified xsi:type="dcterms:W3CDTF">2017-10-22T12:30:35Z</dcterms:modified>
</cp:coreProperties>
</file>