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8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7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3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7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FFADD-2333-498C-A62B-2458AF0A0D3E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A2A4-FB6A-4C5D-BB60-B9D34AF50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使徒行传 </a:t>
            </a:r>
            <a:r>
              <a:rPr lang="en-US" altLang="zh-CN" dirty="0"/>
              <a:t>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	</a:t>
            </a:r>
            <a:r>
              <a:rPr lang="zh-CN" altLang="en-US" dirty="0" smtClean="0"/>
              <a:t>大众都喜悦这话，就拣选了司提反，乃是大有信心，圣灵充满的人，又拣选腓利，伯罗哥罗，尼迦挪，提门，巴米拿，并进犹太教的安提阿人尼哥拉。</a:t>
            </a:r>
          </a:p>
          <a:p>
            <a:pPr marL="0" indent="0">
              <a:buNone/>
            </a:pPr>
            <a:r>
              <a:rPr lang="en-US" altLang="zh-CN" dirty="0" smtClean="0"/>
              <a:t>6	</a:t>
            </a:r>
            <a:r>
              <a:rPr lang="zh-CN" altLang="en-US" dirty="0" smtClean="0"/>
              <a:t>叫他们站在使徒面前。使徒祷告了，就按手在他们头上。</a:t>
            </a:r>
          </a:p>
          <a:p>
            <a:pPr marL="0" indent="0">
              <a:buNone/>
            </a:pPr>
            <a:r>
              <a:rPr lang="en-US" altLang="zh-CN" dirty="0" smtClean="0"/>
              <a:t>7	</a:t>
            </a:r>
            <a:r>
              <a:rPr lang="zh-CN" altLang="en-US" dirty="0" smtClean="0"/>
              <a:t>神的道兴旺起来。在耶路撒冷门徒数目加增的甚多。也有许多祭司信从了这道。</a:t>
            </a:r>
          </a:p>
          <a:p>
            <a:pPr marL="0" indent="0">
              <a:buNone/>
            </a:pPr>
            <a:r>
              <a:rPr lang="en-US" altLang="zh-CN" dirty="0" smtClean="0"/>
              <a:t>8	</a:t>
            </a:r>
            <a:r>
              <a:rPr lang="zh-CN" altLang="en-US" dirty="0" smtClean="0"/>
              <a:t>司提反满得恩惠能力，在民间行了大奇事和神迹。</a:t>
            </a:r>
          </a:p>
          <a:p>
            <a:pPr marL="0" indent="0">
              <a:buNone/>
            </a:pPr>
            <a:r>
              <a:rPr lang="en-US" altLang="zh-CN" dirty="0" smtClean="0"/>
              <a:t>9	</a:t>
            </a:r>
            <a:r>
              <a:rPr lang="zh-CN" altLang="en-US" dirty="0" smtClean="0"/>
              <a:t>当时有称利百地拿会堂的几个人，并有古利奈，亚力山太，基利家，亚西亚，各处会堂的几个人，都起来，和司提反辩论。</a:t>
            </a:r>
          </a:p>
          <a:p>
            <a:pPr marL="0" indent="0">
              <a:buNone/>
            </a:pPr>
            <a:r>
              <a:rPr lang="en-US" altLang="zh-CN" dirty="0" smtClean="0"/>
              <a:t>10	</a:t>
            </a:r>
            <a:r>
              <a:rPr lang="zh-CN" altLang="en-US" dirty="0" smtClean="0"/>
              <a:t>司提反是以智慧和圣灵说话，众人敌挡不住。</a:t>
            </a:r>
          </a:p>
        </p:txBody>
      </p:sp>
    </p:spTree>
    <p:extLst>
      <p:ext uri="{BB962C8B-B14F-4D97-AF65-F5344CB8AC3E}">
        <p14:creationId xmlns:p14="http://schemas.microsoft.com/office/powerpoint/2010/main" val="123392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使徒行传 </a:t>
            </a:r>
            <a:r>
              <a:rPr lang="en-US" altLang="zh-CN" dirty="0" smtClean="0"/>
              <a:t>6</a:t>
            </a:r>
          </a:p>
          <a:p>
            <a:pPr marL="0" indent="0">
              <a:buNone/>
            </a:pPr>
            <a:r>
              <a:rPr lang="en-US" altLang="zh-CN" dirty="0" smtClean="0"/>
              <a:t>11	</a:t>
            </a:r>
            <a:r>
              <a:rPr lang="zh-CN" altLang="en-US" dirty="0" smtClean="0"/>
              <a:t>就买出人来说，我们听见他说毁谤摩西，和神的话。</a:t>
            </a:r>
          </a:p>
          <a:p>
            <a:pPr marL="0" indent="0">
              <a:buNone/>
            </a:pPr>
            <a:r>
              <a:rPr lang="en-US" altLang="zh-CN" dirty="0" smtClean="0"/>
              <a:t>12	</a:t>
            </a:r>
            <a:r>
              <a:rPr lang="zh-CN" altLang="en-US" dirty="0" smtClean="0"/>
              <a:t>他们又耸动了百姓，长老，并文士，就忽然来捉拿他，把他带到公会去，</a:t>
            </a:r>
          </a:p>
          <a:p>
            <a:pPr marL="0" indent="0">
              <a:buNone/>
            </a:pPr>
            <a:r>
              <a:rPr lang="en-US" altLang="zh-CN" dirty="0" smtClean="0"/>
              <a:t>13	</a:t>
            </a:r>
            <a:r>
              <a:rPr lang="zh-CN" altLang="en-US" dirty="0" smtClean="0"/>
              <a:t>设下假见证说，这个人说话，不住地糟践圣所和律法。</a:t>
            </a:r>
          </a:p>
          <a:p>
            <a:pPr marL="0" indent="0">
              <a:buNone/>
            </a:pPr>
            <a:r>
              <a:rPr lang="en-US" altLang="zh-CN" dirty="0" smtClean="0"/>
              <a:t>14	</a:t>
            </a:r>
            <a:r>
              <a:rPr lang="zh-CN" altLang="en-US" dirty="0" smtClean="0"/>
              <a:t>我们曾听见他说，这拿撒勒人耶稣，要毁坏此地，也要改变摩西所交给我们的规条。</a:t>
            </a:r>
          </a:p>
          <a:p>
            <a:pPr marL="0" indent="0">
              <a:buNone/>
            </a:pPr>
            <a:r>
              <a:rPr lang="en-US" altLang="zh-CN" dirty="0" smtClean="0"/>
              <a:t>15	</a:t>
            </a:r>
            <a:r>
              <a:rPr lang="zh-CN" altLang="en-US" dirty="0" smtClean="0"/>
              <a:t>在公会里坐着的人，都定睛看他，见他的面貌，好像天使的面貌。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使徒行传 </a:t>
            </a:r>
            <a:r>
              <a:rPr lang="en-US" altLang="zh-CN" dirty="0"/>
              <a:t>7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46	</a:t>
            </a:r>
            <a:r>
              <a:rPr lang="zh-CN" altLang="en-US" dirty="0" smtClean="0"/>
              <a:t>大卫在神面前蒙恩，祈求为雅各的神预备居所。</a:t>
            </a:r>
          </a:p>
          <a:p>
            <a:pPr marL="0" indent="0">
              <a:buNone/>
            </a:pPr>
            <a:r>
              <a:rPr lang="en-US" altLang="zh-CN" dirty="0" smtClean="0"/>
              <a:t>47	</a:t>
            </a:r>
            <a:r>
              <a:rPr lang="zh-CN" altLang="en-US" dirty="0" smtClean="0"/>
              <a:t>却是所罗门为神造成殿宇。</a:t>
            </a:r>
          </a:p>
          <a:p>
            <a:pPr marL="0" indent="0">
              <a:buNone/>
            </a:pPr>
            <a:r>
              <a:rPr lang="en-US" altLang="zh-CN" dirty="0" smtClean="0"/>
              <a:t>48	</a:t>
            </a:r>
            <a:r>
              <a:rPr lang="zh-CN" altLang="en-US" dirty="0" smtClean="0"/>
              <a:t>其实至高者并不住人手所造的。就如先知所言，</a:t>
            </a:r>
          </a:p>
          <a:p>
            <a:pPr marL="0" indent="0">
              <a:buNone/>
            </a:pPr>
            <a:r>
              <a:rPr lang="en-US" altLang="zh-CN" dirty="0" smtClean="0"/>
              <a:t>49	</a:t>
            </a:r>
            <a:r>
              <a:rPr lang="zh-CN" altLang="en-US" dirty="0" smtClean="0"/>
              <a:t>主说，天是我的座位，地是我的脚凳。你们要为我造何等的殿宇？哪里是我安息的地方呢？</a:t>
            </a:r>
          </a:p>
          <a:p>
            <a:pPr marL="0" indent="0">
              <a:buNone/>
            </a:pPr>
            <a:r>
              <a:rPr lang="en-US" altLang="zh-CN" dirty="0" smtClean="0"/>
              <a:t>50	</a:t>
            </a:r>
            <a:r>
              <a:rPr lang="zh-CN" altLang="en-US" dirty="0" smtClean="0"/>
              <a:t>这一切不都是我手所造的吗？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4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678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使徒行传 </a:t>
            </a:r>
            <a:r>
              <a:rPr lang="en-US" altLang="zh-CN" dirty="0" smtClean="0"/>
              <a:t>7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51	</a:t>
            </a:r>
            <a:r>
              <a:rPr lang="zh-CN" altLang="en-US" dirty="0" smtClean="0"/>
              <a:t>你们这硬着颈项，心与耳未受割礼的人，常时抗拒圣灵。你们的祖宗怎样，你们也怎样。</a:t>
            </a:r>
          </a:p>
          <a:p>
            <a:pPr marL="0" indent="0">
              <a:buNone/>
            </a:pPr>
            <a:r>
              <a:rPr lang="en-US" altLang="zh-CN" dirty="0" smtClean="0"/>
              <a:t>52	</a:t>
            </a:r>
            <a:r>
              <a:rPr lang="zh-CN" altLang="en-US" dirty="0" smtClean="0"/>
              <a:t>那一个先知，不是你们祖宗逼迫呢？他们也把预先传说那义者要来的人杀了。如今你们又把那义者卖了，杀了。</a:t>
            </a:r>
          </a:p>
          <a:p>
            <a:pPr marL="0" indent="0">
              <a:buNone/>
            </a:pPr>
            <a:r>
              <a:rPr lang="en-US" altLang="zh-CN" dirty="0" smtClean="0"/>
              <a:t>53	</a:t>
            </a:r>
            <a:r>
              <a:rPr lang="zh-CN" altLang="en-US" dirty="0" smtClean="0"/>
              <a:t>你们受了天使所传的律法，竟不遵守。</a:t>
            </a:r>
          </a:p>
          <a:p>
            <a:pPr marL="0" indent="0">
              <a:buNone/>
            </a:pPr>
            <a:r>
              <a:rPr lang="en-US" altLang="zh-CN" dirty="0" smtClean="0"/>
              <a:t>54	</a:t>
            </a:r>
            <a:r>
              <a:rPr lang="zh-CN" altLang="en-US" dirty="0" smtClean="0"/>
              <a:t>众人听见这话，就极其恼怒，向司提反咬牙切齿。</a:t>
            </a:r>
          </a:p>
          <a:p>
            <a:pPr marL="0" indent="0">
              <a:buNone/>
            </a:pPr>
            <a:r>
              <a:rPr lang="en-US" altLang="zh-CN" dirty="0" smtClean="0"/>
              <a:t>55	</a:t>
            </a:r>
            <a:r>
              <a:rPr lang="zh-CN" altLang="en-US" dirty="0" smtClean="0"/>
              <a:t>但司提反被圣灵充满，定睛望天，看见神的荣耀，又看见耶稣站在神的右边。</a:t>
            </a:r>
          </a:p>
          <a:p>
            <a:pPr marL="0" indent="0">
              <a:buNone/>
            </a:pPr>
            <a:r>
              <a:rPr lang="en-US" altLang="zh-CN" dirty="0" smtClean="0"/>
              <a:t>56	</a:t>
            </a:r>
            <a:r>
              <a:rPr lang="zh-CN" altLang="en-US" dirty="0" smtClean="0"/>
              <a:t>就说，我看见天开了，人子站在神的右边。</a:t>
            </a:r>
          </a:p>
          <a:p>
            <a:pPr marL="0" indent="0">
              <a:buNone/>
            </a:pPr>
            <a:r>
              <a:rPr lang="en-US" altLang="zh-CN" dirty="0" smtClean="0"/>
              <a:t>57	</a:t>
            </a:r>
            <a:r>
              <a:rPr lang="zh-CN" altLang="en-US" dirty="0" smtClean="0"/>
              <a:t>众人大声喊叫，捂着耳朵，齐心拥上前去。</a:t>
            </a:r>
          </a:p>
          <a:p>
            <a:pPr marL="0" indent="0">
              <a:buNone/>
            </a:pPr>
            <a:r>
              <a:rPr lang="en-US" altLang="zh-CN" dirty="0" smtClean="0"/>
              <a:t>58	</a:t>
            </a:r>
            <a:r>
              <a:rPr lang="zh-CN" altLang="en-US" dirty="0" smtClean="0"/>
              <a:t>把他推到城外，用石头打他。作见证的人，把衣裳放在一个少年人名叫扫罗的脚前。</a:t>
            </a:r>
          </a:p>
          <a:p>
            <a:pPr marL="0" indent="0">
              <a:buNone/>
            </a:pPr>
            <a:r>
              <a:rPr lang="en-US" altLang="zh-CN" dirty="0" smtClean="0"/>
              <a:t>59	</a:t>
            </a:r>
            <a:r>
              <a:rPr lang="zh-CN" altLang="en-US" dirty="0" smtClean="0"/>
              <a:t>他们正用石头打的时候，司提反呼吁主说，求主耶稣接收我的灵魂。</a:t>
            </a:r>
          </a:p>
          <a:p>
            <a:pPr marL="0" indent="0">
              <a:buNone/>
            </a:pPr>
            <a:r>
              <a:rPr lang="en-US" altLang="zh-CN" dirty="0" smtClean="0"/>
              <a:t>60	</a:t>
            </a:r>
            <a:r>
              <a:rPr lang="zh-CN" altLang="en-US" dirty="0" smtClean="0"/>
              <a:t>又跪下大声喊着说，主阿，不要将这罪归于他们。说了这话就睡了。扫罗也喜悦他被害。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7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LRC Sound Booth</dc:creator>
  <cp:lastModifiedBy>LRC Sound Booth</cp:lastModifiedBy>
  <cp:revision>5</cp:revision>
  <dcterms:created xsi:type="dcterms:W3CDTF">2017-11-12T15:42:31Z</dcterms:created>
  <dcterms:modified xsi:type="dcterms:W3CDTF">2017-11-12T16:00:01Z</dcterms:modified>
</cp:coreProperties>
</file>