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17FF0-C947-4F5D-9DDA-7644E99BD42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CDFFB-70B4-4B26-93F2-B67BD946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CDFFB-70B4-4B26-93F2-B67BD9469D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540-1ACD-4314-AE41-847168F75E8B}" type="datetime1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C8C8-AEF8-4ACB-B268-BBC2388707B7}" type="datetime1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1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E23E-BA09-4108-8DF5-B93D8220C26D}" type="datetime1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305-2B49-463A-9C89-917966FA0D31}" type="datetime1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EE43-B0AE-4A75-A710-652D5631F1E1}" type="datetime1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B0E-1FC6-4AE6-B55C-7E5BED9FA2EE}" type="datetime1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17B6-13F2-4BB4-B22D-FE145AF492BE}" type="datetime1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7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52C-7187-4A15-89A8-1CFDB37FA3F9}" type="datetime1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1EC9-509F-468F-A1F1-9140900FDC03}" type="datetime1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63FC-97ED-4B3F-9146-7E4866C61E80}" type="datetime1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36C-0084-408C-8E43-2972F853985F}" type="datetime1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B7C0-08BF-4DE2-9631-E2C6FFE9E29F}" type="datetime1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9F4B-43AF-4D01-AF49-CEA5F9BF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911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9382" y="71429"/>
            <a:ext cx="4828309" cy="3932527"/>
          </a:xfrm>
        </p:spPr>
        <p:txBody>
          <a:bodyPr>
            <a:normAutofit/>
          </a:bodyPr>
          <a:lstStyle/>
          <a:p>
            <a:pPr>
              <a:lnSpc>
                <a:spcPts val="9000"/>
              </a:lnSpc>
              <a:spcBef>
                <a:spcPts val="0"/>
              </a:spcBef>
              <a:spcAft>
                <a:spcPts val="3600"/>
              </a:spcAft>
            </a:pPr>
            <a:r>
              <a:rPr lang="zh-CN" altLang="en-US" dirty="0" smtClean="0"/>
              <a:t>只 传 基 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十  字  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691" y="6068147"/>
            <a:ext cx="6858000" cy="58203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哥林多前书系列讲道（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9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用神奥秘的智慧传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7886700" cy="499932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败亡之人的智慧</a:t>
            </a:r>
            <a:r>
              <a:rPr lang="en-US" altLang="zh-CN" sz="3600" dirty="0" smtClean="0"/>
              <a:t>vs</a:t>
            </a:r>
            <a:r>
              <a:rPr lang="zh-CN" altLang="en-US" sz="3600" dirty="0" smtClean="0"/>
              <a:t>神奥秘的智慧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solidFill>
                  <a:srgbClr val="CC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智慧委婉的言语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effectLst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然而，在完全的人中，我们</a:t>
            </a:r>
            <a:r>
              <a:rPr lang="zh-CN" sz="3600" dirty="0" smtClean="0">
                <a:solidFill>
                  <a:srgbClr val="CC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也讲智慧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。但不是这世上的智慧，也不是这世上有权有位、将要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败亡之人的智慧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。我们讲的，乃是从前所隐藏、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神奥秘的智慧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，就是神在万世以前预定使我们得荣耀的。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                             </a:t>
            </a:r>
            <a:r>
              <a:rPr lang="zh-CN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6-7</a:t>
            </a:r>
            <a:r>
              <a:rPr lang="zh-CN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用神奥秘的智慧传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7886700" cy="499932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败亡之人的智慧</a:t>
            </a:r>
            <a:r>
              <a:rPr lang="en-US" altLang="zh-CN" sz="3600" dirty="0" smtClean="0"/>
              <a:t>vs</a:t>
            </a:r>
            <a:r>
              <a:rPr lang="zh-CN" altLang="en-US" sz="3600" dirty="0" smtClean="0"/>
              <a:t>神奥秘的智慧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委婉智慧言语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败</a:t>
            </a:r>
            <a:r>
              <a:rPr lang="zh-CN" altLang="en-US" sz="3600" dirty="0" smtClean="0"/>
              <a:t>亡之人的智慧（权势、地位、知识、才干）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用神奥秘的智慧传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7886700" cy="499932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败亡之人的智慧</a:t>
            </a:r>
            <a:r>
              <a:rPr lang="en-US" altLang="zh-CN" sz="3600" dirty="0" smtClean="0"/>
              <a:t>vs</a:t>
            </a:r>
            <a:r>
              <a:rPr lang="zh-CN" altLang="en-US" sz="3600" dirty="0" smtClean="0"/>
              <a:t>神奥秘的智慧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神奥秘智慧从前是隐藏的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神奥秘智慧现在是显明的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就是神在万世以前预定使我们得荣耀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600" dirty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用神奥秘的智慧传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7886700" cy="499932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败亡之人的智慧</a:t>
            </a:r>
            <a:r>
              <a:rPr lang="en-US" altLang="zh-CN" sz="3600" dirty="0" smtClean="0"/>
              <a:t>vs</a:t>
            </a:r>
            <a:r>
              <a:rPr lang="zh-CN" altLang="en-US" sz="3600" dirty="0" smtClean="0"/>
              <a:t>神奥秘的智慧</a:t>
            </a:r>
            <a:endParaRPr lang="en-US" altLang="zh-CN" sz="3600" dirty="0" smtClean="0"/>
          </a:p>
          <a:p>
            <a:r>
              <a:rPr lang="zh-CN" altLang="en-US" sz="3600" dirty="0" smtClean="0"/>
              <a:t>‘完全人’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成长中的基督徒</a:t>
            </a:r>
            <a:endParaRPr lang="en-US" altLang="zh-CN" sz="3600" dirty="0" smtClean="0"/>
          </a:p>
          <a:p>
            <a:r>
              <a:rPr lang="zh-CN" altLang="en-US" sz="3600" dirty="0"/>
              <a:t>向世人传福音：接受十字架的救恩</a:t>
            </a:r>
            <a:endParaRPr lang="en-US" altLang="zh-CN" sz="3600" dirty="0"/>
          </a:p>
          <a:p>
            <a:r>
              <a:rPr lang="zh-CN" altLang="en-US" sz="3600" dirty="0" smtClean="0"/>
              <a:t>向基督徒传福音：明白十字架救恩的奥秘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总    结：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199"/>
            <a:ext cx="7886700" cy="4999327"/>
          </a:xfrm>
        </p:spPr>
        <p:txBody>
          <a:bodyPr>
            <a:normAutofit/>
          </a:bodyPr>
          <a:lstStyle/>
          <a:p>
            <a:r>
              <a:rPr lang="zh-CN" altLang="en-US" sz="3600"/>
              <a:t>传福</a:t>
            </a:r>
            <a:r>
              <a:rPr lang="zh-CN" altLang="en-US" sz="3600" smtClean="0"/>
              <a:t>音要传</a:t>
            </a:r>
            <a:r>
              <a:rPr lang="zh-CN" altLang="en-US" sz="3600" dirty="0" smtClean="0"/>
              <a:t>基督并他钉十字架</a:t>
            </a:r>
            <a:endParaRPr lang="en-US" altLang="zh-CN" sz="3600" dirty="0" smtClean="0"/>
          </a:p>
          <a:p>
            <a:r>
              <a:rPr lang="zh-CN" altLang="en-US" sz="3600" dirty="0" smtClean="0"/>
              <a:t>不靠高言大志，只靠坚定信心来传</a:t>
            </a:r>
            <a:endParaRPr lang="en-US" altLang="zh-CN" sz="3600" dirty="0" smtClean="0"/>
          </a:p>
          <a:p>
            <a:r>
              <a:rPr lang="zh-CN" altLang="en-US" sz="3600" dirty="0" smtClean="0"/>
              <a:t>不靠智慧言语，只靠圣灵大能来传</a:t>
            </a:r>
            <a:endParaRPr lang="en-US" altLang="zh-CN" sz="3600" dirty="0" smtClean="0"/>
          </a:p>
          <a:p>
            <a:r>
              <a:rPr lang="zh-CN" altLang="en-US" sz="3600" dirty="0" smtClean="0"/>
              <a:t>不靠世人智慧，</a:t>
            </a:r>
            <a:r>
              <a:rPr lang="zh-CN" altLang="en-US" sz="3600" dirty="0"/>
              <a:t>只靠</a:t>
            </a:r>
            <a:r>
              <a:rPr lang="zh-CN" altLang="en-US" sz="3600" dirty="0" smtClean="0"/>
              <a:t>神的智慧来传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3" y="378062"/>
            <a:ext cx="8506691" cy="602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2:1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弟兄们，从前我到你们那里去，并没有用高言大智对你们宣传神的奥秘。 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2:2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因为我曾定了主意，在你们中间不知道别的，只知道耶稣基督并他钉十字架。 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2:3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我在你们那里，又软弱又惧怕，又甚战兢。 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2:4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我说的话、讲的道，不是用智慧委婉的言语，乃是用圣灵和大能的明证， 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2:5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叫你们的信不在乎人的智慧，只在乎神的大能。 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3" y="378062"/>
            <a:ext cx="8506691" cy="5311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2:6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然而，在完全的人中，我们也讲智慧。但不是这世上的智慧，也不是这世上有权有位、将要败亡之人的智慧。 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2:7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我们讲的，乃是从前所隐藏、神奥秘的智慧，就是神在万世以前预定使我们得荣耀的。 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3600" dirty="0" smtClean="0">
                <a:effectLst/>
                <a:latin typeface="KaiTi" panose="02010609060101010101" pitchFamily="49" charset="-122"/>
                <a:cs typeface="Times New Roman" panose="02020603050405020304" pitchFamily="18" charset="0"/>
              </a:rPr>
              <a:t>2:8 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这智慧世上有权有位的人没有一个知道的、他们若知道，就不把荣耀的主钉在十字架上了。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导言：传福音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7886700" cy="499932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传福音传什么？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zh-CN" altLang="en-US" sz="3600" dirty="0" smtClean="0"/>
              <a:t>只传基督并他钉十字架；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在你们中间不知道别的，只知道耶稣基督并他钉十字架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。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2:2b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传基督的十字架怎么传？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zh-CN" altLang="en-US" sz="3600" dirty="0" smtClean="0"/>
              <a:t>用合神心意的方式传。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用坚定的信心传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8058150" cy="499932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2:1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弟兄们，从前我到你们那里去，并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没有用高言大智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对你们宣传神的奥秘</a:t>
            </a:r>
            <a:r>
              <a:rPr lang="zh-CN" altLang="en-US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600" dirty="0" smtClean="0">
              <a:effectLst/>
              <a:latin typeface="Calibri" panose="020F0502020204030204" pitchFamily="34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zh-CN" altLang="en-US" sz="3600" dirty="0" smtClean="0"/>
              <a:t>不用</a:t>
            </a:r>
            <a:r>
              <a:rPr lang="zh-CN" altLang="en-US" sz="3600" dirty="0" smtClean="0">
                <a:solidFill>
                  <a:srgbClr val="C00000"/>
                </a:solidFill>
              </a:rPr>
              <a:t>高言大志</a:t>
            </a:r>
            <a:r>
              <a:rPr lang="zh-CN" altLang="en-US" sz="3600" dirty="0" smtClean="0"/>
              <a:t>，只用信心勇气</a:t>
            </a:r>
            <a:endParaRPr lang="en-US" altLang="zh-CN" sz="3600" dirty="0" smtClean="0"/>
          </a:p>
          <a:p>
            <a:r>
              <a:rPr lang="zh-CN" altLang="en-US" sz="3600" dirty="0" smtClean="0"/>
              <a:t>用浅显通俗的语言阐明十架救恩</a:t>
            </a:r>
            <a:endParaRPr lang="en-US" altLang="zh-CN" sz="3600" dirty="0" smtClean="0"/>
          </a:p>
          <a:p>
            <a:r>
              <a:rPr lang="zh-CN" altLang="en-US" sz="3600" dirty="0"/>
              <a:t>偏</a:t>
            </a:r>
            <a:r>
              <a:rPr lang="zh-CN" altLang="en-US" sz="3600" dirty="0" smtClean="0"/>
              <a:t>离十字架言语再漂亮也不是福音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用坚定的信心传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7886700" cy="4999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effectLst/>
                <a:latin typeface="KaiTi" panose="02010609060101010101" pitchFamily="49" charset="-122"/>
                <a:cs typeface="Times New Roman" panose="02020603050405020304" pitchFamily="18" charset="0"/>
              </a:rPr>
              <a:t>2:2 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因为我曾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定了主意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，在你们中间不知道别的，只知道耶稣基督并他钉十字架。</a:t>
            </a:r>
            <a:endParaRPr lang="en-US" altLang="zh-CN" sz="3600" dirty="0"/>
          </a:p>
          <a:p>
            <a:r>
              <a:rPr lang="zh-CN" altLang="en-US" sz="3600" dirty="0" smtClean="0"/>
              <a:t>“定了主意”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下定决心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   又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软弱又惧怕，又甚战兢</a:t>
            </a:r>
            <a:r>
              <a:rPr lang="zh-CN" alt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600" dirty="0" smtClean="0">
              <a:solidFill>
                <a:prstClr val="black"/>
              </a:solidFill>
              <a:latin typeface="Calibri" panose="020F0502020204030204" pitchFamily="34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3600" dirty="0" smtClean="0"/>
              <a:t> </a:t>
            </a:r>
            <a:r>
              <a:rPr lang="zh-CN" altLang="en-US" sz="3600" dirty="0" smtClean="0"/>
              <a:t>用信心战胜十字架的仇敌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 </a:t>
            </a:r>
            <a:r>
              <a:rPr lang="zh-CN" altLang="en-US" sz="3600" dirty="0" smtClean="0"/>
              <a:t>用圣灵和大能的明证传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7886700" cy="499932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2:4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-5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乃是用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圣灵和大能的明证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叫你们的信不在乎人的智慧，只在乎神的大能。</a:t>
            </a:r>
            <a:endParaRPr lang="en-US" altLang="zh-CN" sz="3600" dirty="0" smtClean="0"/>
          </a:p>
          <a:p>
            <a:r>
              <a:rPr lang="zh-CN" altLang="en-US" sz="3600" dirty="0" smtClean="0"/>
              <a:t>用圣灵大能传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圣灵做工</a:t>
            </a:r>
            <a:endParaRPr lang="en-US" altLang="zh-CN" sz="3600" dirty="0" smtClean="0"/>
          </a:p>
          <a:p>
            <a:r>
              <a:rPr lang="zh-CN" altLang="en-US" sz="3600" dirty="0" smtClean="0"/>
              <a:t>罪人悔改靠的是圣灵的大能</a:t>
            </a:r>
            <a:endParaRPr lang="en-US" altLang="zh-CN" sz="3600" dirty="0" smtClean="0"/>
          </a:p>
          <a:p>
            <a:r>
              <a:rPr lang="zh-CN" altLang="en-US" sz="3600" dirty="0" smtClean="0"/>
              <a:t>传十字架福音是属灵争战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 </a:t>
            </a:r>
            <a:r>
              <a:rPr lang="zh-CN" altLang="en-US" sz="3600" dirty="0" smtClean="0"/>
              <a:t>用圣灵和大能的明证传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7886700" cy="499932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2:4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-5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乃是用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圣灵和大能的明证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叫你们的信不在乎人的智慧，只在乎神的大能。</a:t>
            </a:r>
            <a:endParaRPr lang="en-US" altLang="zh-CN" sz="3600" dirty="0" smtClean="0"/>
          </a:p>
          <a:p>
            <a:r>
              <a:rPr lang="zh-CN" altLang="en-US" sz="3600" dirty="0" smtClean="0"/>
              <a:t>大能的明证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有力的证据</a:t>
            </a:r>
            <a:endParaRPr lang="en-US" altLang="zh-CN" sz="3600" dirty="0" smtClean="0"/>
          </a:p>
          <a:p>
            <a:r>
              <a:rPr lang="zh-CN" altLang="en-US" sz="3600" dirty="0" smtClean="0"/>
              <a:t>创造万物的有力证据</a:t>
            </a:r>
            <a:endParaRPr lang="en-US" altLang="zh-CN" sz="3600" dirty="0" smtClean="0"/>
          </a:p>
          <a:p>
            <a:r>
              <a:rPr lang="zh-CN" altLang="en-US" sz="3600" dirty="0" smtClean="0"/>
              <a:t>生</a:t>
            </a:r>
            <a:r>
              <a:rPr lang="zh-CN" altLang="en-US" sz="3600" dirty="0"/>
              <a:t>命见证的有力证据</a:t>
            </a:r>
            <a:endParaRPr lang="en-US" altLang="zh-CN" sz="3600" dirty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0"/>
            <a:ext cx="7886700" cy="5908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 </a:t>
            </a:r>
            <a:r>
              <a:rPr lang="zh-CN" altLang="en-US" sz="3600" dirty="0" smtClean="0"/>
              <a:t>用圣灵和大能的明证传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635"/>
            <a:ext cx="7886700" cy="499932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圣灵解开神话语的证据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但我要从父那里差保惠师来，就是从父出来真理的圣灵；他来了，就要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为我作见证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</a:t>
            </a:r>
            <a:r>
              <a:rPr lang="zh-CN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约</a:t>
            </a:r>
            <a:r>
              <a:rPr lang="en-US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15:26</a:t>
            </a:r>
            <a:endParaRPr lang="en-US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但保惠师，就是父因我的名所要差来的圣灵，他要将一切的事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指教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你们，并且要叫你们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想起我对你们所说的一切话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3600" dirty="0" smtClean="0">
                <a:ea typeface="SimSun" panose="02010600030101010101" pitchFamily="2" charset="-122"/>
                <a:cs typeface="SimSun" panose="02010600030101010101" pitchFamily="2" charset="-122"/>
              </a:rPr>
              <a:t>                                  </a:t>
            </a:r>
            <a:r>
              <a:rPr lang="zh-CN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约14:26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9F4B-43AF-4D01-AF49-CEA5F9BF1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1179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KaiTi</vt:lpstr>
      <vt:lpstr>黑体</vt:lpstr>
      <vt:lpstr>SimSun</vt:lpstr>
      <vt:lpstr>Arial</vt:lpstr>
      <vt:lpstr>Calibri</vt:lpstr>
      <vt:lpstr>Times New Roman</vt:lpstr>
      <vt:lpstr>Office Theme</vt:lpstr>
      <vt:lpstr>只 传 基 督 的 十  字  架</vt:lpstr>
      <vt:lpstr>PowerPoint Presentation</vt:lpstr>
      <vt:lpstr>PowerPoint Presentation</vt:lpstr>
      <vt:lpstr>导言：传福音</vt:lpstr>
      <vt:lpstr>1. 用坚定的信心传</vt:lpstr>
      <vt:lpstr>1. 用坚定的信心传</vt:lpstr>
      <vt:lpstr>2. 用圣灵和大能的明证传</vt:lpstr>
      <vt:lpstr>2. 用圣灵和大能的明证传</vt:lpstr>
      <vt:lpstr>2. 用圣灵和大能的明证传</vt:lpstr>
      <vt:lpstr>3. 用神奥秘的智慧传</vt:lpstr>
      <vt:lpstr>3. 用神奥秘的智慧传</vt:lpstr>
      <vt:lpstr>3. 用神奥秘的智慧传</vt:lpstr>
      <vt:lpstr>3. 用神奥秘的智慧传</vt:lpstr>
      <vt:lpstr>总    结：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只传基督的十字架</dc:title>
  <dc:creator>DonLi</dc:creator>
  <cp:lastModifiedBy>DonLi</cp:lastModifiedBy>
  <cp:revision>29</cp:revision>
  <dcterms:created xsi:type="dcterms:W3CDTF">2017-10-31T13:09:14Z</dcterms:created>
  <dcterms:modified xsi:type="dcterms:W3CDTF">2017-11-24T20:16:23Z</dcterms:modified>
</cp:coreProperties>
</file>