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510" r:id="rId5"/>
    <p:sldId id="513" r:id="rId6"/>
    <p:sldId id="449" r:id="rId7"/>
    <p:sldId id="309" r:id="rId8"/>
    <p:sldId id="482" r:id="rId9"/>
    <p:sldId id="448" r:id="rId10"/>
    <p:sldId id="339" r:id="rId11"/>
    <p:sldId id="340" r:id="rId12"/>
    <p:sldId id="451" r:id="rId13"/>
    <p:sldId id="341" r:id="rId14"/>
    <p:sldId id="378" r:id="rId15"/>
    <p:sldId id="342" r:id="rId16"/>
    <p:sldId id="379" r:id="rId17"/>
    <p:sldId id="450" r:id="rId18"/>
    <p:sldId id="418" r:id="rId19"/>
    <p:sldId id="455" r:id="rId20"/>
    <p:sldId id="456" r:id="rId21"/>
    <p:sldId id="457" r:id="rId22"/>
    <p:sldId id="458" r:id="rId23"/>
    <p:sldId id="459" r:id="rId24"/>
    <p:sldId id="460" r:id="rId25"/>
    <p:sldId id="508" r:id="rId26"/>
    <p:sldId id="50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216"/>
      </p:cViewPr>
      <p:guideLst>
        <p:guide orient="horz" pos="2199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爱惜光阴</a:t>
            </a:r>
            <a:endParaRPr lang="zh-CN" alt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爱惜光阴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在世光阴短暂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爱惜光阴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42315"/>
            <a:ext cx="8787765" cy="5384165"/>
          </a:xfrm>
        </p:spPr>
        <p:txBody>
          <a:bodyPr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在世光阴短暂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39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：4耶和华啊，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求你叫我晓得我身之终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，我的寿数几何，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叫我知道我的生命不长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5你使我的年日窄如手掌。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我一生的年数，在你面前如同无有。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爱惜光阴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在世光阴短暂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90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5你叫他们如水冲去，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他们如睡一觉。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早晨他们如生长的草，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6早晨发芽生长，晚上割下枯干。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6295" y="5299075"/>
            <a:ext cx="164465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 lnSpcReduction="10000"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要时刻晓得日子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39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：4耶和华啊，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求你叫我晓得我身之终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，我的寿数几何，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叫我知道我的生命不长。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0175" y="742315"/>
            <a:ext cx="8889365" cy="5864225"/>
          </a:xfrm>
        </p:spPr>
        <p:txBody>
          <a:bodyPr>
            <a:normAutofit/>
          </a:bodyPr>
          <a:p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睡着的人当醒过来</a:t>
            </a:r>
            <a:r>
              <a:rPr lang="zh-CN" altLang="en-US" sz="3800">
                <a:sym typeface="+mn-ea"/>
              </a:rPr>
              <a:t> </a:t>
            </a:r>
            <a:r>
              <a:rPr lang="zh-CN" altLang="en-US" sz="5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要时刻晓得日子</a:t>
            </a:r>
            <a:endParaRPr lang="zh-CN" altLang="en-US" sz="38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90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：8你将我们的罪孽摆在你面前，将我们的隐恶摆在你面光之中。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9我们经过的日子都在你震怒之下；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我们度尽的年岁好像一声叹息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10我们一生的年日是七十岁，若是强壮可到八十岁；但其中所矜夸的不过是劳苦愁烦，转眼成空，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我们便如飞而去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要时刻晓得日子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39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13求你宽容我，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使我在去而不返之先可以力量复原。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742950"/>
            <a:ext cx="8787765" cy="598424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要时刻晓得日子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诗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90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：12求你指教我们怎样数算自己的日子，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好叫我们得着智慧的心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三、行在主的旨意中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总要察验何为主所喜悦的事</a:t>
            </a:r>
            <a:endParaRPr 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10总要察验何为主所喜悦的事。11那暗昧无益的事，不要与人同行，倒要责备行这事的人。12因为他们暗中所行的，就是提起来也是可耻的</a:t>
            </a:r>
            <a:r>
              <a:rPr 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谨慎行事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15你们要谨慎行事，不要像愚昧人，当像智慧人。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要明白主的旨意如何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17不要作糊涂人，要明白主的旨意如何。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906145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弗五：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14--21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95" y="1167130"/>
            <a:ext cx="8754110" cy="5530215"/>
          </a:xfrm>
        </p:spPr>
        <p:txBody>
          <a:bodyPr>
            <a:normAutofit fontScale="90000"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14所以主说：“你这睡着的人当醒过来，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从死里复活，基督就要光照你了。”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15你们要谨慎行事，不要像愚昧人，当像智慧人。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16要爱惜光阴，因为现今的世代邪恶。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17不要作糊涂人，要明白主的旨意如何。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要被圣灵充满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18不要醉酒，酒能使人放荡，乃要被圣灵充满。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要时时赞美主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19当用诗章、颂词、灵歌彼此对说，口唱心和的赞美主。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要常常感谢父　神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20凡事要奉我们主耶稣基督的名常常感谢父　神。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行在主的旨意中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当存敬畏基督的心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21又当存敬畏基督的心，彼此顺服。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太7:21“凡称呼我‘主啊，主啊’的人不能都进天国；惟独遵行我天父旨意的人，才能进去。</a:t>
            </a:r>
            <a:endParaRPr 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四、抓住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现今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一切机会</a:t>
            </a:r>
            <a:r>
              <a:rPr lang="zh-CN" altLang="en-US" sz="4000">
                <a:sym typeface="+mn-ea"/>
              </a:rPr>
              <a:t>      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16要爱惜光阴，因为现今的世代邪恶。17不要作糊涂人，要明白主的旨意如何。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爱惜光阴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601335"/>
          </a:xfrm>
        </p:spPr>
        <p:txBody>
          <a:bodyPr>
            <a:normAutofit/>
          </a:bodyPr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四、抓住现今</a:t>
            </a:r>
            <a:r>
              <a:rPr lang="zh-CN" altLang="en-US" sz="4000">
                <a:sym typeface="+mn-ea"/>
              </a:rPr>
              <a:t> 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一切机会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16要爱惜光阴，因为现今的世代邪恶。17不要作糊涂人，要明白主的旨意如何。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最关键的日子就三天：“昨天、今天和明天”。世人常“留恋昨天、埋怨今天、担忧明天。”但我们相信天天都是好日子。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95" y="299085"/>
            <a:ext cx="8754110" cy="6398260"/>
          </a:xfrm>
        </p:spPr>
        <p:txBody>
          <a:bodyPr>
            <a:normAutofit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18不要醉酒，酒能使人放荡，乃要被圣灵充满。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19当用诗章、颂词、灵歌彼此对说，口唱心和的赞美主。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20凡事要奉我们主耶稣基督的名常常感谢父　神。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21又当存敬畏基督的心，彼此顺服。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感谢  神使我们平安的度过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" y="2133600"/>
            <a:ext cx="8984615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爱惜光阴</a:t>
            </a:r>
            <a:endParaRPr lang="zh-CN" alt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爱惜光阴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78612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一、因现今的世代邪恶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16要爱惜光阴，因为现今的世代邪恶。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94615" y="1212215"/>
          <a:ext cx="8890000" cy="351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578735" imgH="600075" progId="Package">
                  <p:embed/>
                </p:oleObj>
              </mc:Choice>
              <mc:Fallback>
                <p:oleObj name="" r:id="rId1" imgW="2578735" imgH="600075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615" y="1212215"/>
                        <a:ext cx="8890000" cy="351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380"/>
            <a:ext cx="8229600" cy="5626100"/>
          </a:xfrm>
        </p:spPr>
        <p:txBody>
          <a:bodyPr/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现代的人为什么会越来越忙？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现代高速公路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高速火车、飞机"公交式"空中快线，超音速民航飞机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高速网络，手机等等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现代人按理说是应该越来越闲才对？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005"/>
            <a:ext cx="8229600" cy="70231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爱惜光阴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775" y="857250"/>
            <a:ext cx="8787765" cy="5269230"/>
          </a:xfrm>
        </p:spPr>
        <p:txBody>
          <a:bodyPr/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二、睡着的人当醒过来</a:t>
            </a:r>
            <a:r>
              <a:rPr lang="zh-CN" altLang="en-US" sz="4000">
                <a:sym typeface="+mn-ea"/>
              </a:rPr>
              <a:t> </a:t>
            </a:r>
            <a:endParaRPr lang="en-US" altLang="zh-CN" sz="4000"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14所以主说：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“你这睡着的人当醒过来，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从死里复活，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基督就要光照你了。”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全屏显示(4:3)</PresentationFormat>
  <Paragraphs>149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Package</vt:lpstr>
      <vt:lpstr>爱惜光阴</vt:lpstr>
      <vt:lpstr>弗五：15--18</vt:lpstr>
      <vt:lpstr>弗五：14--21</vt:lpstr>
      <vt:lpstr>PowerPoint 演示文稿</vt:lpstr>
      <vt:lpstr>爱惜光阴</vt:lpstr>
      <vt:lpstr>爱惜光阴</vt:lpstr>
      <vt:lpstr>PowerPoint 演示文稿</vt:lpstr>
      <vt:lpstr>PowerPoint 演示文稿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  <vt:lpstr>爱惜光阴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73</cp:revision>
  <dcterms:created xsi:type="dcterms:W3CDTF">2017-12-07T02:54:00Z</dcterms:created>
  <dcterms:modified xsi:type="dcterms:W3CDTF">2017-12-10T14:04:27Z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