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70" r:id="rId2"/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33"/>
    <a:srgbClr val="002E00"/>
    <a:srgbClr val="15210D"/>
    <a:srgbClr val="97E4FF"/>
    <a:srgbClr val="000000"/>
    <a:srgbClr val="194C9F"/>
    <a:srgbClr val="00358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19532-3C71-4CE4-ACBB-3EA333D971DB}" type="datetimeFigureOut">
              <a:rPr lang="en-US" smtClean="0"/>
              <a:t>12/23/2017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15135-D254-482F-8F23-B4EF24126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4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015135-D254-482F-8F23-B4EF24126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4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91E9-D45B-47F9-A968-826EE77427BD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6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825FE-DB2F-439B-BF49-5ECFD9A8EE52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0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47EF-5BB9-47BB-901D-DB19C5620B57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0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2AA8-529F-4197-8416-A9B1FD9C3D4D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2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FA272-7827-468E-A426-03A7303F6D01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0CE96-16BA-4F51-8F93-297FC44AD06B}" type="datetime1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6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2F01F-9C3B-48A3-89C8-ED5EA5382A21}" type="datetime1">
              <a:rPr lang="en-US" smtClean="0"/>
              <a:t>12/23/2017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45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201C7-8AD9-4C1E-80DB-21A6A299D8E1}" type="datetime1">
              <a:rPr lang="en-US" smtClean="0"/>
              <a:t>12/23/2017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5498A-D5B1-4767-B44B-9612C4C8C2E3}" type="datetime1">
              <a:rPr lang="en-US" smtClean="0"/>
              <a:t>12/23/2017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4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78766-D4B8-451C-B013-99439A927DBB}" type="datetime1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2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ED13C-0E1C-43D1-9320-D4CC440B0562}" type="datetime1">
              <a:rPr lang="en-US" smtClean="0"/>
              <a:t>12/23/2017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8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7B3F4-C292-4FF1-9D2B-F4C2F6638C99}" type="datetime1">
              <a:rPr lang="en-US" smtClean="0"/>
              <a:t>12/23/2017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0F26-95A1-4E5E-863E-621FC134B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5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bg1"/>
            </a:gs>
            <a:gs pos="100000">
              <a:srgbClr val="97E4FF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animated gif of christma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445" y="477672"/>
            <a:ext cx="3179927" cy="604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86602" y="600504"/>
            <a:ext cx="5326039" cy="3541700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rgbClr val="C00000"/>
                </a:solidFill>
              </a:rPr>
              <a:t>恭 祝 大 家 </a:t>
            </a:r>
            <a:r>
              <a:rPr lang="en-US" altLang="zh-CN" sz="4400" dirty="0" smtClean="0">
                <a:solidFill>
                  <a:srgbClr val="C00000"/>
                </a:solidFill>
              </a:rPr>
              <a:t/>
            </a:r>
            <a:br>
              <a:rPr lang="en-US" altLang="zh-CN" sz="4400" dirty="0" smtClean="0">
                <a:solidFill>
                  <a:srgbClr val="C00000"/>
                </a:solidFill>
              </a:rPr>
            </a:br>
            <a:r>
              <a:rPr lang="zh-CN" altLang="en-US" sz="5400" dirty="0" smtClean="0">
                <a:solidFill>
                  <a:srgbClr val="C00000"/>
                </a:solidFill>
              </a:rPr>
              <a:t>圣  诞  快  乐</a:t>
            </a:r>
            <a:r>
              <a:rPr lang="en-US" altLang="zh-CN" sz="5400" dirty="0" smtClean="0">
                <a:solidFill>
                  <a:srgbClr val="C00000"/>
                </a:solidFill>
              </a:rPr>
              <a:t/>
            </a:r>
            <a:br>
              <a:rPr lang="en-US" altLang="zh-CN" sz="5400" dirty="0" smtClean="0">
                <a:solidFill>
                  <a:srgbClr val="C00000"/>
                </a:solidFill>
              </a:rPr>
            </a:br>
            <a:r>
              <a:rPr lang="zh-CN" altLang="en-US" sz="5400" dirty="0" smtClean="0">
                <a:solidFill>
                  <a:srgbClr val="C00000"/>
                </a:solidFill>
              </a:rPr>
              <a:t>新  年  好</a:t>
            </a:r>
            <a:r>
              <a:rPr lang="en-US" altLang="zh-CN" sz="5400" dirty="0" smtClean="0">
                <a:solidFill>
                  <a:srgbClr val="C00000"/>
                </a:solidFill>
              </a:rPr>
              <a:t/>
            </a:r>
            <a:br>
              <a:rPr lang="en-US" altLang="zh-CN" sz="5400" dirty="0" smtClean="0">
                <a:solidFill>
                  <a:srgbClr val="C00000"/>
                </a:solidFill>
              </a:rPr>
            </a:br>
            <a:r>
              <a:rPr lang="en-US" altLang="zh-CN" sz="48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Merry Christmas &amp; Happy New Year</a:t>
            </a:r>
            <a:endParaRPr lang="en-US" sz="48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10046" y="5291607"/>
            <a:ext cx="3497239" cy="95534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3200" dirty="0" smtClean="0">
                <a:solidFill>
                  <a:srgbClr val="339933"/>
                </a:solidFill>
                <a:effectLst>
                  <a:outerShdw blurRad="76200" dist="50800" dir="8100000" algn="tr" rotWithShape="0">
                    <a:srgbClr val="002E00">
                      <a:alpha val="90000"/>
                    </a:srgbClr>
                  </a:outerShdw>
                </a:effectLst>
              </a:rPr>
              <a:t>林肯路教会国语堂</a:t>
            </a:r>
            <a:endParaRPr lang="en-US" altLang="zh-CN" sz="3200" dirty="0" smtClean="0">
              <a:solidFill>
                <a:srgbClr val="339933"/>
              </a:solidFill>
              <a:effectLst>
                <a:outerShdw blurRad="76200" dist="50800" dir="8100000" algn="tr" rotWithShape="0">
                  <a:srgbClr val="002E00">
                    <a:alpha val="90000"/>
                  </a:srgbClr>
                </a:outerShdw>
              </a:effectLst>
            </a:endParaRPr>
          </a:p>
          <a:p>
            <a:r>
              <a:rPr lang="en-US" altLang="zh-CN" sz="3200" dirty="0" smtClean="0">
                <a:solidFill>
                  <a:srgbClr val="339933"/>
                </a:solidFill>
                <a:effectLst>
                  <a:outerShdw blurRad="76200" dist="50800" dir="8100000" algn="tr" rotWithShape="0">
                    <a:srgbClr val="002E00">
                      <a:alpha val="90000"/>
                    </a:srgbClr>
                  </a:outerShdw>
                </a:effectLst>
              </a:rPr>
              <a:t>2017·12·24</a:t>
            </a:r>
            <a:endParaRPr lang="en-US" sz="3200" dirty="0">
              <a:solidFill>
                <a:srgbClr val="339933"/>
              </a:solidFill>
              <a:effectLst>
                <a:outerShdw blurRad="76200" dist="50800" dir="8100000" algn="tr" rotWithShape="0">
                  <a:srgbClr val="002E00">
                    <a:alpha val="9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63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欢喜取决于能给出什么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喜乐平安</a:t>
            </a:r>
            <a:r>
              <a:rPr lang="zh-CN" altLang="en-US" sz="3600" dirty="0" smtClean="0"/>
              <a:t>与</a:t>
            </a:r>
            <a:r>
              <a:rPr lang="zh-CN" altLang="en-US" sz="3600" dirty="0"/>
              <a:t>献</a:t>
            </a:r>
            <a:r>
              <a:rPr lang="zh-CN" altLang="en-US" sz="3600" dirty="0" smtClean="0"/>
              <a:t>出什么密</a:t>
            </a:r>
            <a:r>
              <a:rPr lang="zh-CN" altLang="en-US" sz="3600" dirty="0"/>
              <a:t>切相关</a:t>
            </a:r>
            <a:endParaRPr lang="en-US" altLang="zh-CN" sz="3600" dirty="0" smtClean="0"/>
          </a:p>
          <a:p>
            <a:r>
              <a:rPr lang="zh-CN" altLang="en-US" sz="3600" dirty="0" smtClean="0"/>
              <a:t>三位博士向婴孩耶稣献上礼物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揭开宝盒，拿黄金、乳香、没药为礼物献给他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US" altLang="zh-CN" sz="3600" dirty="0" smtClean="0"/>
          </a:p>
          <a:p>
            <a:r>
              <a:rPr lang="zh-CN" altLang="en-US" sz="3600" dirty="0" smtClean="0"/>
              <a:t>黄金：耶稣地位高贵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君王</a:t>
            </a:r>
            <a:endParaRPr lang="en-US" altLang="zh-CN" sz="3600" dirty="0" smtClean="0"/>
          </a:p>
          <a:p>
            <a:r>
              <a:rPr lang="zh-CN" altLang="en-US" sz="3600" dirty="0"/>
              <a:t>乳</a:t>
            </a:r>
            <a:r>
              <a:rPr lang="zh-CN" altLang="en-US" sz="3600" dirty="0" smtClean="0"/>
              <a:t>香：象征敬虔祷告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先知</a:t>
            </a:r>
            <a:endParaRPr lang="en-US" altLang="zh-CN" sz="3600" dirty="0" smtClean="0"/>
          </a:p>
          <a:p>
            <a:r>
              <a:rPr lang="zh-CN" altLang="en-US" sz="3600" dirty="0"/>
              <a:t>没</a:t>
            </a:r>
            <a:r>
              <a:rPr lang="zh-CN" altLang="en-US" sz="3600" dirty="0" smtClean="0"/>
              <a:t>药：象征献祭牺牲</a:t>
            </a:r>
            <a:r>
              <a:rPr lang="en-US" altLang="zh-CN" sz="3600" dirty="0" smtClean="0"/>
              <a:t>—</a:t>
            </a:r>
            <a:r>
              <a:rPr lang="zh-CN" altLang="en-US" sz="3600" dirty="0" smtClean="0"/>
              <a:t>祭司</a:t>
            </a:r>
            <a:endParaRPr lang="en-US" altLang="zh-CN" sz="3600" dirty="0" smtClean="0"/>
          </a:p>
          <a:p>
            <a:r>
              <a:rPr lang="zh-CN" altLang="en-US" sz="3600" dirty="0"/>
              <a:t>献</a:t>
            </a:r>
            <a:r>
              <a:rPr lang="zh-CN" altLang="en-US" sz="3600" dirty="0" smtClean="0"/>
              <a:t>上自己的至宝，是最大的喜乐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2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欢喜取决于能给出什么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三</a:t>
            </a:r>
            <a:r>
              <a:rPr lang="zh-CN" altLang="en-US" sz="3600" dirty="0" smtClean="0"/>
              <a:t>位博士向耶稣献上真诚敬拜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就俯伏拜那小孩子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endParaRPr lang="en-US" altLang="zh-CN" sz="3600" dirty="0" smtClean="0"/>
          </a:p>
          <a:p>
            <a:r>
              <a:rPr lang="zh-CN" altLang="en-US" sz="3600" dirty="0" smtClean="0"/>
              <a:t>俯伏敬拜就是完全献上自己</a:t>
            </a:r>
            <a:endParaRPr lang="en-US" altLang="zh-CN" sz="3600" dirty="0" smtClean="0"/>
          </a:p>
          <a:p>
            <a:r>
              <a:rPr lang="zh-CN" altLang="en-US" sz="3600" dirty="0" smtClean="0"/>
              <a:t>向主献上自己是最大的欢喜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0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欢喜取决于能给出什么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圣诞节我们得到、给出什么？</a:t>
            </a:r>
            <a:endParaRPr lang="en-US" altLang="zh-CN" sz="3600" dirty="0" smtClean="0"/>
          </a:p>
          <a:p>
            <a:r>
              <a:rPr lang="zh-CN" altLang="en-US" sz="3600" dirty="0" smtClean="0"/>
              <a:t>在纪念主降生时我们向主献上什么？</a:t>
            </a:r>
            <a:endParaRPr lang="en-US" altLang="zh-CN" sz="3600" dirty="0" smtClean="0"/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们真心俯伏敬拜他吗？</a:t>
            </a:r>
            <a:endParaRPr lang="en-US" altLang="zh-CN" sz="3600" dirty="0" smtClean="0"/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们愿意把自己全人交托给他吗？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8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3. </a:t>
            </a:r>
            <a:r>
              <a:rPr lang="zh-CN" altLang="en-US" sz="4000" dirty="0" smtClean="0"/>
              <a:t>欢喜取决于能给出什么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圣诞节我们有享受给予的喜乐吗？</a:t>
            </a:r>
            <a:endParaRPr lang="en-US" altLang="zh-CN" sz="3600" dirty="0" smtClean="0"/>
          </a:p>
          <a:p>
            <a:r>
              <a:rPr lang="zh-CN" altLang="en-US" sz="3600" dirty="0"/>
              <a:t>与人分</a:t>
            </a:r>
            <a:r>
              <a:rPr lang="zh-CN" altLang="en-US" sz="3600" dirty="0" smtClean="0"/>
              <a:t>享、有怜悯情怀是喜乐之源</a:t>
            </a:r>
            <a:endParaRPr lang="en-US" altLang="zh-CN" sz="3600" dirty="0" smtClean="0"/>
          </a:p>
          <a:p>
            <a:r>
              <a:rPr lang="zh-CN" altLang="en-US" sz="3600" dirty="0" smtClean="0"/>
              <a:t>能给他人带去祝福的人必有大欢喜</a:t>
            </a:r>
            <a:endParaRPr lang="en-US" altLang="zh-CN" sz="3600" dirty="0" smtClean="0"/>
          </a:p>
          <a:p>
            <a:endParaRPr lang="en-US" altLang="zh-CN" sz="3600" dirty="0"/>
          </a:p>
          <a:p>
            <a:pPr marL="0" indent="0">
              <a:buNone/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又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当纪念主耶稣的话：施比受更为有福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       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徒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20:35b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1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nimated gif of christma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8790"/>
            <a:ext cx="9144000" cy="510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35" y="104138"/>
            <a:ext cx="2810586" cy="1943026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结 语：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zh-CN" altLang="en-US" sz="3600" dirty="0" smtClean="0">
                <a:solidFill>
                  <a:schemeClr val="bg1"/>
                </a:solidFill>
              </a:rPr>
              <a:t>愿我们都    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zh-CN" altLang="en-US" sz="3600" dirty="0" smtClean="0">
                <a:solidFill>
                  <a:schemeClr val="bg1"/>
                </a:solidFill>
              </a:rPr>
              <a:t>大大</a:t>
            </a:r>
            <a:r>
              <a:rPr lang="zh-CN" altLang="en-US" sz="2800" dirty="0" smtClean="0">
                <a:solidFill>
                  <a:schemeClr val="bg1"/>
                </a:solidFill>
              </a:rPr>
              <a:t>的</a:t>
            </a:r>
            <a:r>
              <a:rPr lang="zh-CN" altLang="en-US" sz="3600" dirty="0" smtClean="0">
                <a:solidFill>
                  <a:schemeClr val="bg1"/>
                </a:solidFill>
              </a:rPr>
              <a:t>欢喜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1097" y="201348"/>
            <a:ext cx="6604663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从寻求永恒救主中得欢喜快乐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从追求主认识主中得欢喜快乐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从向主献上自己中得欢喜快乐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zh-CN" altLang="en-US" sz="3600" dirty="0" smtClean="0">
                <a:solidFill>
                  <a:schemeClr val="bg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endParaRPr lang="en-US" altLang="zh-CN" sz="3600" dirty="0" smtClean="0">
              <a:solidFill>
                <a:schemeClr val="bg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445"/>
            <a:ext cx="9144000" cy="62165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3081" y="68997"/>
            <a:ext cx="7779223" cy="1732507"/>
          </a:xfrm>
        </p:spPr>
        <p:txBody>
          <a:bodyPr/>
          <a:lstStyle/>
          <a:p>
            <a:pPr algn="l"/>
            <a:r>
              <a:rPr lang="zh-CN" altLang="en-US" sz="115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大大</a:t>
            </a:r>
            <a:r>
              <a:rPr lang="zh-CN" altLang="en-US" sz="11500" dirty="0" smtClean="0"/>
              <a:t> </a:t>
            </a:r>
            <a:r>
              <a:rPr lang="zh-CN" altLang="en-US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的</a:t>
            </a:r>
            <a:endParaRPr 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19" y="6141492"/>
            <a:ext cx="6858000" cy="603912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马太福音</a:t>
            </a:r>
            <a:r>
              <a:rPr lang="en-US" altLang="zh-CN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2:1-11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AutoShape 2" descr="Image result for 欢喜 艺术字"/>
          <p:cNvSpPr>
            <a:spLocks noChangeAspect="1" noChangeArrowheads="1"/>
          </p:cNvSpPr>
          <p:nvPr/>
        </p:nvSpPr>
        <p:spPr bwMode="auto">
          <a:xfrm>
            <a:off x="2025319" y="-1829148"/>
            <a:ext cx="304800" cy="32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7433" t="39194" r="46238" b="46238"/>
          <a:stretch/>
        </p:blipFill>
        <p:spPr>
          <a:xfrm>
            <a:off x="4967781" y="641445"/>
            <a:ext cx="2302221" cy="955343"/>
          </a:xfrm>
          <a:prstGeom prst="rect">
            <a:avLst/>
          </a:prstGeom>
          <a:solidFill>
            <a:srgbClr val="194C9F"/>
          </a:solidFill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326434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8490" y="286603"/>
            <a:ext cx="8434316" cy="130984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马太福音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2:1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Georgia" panose="02040502050405020303" pitchFamily="18" charset="0"/>
              </a:rPr>
              <a:t>-11</a:t>
            </a:r>
            <a:endParaRPr lang="en-US" altLang="zh-CN" sz="36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Georgia" panose="02040502050405020303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当希律王的时候，耶稣生在犹太的伯利恒。有几个博士从东方来到耶路撒冷，说：「那生下来作犹太人之王的在那里？我们在东方看见他的星，特来拜他。」希律王听见了，就心里不安；耶路撒冷合城的人也都不安。他就召齐了祭司长和民间的文士，问他们说：「基督当生在何处？」他们回答说：「在犹太的伯利恒。因为有先知记著，说：犹大地的伯利恒啊，你在犹大诸城中并不是最小的；因为将来有一位君王要从你那里出来，牧养我以色列民。」当下，希律暗暗的召了博士来，细问那星是什麽时候出现的，就差他们往伯利恒去，说：「你们去仔细寻访那小孩子，寻到了，就来报信，我也好去拜他。」他们听见王的话就去了。在东方所看见的那星忽然在他们前头行，直行到小孩子的地方，就在上头停住了。他们看见那星，就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大大的欢喜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；进了房子，看见小孩子和他母亲马利亚，就俯伏拜那小孩子，揭开宝盒，拿黄金、乳香、没药为礼物献给他。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US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7.40741E-7 L -0.01042 -0.95486 " pathEditMode="relative" rAng="0" ptsTypes="AA">
                                      <p:cBhvr>
                                        <p:cTn id="6" dur="2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-47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圣诞节：欢喜快乐的节日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你欢喜快乐吗？</a:t>
            </a:r>
            <a:endParaRPr lang="en-US" altLang="zh-CN" sz="3600" dirty="0" smtClean="0"/>
          </a:p>
          <a:p>
            <a:r>
              <a:rPr lang="zh-CN" altLang="en-US" sz="3600" dirty="0"/>
              <a:t>欢</a:t>
            </a:r>
            <a:r>
              <a:rPr lang="zh-CN" altLang="en-US" sz="3600" dirty="0" smtClean="0"/>
              <a:t>喜快乐的源头来自哪里？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欢喜取决于寻求什么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喜乐平安与人生追求密切相关</a:t>
            </a:r>
            <a:endParaRPr lang="en-US" altLang="zh-CN" sz="3600" dirty="0" smtClean="0"/>
          </a:p>
          <a:p>
            <a:r>
              <a:rPr lang="zh-CN" altLang="en-US" sz="3600" dirty="0"/>
              <a:t>人欲望的追</a:t>
            </a:r>
            <a:r>
              <a:rPr lang="zh-CN" altLang="en-US" sz="3600" dirty="0" smtClean="0"/>
              <a:t>求常常会令人失望</a:t>
            </a:r>
            <a:endParaRPr lang="en-US" altLang="zh-CN" sz="3600" dirty="0" smtClean="0"/>
          </a:p>
          <a:p>
            <a:r>
              <a:rPr lang="zh-CN" altLang="en-US" sz="3600" dirty="0"/>
              <a:t>正确</a:t>
            </a:r>
            <a:r>
              <a:rPr lang="zh-CN" altLang="en-US" sz="3600" dirty="0" smtClean="0"/>
              <a:t>的寻求才会给人带来平安</a:t>
            </a:r>
            <a:endParaRPr lang="en-US" altLang="zh-CN" sz="3600" dirty="0" smtClean="0"/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4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欢喜取决于寻求什么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三个东方‘博士’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智者</a:t>
            </a:r>
            <a:endParaRPr lang="en-US" altLang="zh-CN" sz="3600" dirty="0" smtClean="0"/>
          </a:p>
          <a:p>
            <a:r>
              <a:rPr lang="zh-CN" altLang="en-US" sz="3600" dirty="0"/>
              <a:t>最古老</a:t>
            </a:r>
            <a:r>
              <a:rPr lang="zh-CN" altLang="en-US" sz="3600" dirty="0" smtClean="0"/>
              <a:t>的‘追星族’</a:t>
            </a:r>
            <a:endParaRPr lang="en-US" altLang="zh-CN" sz="3600" dirty="0" smtClean="0"/>
          </a:p>
          <a:p>
            <a:r>
              <a:rPr lang="zh-CN" altLang="en-US" sz="3600" dirty="0"/>
              <a:t>他们</a:t>
            </a:r>
            <a:r>
              <a:rPr lang="zh-CN" altLang="en-US" sz="3600" dirty="0" smtClean="0"/>
              <a:t>的寻求一定很艰辛</a:t>
            </a:r>
            <a:endParaRPr lang="en-US" altLang="zh-CN" sz="3600" dirty="0" smtClean="0"/>
          </a:p>
          <a:p>
            <a:r>
              <a:rPr lang="zh-CN" altLang="en-US" sz="3600" dirty="0"/>
              <a:t>但</a:t>
            </a:r>
            <a:r>
              <a:rPr lang="zh-CN" altLang="en-US" sz="3600" dirty="0" smtClean="0"/>
              <a:t>是他们充满盼望、孜孜以求</a:t>
            </a:r>
            <a:endParaRPr lang="en-US" altLang="zh-CN" sz="3600" dirty="0" smtClean="0"/>
          </a:p>
          <a:p>
            <a:r>
              <a:rPr lang="zh-CN" altLang="en-US" sz="3600" dirty="0"/>
              <a:t>他</a:t>
            </a:r>
            <a:r>
              <a:rPr lang="zh-CN" altLang="en-US" sz="3600" dirty="0" smtClean="0"/>
              <a:t>们寻求关于人类永恒命运的奥秘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欢喜取决于寻求什么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在世上寻求的东西没有永恒意义</a:t>
            </a:r>
            <a:endParaRPr lang="en-US" altLang="zh-CN" sz="3600" dirty="0" smtClean="0"/>
          </a:p>
          <a:p>
            <a:r>
              <a:rPr lang="zh-CN" altLang="en-US" sz="3600" dirty="0" smtClean="0"/>
              <a:t>我们仍在</a:t>
            </a:r>
            <a:r>
              <a:rPr lang="zh-CN" altLang="en-US" sz="3600" dirty="0"/>
              <a:t>孜孜以</a:t>
            </a:r>
            <a:r>
              <a:rPr lang="zh-CN" altLang="en-US" sz="3600" dirty="0" smtClean="0"/>
              <a:t>求的都是什么？</a:t>
            </a:r>
            <a:endParaRPr lang="en-US" altLang="zh-CN" sz="3600" dirty="0" smtClean="0"/>
          </a:p>
          <a:p>
            <a:r>
              <a:rPr lang="zh-CN" altLang="en-US" sz="3600" dirty="0"/>
              <a:t>在超越世界的层面才有真正喜乐</a:t>
            </a:r>
            <a:endParaRPr lang="en-US" altLang="zh-CN" sz="3600" dirty="0"/>
          </a:p>
          <a:p>
            <a:r>
              <a:rPr lang="zh-CN" altLang="en-US" sz="3600" dirty="0" smtClean="0"/>
              <a:t>跟随三个博士来寻求人类救主吧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1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欢喜取决于走什么道路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喜乐平安与人生道路密切相关</a:t>
            </a:r>
            <a:endParaRPr lang="en-US" altLang="zh-CN" sz="3600" dirty="0" smtClean="0"/>
          </a:p>
          <a:p>
            <a:r>
              <a:rPr lang="zh-CN" altLang="en-US" sz="3600" dirty="0" smtClean="0"/>
              <a:t>找到崇高目标就坚定向前走</a:t>
            </a:r>
            <a:endParaRPr lang="en-US" altLang="zh-CN" sz="3600" dirty="0" smtClean="0"/>
          </a:p>
          <a:p>
            <a:r>
              <a:rPr lang="zh-CN" altLang="en-US" sz="3600" dirty="0" smtClean="0"/>
              <a:t>人生可能会走弯路、错路</a:t>
            </a:r>
            <a:endParaRPr lang="en-US" altLang="zh-CN" sz="3600" dirty="0" smtClean="0"/>
          </a:p>
          <a:p>
            <a:r>
              <a:rPr lang="zh-CN" altLang="en-US" sz="3600" dirty="0" smtClean="0"/>
              <a:t>圣经指引正确道路，人却反应不同</a:t>
            </a:r>
            <a:endParaRPr lang="en-US" altLang="zh-CN" sz="3600" dirty="0" smtClean="0"/>
          </a:p>
          <a:p>
            <a:r>
              <a:rPr lang="zh-CN" altLang="en-US" sz="3600" dirty="0"/>
              <a:t>按什</a:t>
            </a:r>
            <a:r>
              <a:rPr lang="zh-CN" altLang="en-US" sz="3600" dirty="0" smtClean="0"/>
              <a:t>么路径寻求主十分重要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8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76819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欢喜取决于走什么道路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1946"/>
            <a:ext cx="7886700" cy="4935017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人</a:t>
            </a:r>
            <a:r>
              <a:rPr lang="zh-CN" altLang="en-US" sz="3600" dirty="0" smtClean="0"/>
              <a:t>类救主不是生在帝王之家</a:t>
            </a:r>
            <a:endParaRPr lang="en-US" altLang="zh-CN" sz="3600" dirty="0" smtClean="0"/>
          </a:p>
          <a:p>
            <a:r>
              <a:rPr lang="zh-CN" altLang="en-US" sz="3600" dirty="0"/>
              <a:t>人类</a:t>
            </a:r>
            <a:r>
              <a:rPr lang="zh-CN" altLang="en-US" sz="3600" dirty="0" smtClean="0"/>
              <a:t>救主耶稣降生在马槽里</a:t>
            </a:r>
            <a:endParaRPr lang="en-US" altLang="zh-CN" sz="3600" dirty="0" smtClean="0"/>
          </a:p>
          <a:p>
            <a:r>
              <a:rPr lang="zh-CN" altLang="en-US" sz="3600" dirty="0" smtClean="0"/>
              <a:t>找到了真正救主心里大大欢喜</a:t>
            </a:r>
            <a:endParaRPr lang="en-US" altLang="zh-CN" sz="3600" dirty="0" smtClean="0"/>
          </a:p>
          <a:p>
            <a:r>
              <a:rPr lang="zh-CN" altLang="en-US" sz="3600" dirty="0" smtClean="0"/>
              <a:t>你踏上了正确的寻求之路吗？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0F26-95A1-4E5E-863E-621FC134B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1117</Words>
  <Application>Microsoft Office PowerPoint</Application>
  <PresentationFormat>On-screen Show (4:3)</PresentationFormat>
  <Paragraphs>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KaiTi</vt:lpstr>
      <vt:lpstr>黑体</vt:lpstr>
      <vt:lpstr>SimSun</vt:lpstr>
      <vt:lpstr>Arial</vt:lpstr>
      <vt:lpstr>Bradley Hand ITC</vt:lpstr>
      <vt:lpstr>Calibri</vt:lpstr>
      <vt:lpstr>Georgia</vt:lpstr>
      <vt:lpstr>Times New Roman</vt:lpstr>
      <vt:lpstr>Office Theme</vt:lpstr>
      <vt:lpstr>恭 祝 大 家  圣  诞  快  乐 新  年  好 Merry Christmas &amp; Happy New Year</vt:lpstr>
      <vt:lpstr>大大 的</vt:lpstr>
      <vt:lpstr>PowerPoint Presentation</vt:lpstr>
      <vt:lpstr>圣诞节：欢喜快乐的节日</vt:lpstr>
      <vt:lpstr>1. 欢喜取决于寻求什么</vt:lpstr>
      <vt:lpstr>1. 欢喜取决于寻求什么</vt:lpstr>
      <vt:lpstr>1. 欢喜取决于寻求什么</vt:lpstr>
      <vt:lpstr>2. 欢喜取决于走什么道路</vt:lpstr>
      <vt:lpstr>2. 欢喜取决于走什么道路</vt:lpstr>
      <vt:lpstr>3. 欢喜取决于能给出什么</vt:lpstr>
      <vt:lpstr>3. 欢喜取决于能给出什么</vt:lpstr>
      <vt:lpstr>3. 欢喜取决于能给出什么</vt:lpstr>
      <vt:lpstr>3. 欢喜取决于能给出什么</vt:lpstr>
      <vt:lpstr>结 语： 愿我们都     大大的欢喜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大大的欢喜</dc:title>
  <dc:creator>DonLi</dc:creator>
  <cp:lastModifiedBy>DonLi</cp:lastModifiedBy>
  <cp:revision>35</cp:revision>
  <dcterms:created xsi:type="dcterms:W3CDTF">2017-12-02T12:12:47Z</dcterms:created>
  <dcterms:modified xsi:type="dcterms:W3CDTF">2017-12-23T13:02:07Z</dcterms:modified>
</cp:coreProperties>
</file>