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4EE014-DEB1-4862-A576-A87504E4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2" y="954338"/>
            <a:ext cx="5264458" cy="470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172DC-02EB-4234-8D97-2196B8FF1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72D12BE-4153-4253-A84D-3314AE0F4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829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00C040E-1AF5-4E0D-A1B5-0856B9F8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365" y="1014767"/>
            <a:ext cx="9874517" cy="42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E03A7BB-9BA0-47BB-88D4-2D7D7D23D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667" y="1186588"/>
            <a:ext cx="8915400" cy="25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E29CF0-BB7E-49B4-B49C-847E9117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797" y="1064701"/>
            <a:ext cx="9928272" cy="29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0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8D66DB-40C5-434A-AD33-658984C8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487" y="1162268"/>
            <a:ext cx="7714695" cy="48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6FBF93-A077-410B-BBEB-6AD88A39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95" y="1751731"/>
            <a:ext cx="6542399" cy="31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E21F43-7AC7-4514-A563-15CA43BE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69" y="1071978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90C36F-F9BB-40D3-AE72-A5482504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16" y="1422831"/>
            <a:ext cx="10391002" cy="34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A692D1-801F-4886-98AE-1A57B588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11" y="1370837"/>
            <a:ext cx="10694663" cy="41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05D9EC-C390-428F-AF0D-D261B976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60" y="1283516"/>
            <a:ext cx="104679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513A9EE-6C6D-4683-BB8C-FD5B357B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848" y="1580040"/>
            <a:ext cx="9367438" cy="30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49D455B-4296-4FBF-8000-27B71E230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34" y="1148178"/>
            <a:ext cx="10034400" cy="42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5CDD45D-2D0E-4DA5-9E3D-1527E3AA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77" y="1411550"/>
            <a:ext cx="10250155" cy="33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139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2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Yu Shen</dc:creator>
  <cp:lastModifiedBy>LRC Sound Booth</cp:lastModifiedBy>
  <cp:revision>2</cp:revision>
  <dcterms:created xsi:type="dcterms:W3CDTF">2017-12-31T00:12:19Z</dcterms:created>
  <dcterms:modified xsi:type="dcterms:W3CDTF">2017-12-31T14:39:27Z</dcterms:modified>
</cp:coreProperties>
</file>