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7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8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DE9D4-36D1-490B-B4AC-6024A8210086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510B7-F81E-4E61-AC05-706DB69F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nbible.com/1_john/2-17.ht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nbible.com/philippians/3-7.ht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nbible.com/deuteronomy/29-29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 蒙神恩典， 我参加了中国福音大会</a:t>
            </a:r>
            <a:r>
              <a:rPr lang="en-US" altLang="zh-CN" dirty="0"/>
              <a:t>2017</a:t>
            </a:r>
            <a:r>
              <a:rPr lang="zh-CN" altLang="en-US" dirty="0"/>
              <a:t>年底在芝加哥举办的属灵盛宴。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F615-2C23-4CE3-A7A7-17F50B9CD7F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64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小时候家里穷，每年只有到春节期间才能吃一点肉。平时最希望哪家有一点红白喜事， 因为那就意味着可以享受很丰盛的宴席。所以在宴席前几天就向往着那一天快点到来。 宴席过后好几天都还在回味。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F615-2C23-4CE3-A7A7-17F50B9CD7F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75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马太福音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节：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饥渴慕义的人有福了，因为他们必得饱足。我在这次大会上觉得得到了很大的饱足。 </a:t>
            </a:r>
            <a:r>
              <a:rPr lang="zh-CN" altLang="en-US" dirty="0"/>
              <a:t>属灵大餐真丰富， 我只能领受很小一部分，我印象比较深刻的几个题目：。。。 现在要在</a:t>
            </a:r>
            <a:r>
              <a:rPr lang="en-US" altLang="zh-CN" dirty="0"/>
              <a:t>10</a:t>
            </a:r>
            <a:r>
              <a:rPr lang="zh-CN" altLang="en-US" dirty="0"/>
              <a:t>分钟内向你们介绍， 实在是有点不容易。这是这次大会的手册， 若你们有谁对具体的主题感兴趣，可以私下与我交流。现在我就以信主的几个状态谈谈我的感受。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F615-2C23-4CE3-A7A7-17F50B9CD7F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77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这里我会谈到信主的四种状态。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F615-2C23-4CE3-A7A7-17F50B9CD7F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36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龚文辉的布道把从来没有听说过的状态描述得很精彩。他在接触到圣经之前问了几个问题， 但都没有答案， 我在刚到加拿大时，碰到有人给我们传福音， 心里第一反应就是：他给我传福音有什么目的？ 现在明白了， 罗马书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14</a:t>
            </a:r>
            <a:r>
              <a:rPr lang="zh-CN" altLang="en-US" dirty="0"/>
              <a:t>， 然而人未曾信他，怎能求他呢？未曾听见他，怎能信他呢？没有传道的，怎能听见呢？ 马太</a:t>
            </a:r>
            <a:r>
              <a:rPr lang="en-US" altLang="zh-CN" dirty="0"/>
              <a:t>28</a:t>
            </a:r>
            <a:r>
              <a:rPr lang="zh-CN" altLang="en-US" dirty="0"/>
              <a:t>：</a:t>
            </a:r>
            <a:r>
              <a:rPr lang="en-US" altLang="zh-CN" dirty="0"/>
              <a:t>19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所以你们要去，使万民作我的门徒，奉父子圣灵的名，给他们施洗。这就是这些</a:t>
            </a:r>
            <a:r>
              <a:rPr lang="zh-CN" altLang="en-US" dirty="0"/>
              <a:t>从来没有听说过的人的希望！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F615-2C23-4CE3-A7A7-17F50B9CD7F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02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不虔 </a:t>
            </a:r>
            <a:r>
              <a:rPr lang="en-CA" altLang="zh-CN" dirty="0"/>
              <a:t>— </a:t>
            </a:r>
            <a:r>
              <a:rPr lang="zh-CN" altLang="en-US" dirty="0"/>
              <a:t>对神不正，没有敬虔</a:t>
            </a:r>
            <a:endParaRPr lang="en-CA" altLang="zh-CN" dirty="0"/>
          </a:p>
          <a:p>
            <a:pPr lvl="1"/>
            <a:r>
              <a:rPr lang="zh-CN" altLang="en-US" dirty="0"/>
              <a:t>不义 </a:t>
            </a:r>
            <a:r>
              <a:rPr lang="en-CA" altLang="zh-CN" dirty="0"/>
              <a:t>—</a:t>
            </a:r>
            <a:r>
              <a:rPr lang="en-US" altLang="zh-CN" dirty="0"/>
              <a:t> </a:t>
            </a:r>
            <a:r>
              <a:rPr lang="zh-CN" altLang="en-US" dirty="0"/>
              <a:t>对人不当，失去公义</a:t>
            </a:r>
            <a:endParaRPr lang="en-CA" altLang="zh-CN" dirty="0"/>
          </a:p>
          <a:p>
            <a:pPr lvl="1"/>
            <a:endParaRPr lang="en-CA" altLang="zh-CN" dirty="0"/>
          </a:p>
          <a:p>
            <a:pPr lvl="1"/>
            <a:r>
              <a:rPr lang="zh-CN" altLang="en-US" dirty="0"/>
              <a:t>明知有神，却矢口否认</a:t>
            </a:r>
            <a:endParaRPr lang="en-CA" altLang="zh-CN" dirty="0"/>
          </a:p>
          <a:p>
            <a:pPr lvl="1"/>
            <a:r>
              <a:rPr lang="zh-CN" altLang="en-US" dirty="0"/>
              <a:t>明知有神，却崇拜偶像</a:t>
            </a:r>
            <a:endParaRPr lang="en-CA" altLang="zh-CN" dirty="0"/>
          </a:p>
          <a:p>
            <a:pPr lvl="1"/>
            <a:r>
              <a:rPr lang="zh-CN" altLang="en-US" dirty="0"/>
              <a:t>明知有神，却阻挡真理</a:t>
            </a:r>
            <a:endParaRPr lang="en-CA" altLang="zh-CN" dirty="0"/>
          </a:p>
          <a:p>
            <a:pPr lvl="1"/>
            <a:r>
              <a:rPr lang="zh-CN" altLang="en-US" dirty="0"/>
              <a:t>明知有神，却怨恨神</a:t>
            </a:r>
            <a:endParaRPr lang="en-CA" altLang="zh-CN" dirty="0"/>
          </a:p>
          <a:p>
            <a:pPr lvl="1"/>
            <a:endParaRPr lang="en-CA" altLang="zh-CN" dirty="0"/>
          </a:p>
          <a:p>
            <a:pPr lvl="1"/>
            <a:r>
              <a:rPr lang="zh-CN" altLang="en-US" dirty="0"/>
              <a:t>情欲的败坏， </a:t>
            </a:r>
            <a:endParaRPr lang="en-CA" altLang="zh-CN" dirty="0"/>
          </a:p>
          <a:p>
            <a:pPr lvl="1"/>
            <a:r>
              <a:rPr lang="zh-CN" altLang="en-US" dirty="0"/>
              <a:t>心思的败坏</a:t>
            </a:r>
            <a:endParaRPr lang="en-CA" altLang="zh-CN" dirty="0"/>
          </a:p>
          <a:p>
            <a:pPr lvl="1"/>
            <a:r>
              <a:rPr lang="zh-CN" altLang="en-US" dirty="0"/>
              <a:t>行为的败坏。我一个朋友说， 不能信基督， 信了以后就不能做很多很享受的事情了。</a:t>
            </a:r>
            <a:endParaRPr lang="en-CA" altLang="zh-CN" dirty="0"/>
          </a:p>
          <a:p>
            <a:pPr lvl="1"/>
            <a:endParaRPr lang="en-CA" altLang="zh-CN" dirty="0"/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这里特别注意任凭二字。 唐崇荣 讲过：</a:t>
            </a: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任凭」是为那些自以为有足够自由反对上帝的人所预备的。当上帝不再干预你的时候，你还以为你很自由、以为你很幸福、以为你正在享受，但你不知道你正处在最危险的中间！神的任凭，就是人的绝对自由；而人的绝对自由，就是神给你最危险的一个时刻。 唐崇荣讲的关于任凭有很好的比喻，你们可以上网搜索一下。</a:t>
            </a:r>
            <a:endParaRPr lang="en-CA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CA" altLang="zh-CN" dirty="0"/>
          </a:p>
          <a:p>
            <a:pPr lvl="1"/>
            <a:endParaRPr lang="en-CA" altLang="zh-CN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F615-2C23-4CE3-A7A7-17F50B9CD7FD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39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都不是从父来的，乃是从世界来的。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17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这世界和其上的情欲都要过去，唯独遵行神旨意的，是永远常存。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F615-2C23-4CE3-A7A7-17F50B9CD7FD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34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这次大会王峙军牧师讲了一个信息： 作神有用的百姓， 大家可以看看耶利米书</a:t>
            </a:r>
            <a:r>
              <a:rPr lang="en-US" altLang="zh-CN" dirty="0"/>
              <a:t>13</a:t>
            </a:r>
            <a:r>
              <a:rPr lang="zh-CN" altLang="en-US" dirty="0"/>
              <a:t>：</a:t>
            </a:r>
            <a:r>
              <a:rPr lang="en-US" altLang="zh-CN" dirty="0"/>
              <a:t>1-11</a:t>
            </a:r>
            <a:r>
              <a:rPr lang="zh-CN" altLang="en-US" dirty="0"/>
              <a:t>看看耶利米是怎么听从神的话的。我们要做盐做光，不要失了味，丢在外面，被人践踏了， 不要被神从口中吐出来了。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F615-2C23-4CE3-A7A7-17F50B9CD7FD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2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陈维恩牧师在一个小岛上宣教，那里一共</a:t>
            </a:r>
            <a:r>
              <a:rPr lang="en-US" altLang="zh-CN" dirty="0"/>
              <a:t>2000</a:t>
            </a:r>
            <a:r>
              <a:rPr lang="zh-CN" altLang="en-US" dirty="0"/>
              <a:t>人，没有文字，条件很艰苦。他和几个宣道士在那里学习当地的语言，创造当地的文字，翻译圣经，从</a:t>
            </a:r>
            <a:r>
              <a:rPr lang="en-US" altLang="zh-CN" dirty="0"/>
              <a:t>2012</a:t>
            </a:r>
            <a:r>
              <a:rPr lang="zh-CN" altLang="en-US" dirty="0"/>
              <a:t>年开始在那里，直到最近才回来。 有人恭喜他做了自己喜欢的事， 美梦成真， 他说他觉得在美国的生活更加舒适。他引用圣经里的语句：</a:t>
            </a:r>
            <a:endParaRPr lang="en-CA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哥林多后书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/>
              <a:t>15 </a:t>
            </a:r>
            <a:r>
              <a:rPr lang="zh-CN" altLang="en-US" dirty="0"/>
              <a:t>并且他替众人死，是叫那些活着的人不再为自己活，乃为替他们死而复活的主活。 </a:t>
            </a:r>
            <a:endParaRPr lang="en-CA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腓立比书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7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只是我先前以为于我有益的，我现在因基督都当做有损的。</a:t>
            </a:r>
            <a:endParaRPr lang="en-CA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天国好像宝贝藏在地里，人遇见了就把它藏起来，欢欢喜喜地去变卖一切所有的，买这块地。这里是欢欢喜喜地去变卖一切所有的。</a:t>
            </a:r>
            <a:endParaRPr lang="en-CA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陈维恩牧师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表示，在巴紐醒來的每個早晨，如果沒有神的幫助，他也無法做下去，這跟他個人一點關係也沒有，他所做的一切宣教事工，都是從神來的。他告訴自已「如果天堂及永恆是真的，那麼所遇到的挫折又算什麼？」</a:t>
            </a:r>
          </a:p>
          <a:p>
            <a:endParaRPr lang="en-CA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李为民：圣灵亲自对我说话。</a:t>
            </a:r>
            <a:endParaRPr lang="en-CA" altLang="zh-CN" dirty="0"/>
          </a:p>
          <a:p>
            <a:r>
              <a:rPr lang="zh-CN" altLang="en-US" dirty="0"/>
              <a:t>李为民： 这是一个礼物。没有人能保证得到这个礼物， 但是他推荐我看一本书， 名叫 </a:t>
            </a:r>
            <a:r>
              <a:rPr lang="en-CA" altLang="zh-CN" dirty="0"/>
              <a:t>The Practice of the Presence of God- Brother Lawrence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问大家熟悉的龚明鹏牧师，他说在申命记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29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29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隐秘的事是属耶和华我们神的，唯有明显的事是永远属我们和我们子孙的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我们先学会听明显的事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endParaRPr lang="en-CA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F615-2C23-4CE3-A7A7-17F50B9CD7FD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54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林建忠弟兄分享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45"/>
            <a:ext cx="10515600" cy="16865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40"/>
            <a:ext cx="10515600" cy="4739640"/>
          </a:xfrm>
        </p:spPr>
        <p:txBody>
          <a:bodyPr/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：11圣灵向众教会所说的话，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凡有耳的，就应当听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。得胜的，必不受第二次死的害。”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730"/>
            <a:ext cx="10515600" cy="83566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  神有用的百姓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65" y="961390"/>
            <a:ext cx="11928475" cy="57232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1耶和华对我如此说：“你去买一根麻布带子束腰，不可放在水中。”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2我就照着耶和华的话，买了一根带子束腰。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3耶和华的话第二次临到我说：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4“要拿着你所买的腰带，就是你腰上的带子，起来往幼发拉底河去，将腰带藏在那里的磐石穴中。”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5我就去，照着耶和华所吩咐我的，将腰带藏在幼发拉底河边。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65" y="148590"/>
            <a:ext cx="11928475" cy="6536055"/>
          </a:xfrm>
        </p:spPr>
        <p:txBody>
          <a:bodyPr/>
          <a:lstStyle/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6过了多日，耶和华对我说：“你起来往幼发拉底河去，将我吩咐你藏在那里的腰带取出来。”</a:t>
            </a:r>
          </a:p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7我就往幼发拉底河去，将腰带从我所藏的地方刨出来。见腰带已经变坏，毫无用了。</a:t>
            </a:r>
          </a:p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8耶和华的话临到我说：9“耶和华如此说：我必照样败坏犹大的骄傲和耶路撒冷的大骄傲。</a:t>
            </a:r>
          </a:p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10这恶民不肯听我的话，按自己顽梗的心而行，随从别神，侍奉敬拜，他们也必像这腰带变为无用。</a:t>
            </a:r>
          </a:p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11耶和华说：腰带怎样紧贴人腰，照样，我也使以色列全家和犹大全家紧贴我，好叫他们属我为子民，使我得名声，得颂赞，得荣耀。他们却不肯听。”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65" y="148590"/>
            <a:ext cx="11928475" cy="6536055"/>
          </a:xfrm>
        </p:spPr>
        <p:txBody>
          <a:bodyPr>
            <a:normAutofit lnSpcReduction="10000"/>
          </a:bodyPr>
          <a:lstStyle/>
          <a:p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1耶和华对我如此说：“你去买一根麻布带子束腰，不可放在水中。”</a:t>
            </a:r>
          </a:p>
          <a:p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我就照着</a:t>
            </a:r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耶和华的话，买了一根带子束腰。3耶和华的话第二次临到我说：</a:t>
            </a:r>
          </a:p>
          <a:p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4“要拿着你所买的腰带，就是你腰上的带子，起来往幼发拉底河去，将腰带藏在那里的磐石穴中。”</a:t>
            </a:r>
          </a:p>
          <a:p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我就去</a:t>
            </a:r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，照着耶和华所吩咐我的，将腰带藏在幼发拉底河边。</a:t>
            </a:r>
          </a:p>
          <a:p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6过了多日，耶和华对我说：“你起来往幼发拉底河去，将我吩咐你藏在那里的腰带取出来。”</a:t>
            </a:r>
          </a:p>
          <a:p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我就往</a:t>
            </a:r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幼发拉底河去，将腰带从我所藏的地方刨出来。见腰带已经变坏，毫无用了。</a:t>
            </a:r>
          </a:p>
          <a:p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65" y="148590"/>
            <a:ext cx="11928475" cy="6536055"/>
          </a:xfrm>
        </p:spPr>
        <p:txBody>
          <a:bodyPr/>
          <a:lstStyle/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8耶和华的话临到我说：</a:t>
            </a: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9“耶和华如此说：我必照样败坏犹大的骄傲和耶路撒冷的大骄傲。</a:t>
            </a: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这恶民不肯听我的话，按自己顽梗的心而行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，随从别神，侍奉敬拜，他们也必像这腰带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变为无用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11耶和华说：腰带怎样紧贴人腰，照样，我也使以色列全家和犹大全家紧贴我，好叫他们属我为子民，使我得名声，得颂赞，得荣耀。他们却不肯听。”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E9355F-FFCC-483F-9452-591FD429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1500" b="1" dirty="0"/>
              <a:t>属灵盛宴</a:t>
            </a:r>
            <a:endParaRPr lang="en-CA" altLang="zh-CN" sz="11500" b="1" dirty="0"/>
          </a:p>
          <a:p>
            <a:pPr marL="0" indent="0" algn="ctr">
              <a:buNone/>
            </a:pPr>
            <a:r>
              <a:rPr lang="zh-CN" altLang="en-US" dirty="0"/>
              <a:t>中国福音大会</a:t>
            </a:r>
            <a:r>
              <a:rPr lang="en-US" altLang="zh-CN" dirty="0"/>
              <a:t>2017</a:t>
            </a:r>
            <a:r>
              <a:rPr lang="zh-CN" altLang="en-US" dirty="0"/>
              <a:t>有</a:t>
            </a:r>
            <a:r>
              <a:rPr lang="zh-CN" altLang="en-US" dirty="0" smtClean="0"/>
              <a:t>感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任全德弟兄分享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19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A58A4E0-46EB-4E1C-B22C-57189ADC1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9" y="298925"/>
            <a:ext cx="10458483" cy="62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7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4F87963-2CD2-4C4B-8769-979F07332C6A}"/>
              </a:ext>
            </a:extLst>
          </p:cNvPr>
          <p:cNvSpPr txBox="1"/>
          <p:nvPr/>
        </p:nvSpPr>
        <p:spPr>
          <a:xfrm>
            <a:off x="2006600" y="1308100"/>
            <a:ext cx="869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Erwin </a:t>
            </a:r>
            <a:r>
              <a:rPr lang="en-US" altLang="zh-CN" dirty="0" err="1"/>
              <a:t>Lutzer</a:t>
            </a:r>
            <a:r>
              <a:rPr lang="zh-CN" altLang="en-US" dirty="0"/>
              <a:t>牧师</a:t>
            </a:r>
            <a:r>
              <a:rPr lang="en-CA" altLang="zh-CN" dirty="0"/>
              <a:t>		</a:t>
            </a:r>
            <a:r>
              <a:rPr lang="zh-CN" altLang="en-US" sz="2400" b="1" dirty="0"/>
              <a:t>保守你的心</a:t>
            </a:r>
            <a:endParaRPr lang="en-US" altLang="zh-CN" b="1" dirty="0"/>
          </a:p>
          <a:p>
            <a:r>
              <a:rPr lang="zh-CN" altLang="en-US" dirty="0"/>
              <a:t>王峙军牧师 </a:t>
            </a:r>
            <a:r>
              <a:rPr lang="en-CA" altLang="zh-CN" dirty="0"/>
              <a:t>		</a:t>
            </a:r>
            <a:r>
              <a:rPr lang="zh-CN" altLang="en-US" sz="2400" b="1" dirty="0"/>
              <a:t>作神守约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有用的百姓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什么是神灵充满</a:t>
            </a:r>
            <a:endParaRPr lang="en-CA" altLang="zh-CN" b="1" dirty="0"/>
          </a:p>
          <a:p>
            <a:r>
              <a:rPr lang="zh-CN" altLang="en-US" dirty="0"/>
              <a:t>刘传章牧师</a:t>
            </a:r>
            <a:r>
              <a:rPr lang="en-CA" altLang="zh-CN" dirty="0"/>
              <a:t>		</a:t>
            </a:r>
            <a:r>
              <a:rPr lang="zh-CN" altLang="en-US" sz="2400" b="1" dirty="0"/>
              <a:t>耶稣论世界</a:t>
            </a:r>
            <a:endParaRPr lang="zh-CN" altLang="en-US" b="1" dirty="0"/>
          </a:p>
          <a:p>
            <a:r>
              <a:rPr lang="zh-CN" altLang="en-US" dirty="0"/>
              <a:t>洪予健牧师</a:t>
            </a:r>
            <a:r>
              <a:rPr lang="en-CA" altLang="zh-CN" dirty="0"/>
              <a:t>		</a:t>
            </a:r>
            <a:r>
              <a:rPr lang="zh-CN" altLang="en-US" sz="2400" b="1" dirty="0"/>
              <a:t>你为何要信</a:t>
            </a:r>
            <a:endParaRPr lang="en-CA" altLang="zh-CN" b="1" dirty="0"/>
          </a:p>
          <a:p>
            <a:r>
              <a:rPr lang="zh-CN" altLang="en-US" dirty="0"/>
              <a:t>龚明鹏牧师</a:t>
            </a:r>
            <a:r>
              <a:rPr lang="en-CA" altLang="zh-CN" dirty="0"/>
              <a:t>		</a:t>
            </a:r>
            <a:r>
              <a:rPr lang="zh-CN" altLang="en-US" sz="2400" b="1" dirty="0"/>
              <a:t>耶稣是真理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生命</a:t>
            </a:r>
            <a:endParaRPr lang="en-CA" altLang="zh-CN" b="1" dirty="0"/>
          </a:p>
          <a:p>
            <a:r>
              <a:rPr lang="zh-CN" altLang="en-US" dirty="0"/>
              <a:t>陈维恩牧师 龚文辉牧师 </a:t>
            </a:r>
            <a:r>
              <a:rPr lang="en-CA" altLang="zh-CN" dirty="0"/>
              <a:t>	</a:t>
            </a:r>
            <a:r>
              <a:rPr lang="zh-CN" altLang="en-US" sz="2400" b="1" dirty="0"/>
              <a:t>宣教事工</a:t>
            </a:r>
            <a:endParaRPr lang="en-CA" altLang="zh-CN" b="1" dirty="0"/>
          </a:p>
          <a:p>
            <a:r>
              <a:rPr lang="zh-CN" altLang="en-US" dirty="0"/>
              <a:t>周晓勤</a:t>
            </a:r>
            <a:r>
              <a:rPr lang="en-CA" altLang="zh-CN" dirty="0"/>
              <a:t>			</a:t>
            </a:r>
            <a:r>
              <a:rPr lang="zh-CN" altLang="en-US" sz="2400" b="1" dirty="0"/>
              <a:t>培养孩子终身受用的好习惯</a:t>
            </a:r>
            <a:endParaRPr lang="en-US" altLang="zh-CN" sz="2400" b="1" dirty="0"/>
          </a:p>
          <a:p>
            <a:r>
              <a:rPr lang="en-US" altLang="zh-CN" dirty="0"/>
              <a:t>			</a:t>
            </a:r>
            <a:r>
              <a:rPr lang="zh-CN" altLang="en-US" sz="2400" b="1" dirty="0"/>
              <a:t>性侵的预防及处理</a:t>
            </a:r>
            <a:endParaRPr lang="en-CA" altLang="zh-CN" sz="2400" b="1" dirty="0"/>
          </a:p>
          <a:p>
            <a:r>
              <a:rPr lang="zh-CN" altLang="en-US" dirty="0"/>
              <a:t>石平男</a:t>
            </a:r>
            <a:r>
              <a:rPr lang="en-US" altLang="zh-CN" dirty="0"/>
              <a:t>/</a:t>
            </a:r>
            <a:r>
              <a:rPr lang="zh-CN" altLang="en-US" dirty="0"/>
              <a:t>彭晖</a:t>
            </a:r>
            <a:r>
              <a:rPr lang="en-CA" altLang="zh-CN" dirty="0"/>
              <a:t>		</a:t>
            </a:r>
            <a:r>
              <a:rPr lang="zh-CN" altLang="en-US" sz="2400" b="1" dirty="0"/>
              <a:t>靠主战胜抑郁症</a:t>
            </a:r>
            <a:r>
              <a:rPr lang="en-CA" altLang="zh-CN" dirty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46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8787C-BC95-495C-85EC-FC272DF9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四种状态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A0727B-48F4-4499-809D-E1CEB157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）从来没有听说过</a:t>
            </a:r>
            <a:endParaRPr lang="en-CA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）听过，但还没有信</a:t>
            </a:r>
            <a:endParaRPr lang="en-CA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）只能吃奶的基督徒</a:t>
            </a:r>
            <a:endParaRPr lang="en-CA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）神忠心的仆人</a:t>
            </a:r>
            <a:endParaRPr lang="en-CA" altLang="zh-CN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4BC948-47A3-48EE-BD14-B5FC2F34E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66" y="681037"/>
            <a:ext cx="6550342" cy="46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6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AD3F9-55E0-4F9F-86E5-250C6A991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）从来没有听说过</a:t>
            </a:r>
            <a:r>
              <a:rPr lang="en-CA" altLang="zh-CN" dirty="0"/>
              <a:t/>
            </a:r>
            <a:br>
              <a:rPr lang="en-CA" altLang="zh-CN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F3E837-45ED-4C09-AF75-492E95C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0200"/>
            <a:ext cx="9144000" cy="2387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zh-CN" altLang="en-US" dirty="0"/>
              <a:t>迷茫的人：</a:t>
            </a:r>
            <a:endParaRPr lang="en-CA" altLang="zh-CN" dirty="0"/>
          </a:p>
          <a:p>
            <a:pPr algn="l"/>
            <a:r>
              <a:rPr lang="en-CA" altLang="zh-CN" dirty="0"/>
              <a:t>	</a:t>
            </a:r>
            <a:r>
              <a:rPr lang="zh-CN" altLang="en-US" dirty="0"/>
              <a:t>人为什么会死？</a:t>
            </a:r>
            <a:endParaRPr lang="en-CA" altLang="zh-CN" dirty="0"/>
          </a:p>
          <a:p>
            <a:pPr algn="l"/>
            <a:r>
              <a:rPr lang="en-CA" dirty="0"/>
              <a:t>	</a:t>
            </a:r>
            <a:r>
              <a:rPr lang="zh-CN" altLang="en-US" dirty="0"/>
              <a:t>我的前途在哪里？</a:t>
            </a:r>
            <a:endParaRPr lang="en-CA" altLang="zh-CN" dirty="0"/>
          </a:p>
          <a:p>
            <a:pPr algn="l"/>
            <a:r>
              <a:rPr lang="en-CA" dirty="0"/>
              <a:t>	</a:t>
            </a:r>
            <a:r>
              <a:rPr lang="zh-CN" altLang="en-US" dirty="0"/>
              <a:t>人为什么不满足？</a:t>
            </a:r>
            <a:endParaRPr lang="en-CA" altLang="zh-CN" dirty="0"/>
          </a:p>
          <a:p>
            <a:pPr algn="l"/>
            <a:r>
              <a:rPr lang="en-CA" dirty="0"/>
              <a:t>	</a:t>
            </a:r>
            <a:r>
              <a:rPr lang="zh-CN" altLang="en-US" dirty="0"/>
              <a:t>人生为什么没有平安？</a:t>
            </a:r>
            <a:endParaRPr lang="en-CA" altLang="zh-CN" dirty="0"/>
          </a:p>
          <a:p>
            <a:pPr algn="l"/>
            <a:r>
              <a:rPr lang="en-CA" dirty="0"/>
              <a:t>	</a:t>
            </a:r>
            <a:r>
              <a:rPr lang="zh-CN" altLang="en-US" dirty="0"/>
              <a:t>人的生命为什么那么脆弱？</a:t>
            </a:r>
            <a:endParaRPr lang="en-CA" altLang="zh-CN" dirty="0"/>
          </a:p>
          <a:p>
            <a:pPr algn="l"/>
            <a:endParaRPr lang="en-CA" dirty="0"/>
          </a:p>
          <a:p>
            <a:pPr algn="l"/>
            <a:r>
              <a:rPr lang="zh-CN" altLang="en-US" dirty="0"/>
              <a:t>传福音的人有什么目的？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7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8740"/>
            <a:ext cx="10515600" cy="7162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耶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1--17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910590"/>
            <a:ext cx="11809095" cy="58756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1耶和华的话临到耶利米说：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2“当听这约的话，告诉犹大人和耶路撒冷的居民。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3对他们说：‘耶和华以色列的　神如此说：不听从这约之话的人，必受咒诅。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4这约，是我将你们列祖从埃及地领出来，脱离铁炉的那日所吩咐他们的，说：你们要听从我的话，照我一切所吩咐的去行。这样，你们就作我的子民，我也作你们的　神。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5我好坚定向你们列祖所起的誓，给他们流奶与蜜之地，正如今日一样。’”我就回答说：“耶和华啊，阿们！”</a:t>
            </a: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02AA-C8F1-4747-8E04-BCCD913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）听过，但还没有信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EFA7F0-1BA4-455D-95D0-10577B0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罗</a:t>
            </a:r>
            <a:r>
              <a:rPr lang="en-US" altLang="zh-CN" dirty="0"/>
              <a:t>1</a:t>
            </a:r>
            <a:r>
              <a:rPr lang="en-CA" altLang="zh-CN" dirty="0"/>
              <a:t>:</a:t>
            </a:r>
            <a:r>
              <a:rPr lang="en-US" altLang="zh-CN" dirty="0"/>
              <a:t>18 </a:t>
            </a:r>
            <a:r>
              <a:rPr lang="zh-CN" altLang="en-US" dirty="0"/>
              <a:t>神的愤怒从天上显明在一切不虔不义的人身上</a:t>
            </a:r>
            <a:r>
              <a:rPr lang="en-CA" altLang="zh-CN" dirty="0"/>
              <a:t>.</a:t>
            </a:r>
          </a:p>
          <a:p>
            <a:r>
              <a:rPr lang="zh-CN" altLang="en-US" dirty="0"/>
              <a:t>人与神失去正常关系， 乃是人一切罪恶的根源。</a:t>
            </a:r>
            <a:endParaRPr lang="en-CA" altLang="zh-CN" dirty="0"/>
          </a:p>
          <a:p>
            <a:r>
              <a:rPr lang="zh-CN" altLang="en-US" dirty="0"/>
              <a:t>不虔和阻挡真理</a:t>
            </a:r>
            <a:endParaRPr lang="en-CA" altLang="zh-CN" dirty="0"/>
          </a:p>
          <a:p>
            <a:r>
              <a:rPr lang="zh-CN" altLang="en-US" dirty="0"/>
              <a:t>不义和行不义的事</a:t>
            </a:r>
            <a:endParaRPr lang="en-CA" altLang="zh-CN" dirty="0"/>
          </a:p>
          <a:p>
            <a:r>
              <a:rPr lang="zh-CN" altLang="en-US" dirty="0"/>
              <a:t>任凭</a:t>
            </a:r>
            <a:endParaRPr lang="en-CA" altLang="zh-CN" dirty="0"/>
          </a:p>
          <a:p>
            <a:pPr lvl="2"/>
            <a:r>
              <a:rPr lang="zh-CN" altLang="en-US" dirty="0"/>
              <a:t>罗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28 </a:t>
            </a:r>
            <a:r>
              <a:rPr lang="zh-CN" altLang="en-US" dirty="0"/>
              <a:t>他们既然故意不认识神，神就任凭他们存邪僻的心，行那些不合理的事</a:t>
            </a:r>
            <a:r>
              <a:rPr lang="en-US" altLang="zh-CN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4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E0BBB0-9453-41F3-B4DF-25D44EBF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700" b="1" dirty="0"/>
              <a:t>马斯洛的需求层次理论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0FF7BCA-6AB2-4597-94F2-B6E64B2FB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6329"/>
            <a:ext cx="6579856" cy="4586546"/>
          </a:xfr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51B0DBC-65A3-4B87-BBE0-BADFA6565E1A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B50501A-6873-44D3-A6FA-35ECDBBBFFF8}"/>
              </a:ext>
            </a:extLst>
          </p:cNvPr>
          <p:cNvSpPr/>
          <p:nvPr/>
        </p:nvSpPr>
        <p:spPr>
          <a:xfrm>
            <a:off x="8169349" y="2611735"/>
            <a:ext cx="233355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约一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16</a:t>
            </a:r>
          </a:p>
          <a:p>
            <a:endParaRPr lang="en-CA" altLang="zh-CN" dirty="0"/>
          </a:p>
          <a:p>
            <a:r>
              <a:rPr lang="zh-CN" altLang="en-US" sz="2400" b="1" dirty="0"/>
              <a:t>肉体的情欲、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CA" altLang="zh-CN" sz="2400" b="1" dirty="0"/>
          </a:p>
          <a:p>
            <a:r>
              <a:rPr lang="zh-CN" altLang="en-US" sz="2400" b="1" dirty="0"/>
              <a:t>眼目的情欲、</a:t>
            </a:r>
            <a:endParaRPr lang="en-CA" altLang="zh-CN" sz="2400" b="1" dirty="0"/>
          </a:p>
          <a:p>
            <a:endParaRPr lang="en-CA" altLang="zh-CN" sz="2400" b="1" dirty="0"/>
          </a:p>
          <a:p>
            <a:r>
              <a:rPr lang="zh-CN" altLang="en-US" sz="2400" b="1" dirty="0"/>
              <a:t>今生的骄傲</a:t>
            </a:r>
            <a:endParaRPr lang="en-CA" altLang="zh-CN" sz="2400" b="1" dirty="0"/>
          </a:p>
          <a:p>
            <a:pPr algn="ctr"/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22755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CB257-6E26-4A3E-BD54-4C20E369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）只能吃奶的基督徒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FB4A3C-2736-4D0D-BAD7-E55E39AF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 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13</a:t>
            </a:r>
            <a:r>
              <a:rPr lang="zh-CN" altLang="en-US" dirty="0"/>
              <a:t>凡只能吃奶的，都不熟练仁义的道理，因为他是婴孩。 </a:t>
            </a:r>
            <a:r>
              <a:rPr lang="en-US" altLang="zh-CN" dirty="0"/>
              <a:t>14 </a:t>
            </a:r>
            <a:r>
              <a:rPr lang="zh-CN" altLang="en-US" dirty="0"/>
              <a:t>唯独长大成人的才能吃干粮，他们的心窍习练得通达，就能分辨好歹了。</a:t>
            </a:r>
            <a:endParaRPr lang="en-CA" altLang="zh-CN" dirty="0"/>
          </a:p>
          <a:p>
            <a:r>
              <a:rPr lang="zh-CN" altLang="en-US" dirty="0"/>
              <a:t>光与盐的比喻： 太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13 “</a:t>
            </a:r>
            <a:r>
              <a:rPr lang="zh-CN" altLang="en-US" dirty="0"/>
              <a:t>你们是世上的盐。盐若失了味，怎能叫它再咸呢？以后无用，不过丢在外面，被人践踏了。</a:t>
            </a:r>
            <a:endParaRPr lang="en-CA" altLang="zh-CN" dirty="0"/>
          </a:p>
          <a:p>
            <a:r>
              <a:rPr lang="zh-CN" altLang="en-US" dirty="0"/>
              <a:t>来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16 </a:t>
            </a:r>
            <a:r>
              <a:rPr lang="zh-CN" altLang="en-US" dirty="0"/>
              <a:t>你既如温水，也不冷也不热，所以我必从我口中把你吐出去。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696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C6241-F0D3-4491-8B98-302BA6B2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）神忠心的仆人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C127A4-B57C-42A9-AA8C-64465101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宣教士</a:t>
            </a:r>
            <a:endParaRPr lang="en-CA" altLang="zh-CN" dirty="0"/>
          </a:p>
          <a:p>
            <a:pPr lvl="1"/>
            <a:r>
              <a:rPr lang="zh-CN" altLang="en-US" dirty="0"/>
              <a:t>陈维恩牧师在南太平洋一个小岛上宣教，</a:t>
            </a:r>
            <a:endParaRPr lang="en-CA" altLang="zh-CN" dirty="0"/>
          </a:p>
          <a:p>
            <a:pPr lvl="1"/>
            <a:r>
              <a:rPr lang="zh-CN" altLang="en-US" dirty="0"/>
              <a:t>龚文辉牧师在非洲宣教，</a:t>
            </a:r>
            <a:endParaRPr lang="en-CA" altLang="zh-CN" dirty="0"/>
          </a:p>
          <a:p>
            <a:pPr lvl="1"/>
            <a:r>
              <a:rPr lang="zh-CN" altLang="en-US" dirty="0"/>
              <a:t>李为民：云南山区</a:t>
            </a:r>
            <a:endParaRPr lang="en-CA" altLang="zh-CN" dirty="0"/>
          </a:p>
          <a:p>
            <a:r>
              <a:rPr lang="zh-CN" altLang="en-US" dirty="0"/>
              <a:t>触摸神。</a:t>
            </a:r>
            <a:endParaRPr lang="en-CA" altLang="zh-CN" dirty="0"/>
          </a:p>
          <a:p>
            <a:pPr lvl="1"/>
            <a:r>
              <a:rPr lang="zh-CN" altLang="en-US" dirty="0"/>
              <a:t>为什么能有这么大的决心？</a:t>
            </a:r>
            <a:endParaRPr lang="en-CA" altLang="zh-CN" dirty="0"/>
          </a:p>
          <a:p>
            <a:pPr lvl="1"/>
            <a:r>
              <a:rPr lang="zh-CN" altLang="en-US" dirty="0"/>
              <a:t>怎么才能听到圣灵说话：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03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2A9AEC-3E53-46F4-B8C3-D9BD5DFF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与大家共勉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3B3D14-1EC3-4729-82EC-DEEB8C729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/>
          </a:bodyPr>
          <a:lstStyle/>
          <a:p>
            <a:r>
              <a:rPr lang="zh-CN" altLang="en-US" dirty="0"/>
              <a:t>启示录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17 </a:t>
            </a:r>
            <a:r>
              <a:rPr lang="zh-CN" altLang="en-US" dirty="0"/>
              <a:t>你说“我是富足，已经发了财，一样都不缺”，却不知道你是那困苦、可怜、贫穷、瞎眼、赤身的。</a:t>
            </a:r>
          </a:p>
          <a:p>
            <a:r>
              <a:rPr lang="zh-CN" altLang="en-US" dirty="0"/>
              <a:t>马太福音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/>
              <a:t>7 </a:t>
            </a:r>
            <a:r>
              <a:rPr lang="zh-CN" altLang="en-US" dirty="0"/>
              <a:t>你们祈求，就给你们；寻找，就寻见；叩门，就给你们开门。</a:t>
            </a:r>
          </a:p>
          <a:p>
            <a:r>
              <a:rPr lang="zh-CN" altLang="en-US" dirty="0"/>
              <a:t>诗篇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11 </a:t>
            </a:r>
            <a:r>
              <a:rPr lang="zh-CN" altLang="en-US" dirty="0"/>
              <a:t>你必将生命的道路指示我，在你面前有满足的喜乐，在你右手中有永远的福乐。</a:t>
            </a:r>
          </a:p>
          <a:p>
            <a:r>
              <a:rPr lang="zh-CN" altLang="en-US" dirty="0"/>
              <a:t>彼得前书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7 </a:t>
            </a:r>
            <a:r>
              <a:rPr lang="zh-CN" altLang="en-US" dirty="0"/>
              <a:t>万物的结局近了，所以你们要谨慎自守，警醒祷告。 </a:t>
            </a:r>
            <a:r>
              <a:rPr lang="en-US" altLang="zh-CN" dirty="0"/>
              <a:t>8 </a:t>
            </a:r>
            <a:r>
              <a:rPr lang="zh-CN" altLang="en-US" dirty="0"/>
              <a:t>最要紧的是彼此切实相爱，因为爱能遮掩许多的罪。 </a:t>
            </a:r>
            <a:r>
              <a:rPr lang="en-US" altLang="zh-CN" dirty="0"/>
              <a:t>9 </a:t>
            </a:r>
            <a:r>
              <a:rPr lang="zh-CN" altLang="en-US" dirty="0"/>
              <a:t>你们要互相款待，不发怨言。 </a:t>
            </a:r>
            <a:r>
              <a:rPr lang="en-US" altLang="zh-CN" dirty="0"/>
              <a:t>10 </a:t>
            </a:r>
            <a:r>
              <a:rPr lang="zh-CN" altLang="en-US" dirty="0"/>
              <a:t>各人要照所得的恩赐彼此服侍，做神百般恩赐的好管家。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517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940" y="143510"/>
            <a:ext cx="11845925" cy="6634480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6耶和华对我说：“你要在犹大城邑中，和耶路撒冷街市上，宣告这一切话说：你们当听从遵行这约的话。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7因为我将你们列祖从埃及地领出来的那日，直到今日，都是从早起来，切切告诫他们说：‘你们当听从我的话！’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8他们却不听从，不侧耳而听，竟随从自己顽梗的恶心去行。所以我使这约中一切咒诅的话临到他们身上。这约是我吩咐他们行的，他们却不去行。”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9耶和华对我说：“在犹大人和耶路撒冷居民中有同谋背叛的事。</a:t>
            </a: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940" y="143510"/>
            <a:ext cx="11845925" cy="663448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10他们转去效法他们的先祖，不肯听我的话，犯罪作孽，又随从别神，侍奉它。以色列家和犹大家背了我与他们列祖所立的约。”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11所以耶和华如此说：“我必使灾祸临到他们，是他们不能逃脱的。他们必向我哀求，我却不听。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12那时犹大城邑的人和耶路撒冷的居民，要去哀求他们烧香所供奉的神，只是遭难的时候，这些神毫不拯救他们。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13犹大啊，你神的数目与你城的数目相等；你为那可耻的巴力所筑烧香的坛，也与耶路撒冷街道的数目相等。</a:t>
            </a:r>
          </a:p>
          <a:p>
            <a:pPr marL="0" indent="0">
              <a:buNone/>
            </a:pP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940" y="143510"/>
            <a:ext cx="11845925" cy="663448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14“所以你不要为这百姓祈祷，不要为他们呼求祷告。因为他们遭难向我哀求的时候，我必不应允。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15我所亲爱的，既行许多淫乱，圣肉也离了你，你在我殿中作什么呢？你作恶就喜乐。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16从前耶和华给你起名叫青橄榄树，又华美又结好果子，如今他用哄嚷之声，点火在其上，枝子也被折断。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17原来栽培你的万军之耶和华已经说，要降祸攻击你，是因以色列家和犹大家行恶，向巴力烧香，惹我发怒，是自作自受。”</a:t>
            </a: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6995"/>
            <a:ext cx="10515600" cy="85661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作神守约的百姓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3610"/>
            <a:ext cx="10515600" cy="5233670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一、神命令百姓当听从这约的话</a:t>
            </a: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、听</a:t>
            </a:r>
          </a:p>
          <a:p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神命令祂百姓要</a:t>
            </a:r>
            <a:r>
              <a:rPr lang="en-US" altLang="zh-CN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听</a:t>
            </a:r>
            <a:r>
              <a:rPr lang="en-US" altLang="zh-CN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”</a:t>
            </a:r>
            <a:r>
              <a:rPr lang="zh-CN" altLang="en-US" sz="3600"/>
              <a:t>，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听说打开心灵的钥匙</a:t>
            </a: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65" y="139700"/>
            <a:ext cx="11789410" cy="6554470"/>
          </a:xfrm>
        </p:spPr>
        <p:txBody>
          <a:bodyPr>
            <a:normAutofit/>
          </a:bodyPr>
          <a:lstStyle/>
          <a:p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听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神命令祂百姓要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听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，听说打开心灵的钥匙</a:t>
            </a:r>
          </a:p>
          <a:p>
            <a:pPr algn="l"/>
            <a:r>
              <a:rPr lang="zh-CN" altLang="en-US" sz="3600">
                <a:sym typeface="+mn-ea"/>
              </a:rPr>
              <a:t>1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耶和华的话临到耶利米说</a:t>
            </a:r>
            <a:r>
              <a:rPr lang="zh-CN" altLang="en-US" sz="3600">
                <a:sym typeface="+mn-ea"/>
              </a:rPr>
              <a:t>：2“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当听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这约的话，告诉犹大人和耶路撒冷的居民。3对他们说：‘耶和华以色列的　神如此说</a:t>
            </a:r>
            <a:r>
              <a:rPr lang="zh-CN" altLang="en-US" sz="3600">
                <a:sym typeface="+mn-ea"/>
              </a:rPr>
              <a:t>：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不听从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这约之话的人，必受咒诅。4这约，是我将你们列祖从埃及地领出来，脱离铁炉的那日所吩咐他们的，说：你们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要听从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我的话，照我一切所吩咐的去</a:t>
            </a:r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sym typeface="+mn-ea"/>
              </a:rPr>
              <a:t>行</a:t>
            </a:r>
            <a:r>
              <a:rPr lang="zh-CN" altLang="en-US" sz="3600">
                <a:sym typeface="+mn-ea"/>
              </a:rPr>
              <a:t>。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这样，你们就作我的子民，我也作你们的　神。</a:t>
            </a:r>
          </a:p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6耶和华对我说：“你要在犹大城邑中，和耶路撒冷街市上，宣告这一切话说：你们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当听从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遵</a:t>
            </a:r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sym typeface="+mn-ea"/>
              </a:rPr>
              <a:t>行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这约的话</a:t>
            </a:r>
            <a:r>
              <a:rPr lang="zh-CN" altLang="en-US" sz="3600">
                <a:sym typeface="+mn-ea"/>
              </a:rPr>
              <a:t>。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7因为我将你们列祖从埃及地领出来的那日，直到今日，都是从早起来，切切告诫他们说：‘你们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当听从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我的话</a:t>
            </a:r>
            <a:r>
              <a:rPr lang="zh-CN" altLang="en-US" sz="3600">
                <a:sym typeface="+mn-ea"/>
              </a:rPr>
              <a:t>！’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65" y="139700"/>
            <a:ext cx="11789410" cy="6554470"/>
          </a:xfrm>
        </p:spPr>
        <p:txBody>
          <a:bodyPr>
            <a:normAutofit/>
          </a:bodyPr>
          <a:lstStyle/>
          <a:p>
            <a:r>
              <a:rPr lang="en-US" altLang="zh-CN" sz="3600"/>
              <a:t>2</a:t>
            </a:r>
            <a:r>
              <a:rPr lang="zh-CN" altLang="en-US" sz="3600"/>
              <a:t>、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他们不听</a:t>
            </a:r>
          </a:p>
          <a:p>
            <a:pPr algn="l"/>
            <a:r>
              <a:rPr lang="zh-CN" altLang="en-US" sz="3600">
                <a:sym typeface="+mn-ea"/>
              </a:rPr>
              <a:t>8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他们却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不听从</a:t>
            </a:r>
            <a:r>
              <a:rPr lang="zh-CN" altLang="en-US" sz="3600">
                <a:sym typeface="+mn-ea"/>
              </a:rPr>
              <a:t>，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不侧耳而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听</a:t>
            </a:r>
            <a:r>
              <a:rPr lang="zh-CN" altLang="en-US" sz="3600">
                <a:sym typeface="+mn-ea"/>
              </a:rPr>
              <a:t>，</a:t>
            </a:r>
          </a:p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竟</a:t>
            </a:r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sym typeface="+mn-ea"/>
              </a:rPr>
              <a:t>随从自己顽梗的恶心去行</a:t>
            </a:r>
            <a:r>
              <a:rPr lang="zh-CN" altLang="en-US" sz="3600">
                <a:sym typeface="+mn-ea"/>
              </a:rPr>
              <a:t>。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所以我使这约中一切咒诅的话临到他们身上。这约是我吩咐他们</a:t>
            </a:r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sym typeface="+mn-ea"/>
              </a:rPr>
              <a:t>行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的，他们却</a:t>
            </a:r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sym typeface="+mn-ea"/>
              </a:rPr>
              <a:t>不去行</a:t>
            </a:r>
            <a:r>
              <a:rPr lang="zh-CN" altLang="en-US" sz="3600">
                <a:sym typeface="+mn-ea"/>
              </a:rPr>
              <a:t>。”</a:t>
            </a:r>
          </a:p>
          <a:p>
            <a:pPr algn="l"/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65" y="139700"/>
            <a:ext cx="11789410" cy="6554470"/>
          </a:xfrm>
        </p:spPr>
        <p:txBody>
          <a:bodyPr>
            <a:normAutofit/>
          </a:bodyPr>
          <a:lstStyle/>
          <a:p>
            <a:r>
              <a:rPr lang="zh-CN" altLang="en-US" sz="3600"/>
              <a:t>二、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神不听从背约之民的哀求</a:t>
            </a:r>
          </a:p>
          <a:p>
            <a:pPr algn="l"/>
            <a:r>
              <a:rPr lang="zh-CN" altLang="en-US" sz="3600">
                <a:sym typeface="+mn-ea"/>
              </a:rPr>
              <a:t>10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他们转去效法他们的先祖</a:t>
            </a:r>
            <a:r>
              <a:rPr lang="zh-CN" altLang="en-US" sz="3600">
                <a:sym typeface="+mn-ea"/>
              </a:rPr>
              <a:t>，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不肯听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我的话，犯罪作孽，又随从别神，侍奉它。以色列家和犹大家背了我与他们列祖所立的约。”</a:t>
            </a:r>
          </a:p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11所以耶和华如此说：“我必使灾祸临到他们，是他们不能逃脱的。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他们必向我哀求，我却不听</a:t>
            </a:r>
            <a:r>
              <a:rPr lang="zh-CN" altLang="en-US" sz="3600">
                <a:sym typeface="+mn-ea"/>
              </a:rPr>
              <a:t>。</a:t>
            </a:r>
          </a:p>
          <a:p>
            <a:pPr algn="l"/>
            <a:r>
              <a:rPr lang="zh-CN" altLang="en-US" sz="3600">
                <a:sym typeface="+mn-ea"/>
              </a:rPr>
              <a:t>14“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所以你不要为这百姓祈祷，不要为他们呼求祷告。因为他们遭难向我哀求的时候</a:t>
            </a:r>
            <a:r>
              <a:rPr lang="zh-CN" altLang="en-US" sz="3600">
                <a:sym typeface="+mn-ea"/>
              </a:rPr>
              <a:t>，</a:t>
            </a:r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我必不应允</a:t>
            </a:r>
            <a:r>
              <a:rPr lang="zh-CN" altLang="en-US" sz="3600">
                <a:sym typeface="+mn-ea"/>
              </a:rPr>
              <a:t>。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3073</Words>
  <Application>Microsoft Office PowerPoint</Application>
  <PresentationFormat>Custom</PresentationFormat>
  <Paragraphs>162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主题</vt:lpstr>
      <vt:lpstr>林建忠弟兄分享</vt:lpstr>
      <vt:lpstr>耶11：1--17</vt:lpstr>
      <vt:lpstr>PowerPoint Presentation</vt:lpstr>
      <vt:lpstr>PowerPoint Presentation</vt:lpstr>
      <vt:lpstr>PowerPoint Presentation</vt:lpstr>
      <vt:lpstr>作神守约的百姓</vt:lpstr>
      <vt:lpstr>PowerPoint Presentation</vt:lpstr>
      <vt:lpstr>PowerPoint Presentation</vt:lpstr>
      <vt:lpstr>PowerPoint Presentation</vt:lpstr>
      <vt:lpstr>PowerPoint Presentation</vt:lpstr>
      <vt:lpstr>作  神有用的百姓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四种状态</vt:lpstr>
      <vt:lpstr>1）从来没有听说过 </vt:lpstr>
      <vt:lpstr>2）听过，但还没有信</vt:lpstr>
      <vt:lpstr>马斯洛的需求层次理论 </vt:lpstr>
      <vt:lpstr>3）只能吃奶的基督徒</vt:lpstr>
      <vt:lpstr>4）神忠心的仆人</vt:lpstr>
      <vt:lpstr>与大家共勉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耶11：1--17</dc:title>
  <dc:creator/>
  <cp:lastModifiedBy>LRC Sound Booth</cp:lastModifiedBy>
  <cp:revision>8</cp:revision>
  <dcterms:created xsi:type="dcterms:W3CDTF">2015-05-05T08:02:00Z</dcterms:created>
  <dcterms:modified xsi:type="dcterms:W3CDTF">2018-01-14T16:26:02Z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