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70" r:id="rId13"/>
    <p:sldId id="263" r:id="rId14"/>
    <p:sldId id="271" r:id="rId15"/>
    <p:sldId id="264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AF6C-336E-4F1F-A6A4-34F422EB52E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9A8E-1E30-420C-B2D9-2FC4094E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9A8E-1E30-420C-B2D9-2FC4094E03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8431-8AED-4611-B22B-6FB3B83DB7BF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5229-59AE-422C-8BA5-8619AD8E11EF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2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7219-6DDA-4A4B-8B4D-A5D6A1980024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07F4-0344-49F8-9AEB-47DEA6F822CB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41C1-79C7-4F3A-BF7C-25D941352565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3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25EF-E7CB-443D-A880-456F8BD4112A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71B-1804-4616-BF2B-5FB70DEB7EB6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7EDD-748A-4F77-AB4D-BD39628D3622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A567-5A99-4A0F-94DF-AB369B005A36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C77-ECB8-4530-A3B7-12D65D8B76F5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413F-86F4-444F-82E1-4BAA1A86567D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68AD-E62A-4379-A90E-EBEC0C29471E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BF1-7F75-4EB0-B02F-F470AE4A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7200" dirty="0"/>
              <a:t>教会如何对</a:t>
            </a:r>
            <a:r>
              <a:rPr lang="zh-CN" altLang="en-US" sz="7200" dirty="0" smtClean="0"/>
              <a:t>抗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/>
              <a:t> </a:t>
            </a:r>
            <a:r>
              <a:rPr lang="en-US" altLang="zh-CN" sz="7200" dirty="0" smtClean="0"/>
              <a:t>   </a:t>
            </a:r>
            <a:r>
              <a:rPr lang="zh-CN" altLang="en-US" sz="7200" dirty="0" smtClean="0"/>
              <a:t>世</a:t>
            </a:r>
            <a:r>
              <a:rPr lang="zh-CN" altLang="en-US" sz="7200" dirty="0"/>
              <a:t>俗化的冲击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3100"/>
            <a:ext cx="6858000" cy="7747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2017</a:t>
            </a:r>
            <a:r>
              <a:rPr lang="zh-CN" altLang="en-US" sz="3600" dirty="0" smtClean="0"/>
              <a:t>中国福音大会</a:t>
            </a:r>
            <a:r>
              <a:rPr lang="zh-CN" altLang="en-US" sz="3600" dirty="0"/>
              <a:t>专</a:t>
            </a:r>
            <a:r>
              <a:rPr lang="zh-CN" altLang="en-US" sz="3600" dirty="0" smtClean="0"/>
              <a:t>题综述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教会世俗化倾向不容忽视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812165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信徒生命的枯萎</a:t>
            </a:r>
            <a:endParaRPr lang="en-US" altLang="zh-CN" sz="4000" dirty="0" smtClean="0"/>
          </a:p>
          <a:p>
            <a:r>
              <a:rPr lang="zh-CN" altLang="en-US" sz="4000" dirty="0" smtClean="0"/>
              <a:t>只要恩典，不要顺服和委身</a:t>
            </a:r>
            <a:endParaRPr lang="en-US" altLang="zh-CN" sz="4000" dirty="0" smtClean="0"/>
          </a:p>
          <a:p>
            <a:r>
              <a:rPr lang="zh-CN" altLang="en-US" sz="4000" dirty="0" smtClean="0"/>
              <a:t>福音信仰商品化消费化</a:t>
            </a:r>
            <a:endParaRPr lang="en-US" altLang="zh-CN" sz="4000" dirty="0" smtClean="0"/>
          </a:p>
          <a:p>
            <a:r>
              <a:rPr lang="zh-CN" altLang="en-US" sz="4000" dirty="0" smtClean="0"/>
              <a:t>追求属灵成长的速成模式</a:t>
            </a:r>
            <a:endParaRPr lang="en-US" altLang="zh-CN" sz="4000" dirty="0" smtClean="0"/>
          </a:p>
          <a:p>
            <a:r>
              <a:rPr lang="zh-CN" altLang="en-US" sz="4000" dirty="0" smtClean="0"/>
              <a:t>自我中心、自义</a:t>
            </a:r>
            <a:endParaRPr lang="en-US" altLang="zh-CN" sz="4000" dirty="0" smtClean="0"/>
          </a:p>
          <a:p>
            <a:r>
              <a:rPr lang="zh-CN" altLang="en-US" sz="4000" dirty="0" smtClean="0"/>
              <a:t>生活没</a:t>
            </a:r>
            <a:r>
              <a:rPr lang="zh-CN" altLang="en-US" sz="4000" dirty="0"/>
              <a:t>有见</a:t>
            </a:r>
            <a:r>
              <a:rPr lang="zh-CN" altLang="en-US" sz="4000" dirty="0" smtClean="0"/>
              <a:t>证，与世界没有区别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教会世俗化倾向不容忽视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812165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2.4 </a:t>
            </a:r>
            <a:r>
              <a:rPr lang="zh-CN" altLang="en-US" sz="4000" dirty="0" smtClean="0"/>
              <a:t>敬拜中的世俗倾向</a:t>
            </a:r>
            <a:endParaRPr lang="en-US" altLang="zh-CN" sz="4000" dirty="0" smtClean="0"/>
          </a:p>
          <a:p>
            <a:r>
              <a:rPr lang="zh-CN" altLang="en-US" sz="4000" dirty="0" smtClean="0"/>
              <a:t>脱离以神为中心，追求自我感觉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2.5 </a:t>
            </a:r>
            <a:r>
              <a:rPr lang="zh-CN" altLang="en-US" sz="4000" dirty="0" smtClean="0"/>
              <a:t>教会实践的世俗化</a:t>
            </a:r>
            <a:endParaRPr lang="en-US" altLang="zh-CN" sz="4000" dirty="0" smtClean="0"/>
          </a:p>
          <a:p>
            <a:r>
              <a:rPr lang="zh-CN" altLang="en-US" sz="4000" dirty="0" smtClean="0"/>
              <a:t>按世界的模式管理教会</a:t>
            </a:r>
            <a:endParaRPr lang="en-US" altLang="zh-CN" sz="4000" dirty="0" smtClean="0"/>
          </a:p>
          <a:p>
            <a:r>
              <a:rPr lang="zh-CN" altLang="en-US" sz="4000" dirty="0" smtClean="0"/>
              <a:t>以世界的方法发展教会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2500" y="408803"/>
            <a:ext cx="7562850" cy="458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历 代 仇 敌 撒 旦，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仍 欲 兴 风 作 浪，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</a:t>
            </a:r>
            <a:r>
              <a:rPr lang="zh-CN" altLang="en-US" sz="4000" dirty="0" smtClean="0"/>
              <a:t>它 奸 诈 又 势 强，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 </a:t>
            </a:r>
            <a:r>
              <a:rPr lang="zh-CN" altLang="en-US" sz="4000" dirty="0" smtClean="0"/>
              <a:t>残 忍 毒 辣 非 常，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   </a:t>
            </a:r>
            <a:r>
              <a:rPr lang="zh-CN" altLang="en-US" sz="4000" dirty="0" smtClean="0"/>
              <a:t>无 比 凶 恶 真 难 防。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13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教会对世俗化的防御和反击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812165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建</a:t>
            </a:r>
            <a:r>
              <a:rPr lang="zh-CN" altLang="en-US" sz="4000" dirty="0"/>
              <a:t>起抵挡世俗化的防火墙</a:t>
            </a:r>
            <a:endParaRPr lang="en-US" altLang="zh-CN" sz="4000" dirty="0" smtClean="0"/>
          </a:p>
          <a:p>
            <a:r>
              <a:rPr lang="zh-CN" altLang="en-US" sz="4000" dirty="0" smtClean="0"/>
              <a:t>坚</a:t>
            </a:r>
            <a:r>
              <a:rPr lang="zh-CN" altLang="en-US" sz="4000" dirty="0"/>
              <a:t>固的圣经根</a:t>
            </a:r>
            <a:r>
              <a:rPr lang="zh-CN" altLang="en-US" sz="4000" dirty="0" smtClean="0"/>
              <a:t>基</a:t>
            </a:r>
            <a:endParaRPr lang="en-US" altLang="zh-CN" sz="4000" dirty="0" smtClean="0"/>
          </a:p>
          <a:p>
            <a:r>
              <a:rPr lang="zh-CN" altLang="en-US" sz="4000" dirty="0"/>
              <a:t>牧</a:t>
            </a:r>
            <a:r>
              <a:rPr lang="zh-CN" altLang="en-US" sz="4000" dirty="0" smtClean="0"/>
              <a:t>者忠心传讲圣经的真理</a:t>
            </a:r>
            <a:endParaRPr lang="en-US" altLang="zh-CN" sz="4000" dirty="0" smtClean="0"/>
          </a:p>
          <a:p>
            <a:r>
              <a:rPr lang="zh-CN" altLang="en-US" sz="4000" dirty="0" smtClean="0"/>
              <a:t>确立信仰的教义</a:t>
            </a:r>
            <a:endParaRPr lang="en-US" altLang="zh-CN" sz="4000" dirty="0" smtClean="0"/>
          </a:p>
          <a:p>
            <a:r>
              <a:rPr lang="zh-CN" altLang="en-US" sz="4000" dirty="0"/>
              <a:t>信徒</a:t>
            </a:r>
            <a:r>
              <a:rPr lang="zh-CN" altLang="en-US" sz="4000" dirty="0" smtClean="0"/>
              <a:t>的成长成熟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00" y="457200"/>
            <a:ext cx="8331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直等到我们众人在真道上同归於一，认识神的儿子，得以长大成人，满有基督长成的身量，使我们不再作小孩子，中了人的诡计和欺骗的法术，被一切异教之风摇动，飘来飘去，就随从各样的异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端。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以弗所书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4:13-14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惟独长大成人的才能吃乾粮；他们的心窍习练得通达，就能分辨好歹了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</a:t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希伯来书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5:14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教会对世俗化的防御和反击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812165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教会作光作盐</a:t>
            </a:r>
            <a:endParaRPr lang="en-US" altLang="zh-CN" sz="4000" dirty="0" smtClean="0"/>
          </a:p>
          <a:p>
            <a:r>
              <a:rPr lang="zh-CN" altLang="en-US" sz="4000" dirty="0" smtClean="0"/>
              <a:t>照亮社会、影响社会</a:t>
            </a:r>
            <a:endParaRPr lang="en-US" altLang="zh-CN" sz="4000" dirty="0" smtClean="0"/>
          </a:p>
          <a:p>
            <a:r>
              <a:rPr lang="zh-CN" altLang="en-US" sz="4000" dirty="0"/>
              <a:t>为神</a:t>
            </a:r>
            <a:r>
              <a:rPr lang="zh-CN" altLang="en-US" sz="4000" dirty="0" smtClean="0"/>
              <a:t>的公义发声</a:t>
            </a:r>
            <a:endParaRPr lang="en-US" altLang="zh-CN" sz="4000" dirty="0" smtClean="0"/>
          </a:p>
          <a:p>
            <a:r>
              <a:rPr lang="zh-CN" altLang="en-US" sz="4000" dirty="0"/>
              <a:t>要</a:t>
            </a:r>
            <a:r>
              <a:rPr lang="zh-CN" altLang="en-US" sz="4000" dirty="0" smtClean="0"/>
              <a:t>有宣扬基督教意识形态的媒体</a:t>
            </a:r>
            <a:endParaRPr lang="en-US" altLang="zh-CN" sz="4000" dirty="0" smtClean="0"/>
          </a:p>
          <a:p>
            <a:r>
              <a:rPr lang="zh-CN" altLang="en-US" sz="4000" dirty="0"/>
              <a:t>合神心</a:t>
            </a:r>
            <a:r>
              <a:rPr lang="zh-CN" altLang="en-US" sz="4000" dirty="0" smtClean="0"/>
              <a:t>意地参与政治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 </a:t>
            </a:r>
            <a:r>
              <a:rPr lang="zh-CN" altLang="en-US" sz="4000" dirty="0" smtClean="0"/>
              <a:t>我的‘悔改’</a:t>
            </a:r>
            <a:r>
              <a:rPr lang="en-US" altLang="zh-CN" sz="4000" dirty="0" smtClean="0"/>
              <a:t>		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0700"/>
            <a:ext cx="8121650" cy="438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总    结：</a:t>
            </a:r>
            <a:endParaRPr lang="en-US" altLang="zh-CN" sz="4000" dirty="0" smtClean="0"/>
          </a:p>
          <a:p>
            <a:r>
              <a:rPr lang="zh-CN" altLang="en-US" sz="4000" dirty="0" smtClean="0"/>
              <a:t>承认世俗化冲</a:t>
            </a:r>
            <a:r>
              <a:rPr lang="zh-CN" altLang="en-US" sz="4000" dirty="0" smtClean="0"/>
              <a:t>击现</a:t>
            </a:r>
            <a:r>
              <a:rPr lang="zh-CN" altLang="en-US" sz="4000" dirty="0" smtClean="0"/>
              <a:t>实</a:t>
            </a:r>
            <a:r>
              <a:rPr lang="zh-CN" altLang="en-US" sz="4000" dirty="0" smtClean="0"/>
              <a:t>、加以重</a:t>
            </a:r>
            <a:r>
              <a:rPr lang="zh-CN" altLang="en-US" sz="4000" dirty="0" smtClean="0"/>
              <a:t>视</a:t>
            </a:r>
            <a:endParaRPr lang="en-US" altLang="zh-CN" sz="4000" dirty="0" smtClean="0"/>
          </a:p>
          <a:p>
            <a:r>
              <a:rPr lang="zh-CN" altLang="en-US" sz="4000" dirty="0"/>
              <a:t>依靠</a:t>
            </a:r>
            <a:r>
              <a:rPr lang="zh-CN" altLang="en-US" sz="4000" dirty="0" smtClean="0"/>
              <a:t>神、圣灵、站稳圣经根基</a:t>
            </a:r>
            <a:endParaRPr lang="en-US" altLang="zh-CN" sz="4000" dirty="0" smtClean="0"/>
          </a:p>
          <a:p>
            <a:r>
              <a:rPr lang="zh-CN" altLang="en-US" sz="4000" dirty="0"/>
              <a:t>促</a:t>
            </a:r>
            <a:r>
              <a:rPr lang="zh-CN" altLang="en-US" sz="4000" dirty="0" smtClean="0"/>
              <a:t>进自己属灵生命成长与成熟</a:t>
            </a:r>
            <a:endParaRPr lang="en-US" altLang="zh-CN" sz="4000" dirty="0" smtClean="0"/>
          </a:p>
          <a:p>
            <a:r>
              <a:rPr lang="zh-CN" altLang="en-US" sz="4000" dirty="0"/>
              <a:t>作</a:t>
            </a:r>
            <a:r>
              <a:rPr lang="zh-CN" altLang="en-US" sz="4000" dirty="0" smtClean="0"/>
              <a:t>盐作光，传扬福音，影响世界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1698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0700" y="482600"/>
            <a:ext cx="8140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不要爱世界和世界上的事。人若爱世界，爱父的心就不在他里面了。因为凡世界上的事，就像肉体的情欲，眼目的情欲，并今生的骄傲，都不是从父来的，乃是从世界来的。这世界和其上的情欲都要过去，惟独遵行神旨意的，是永远常存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约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2:15-17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8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419100"/>
            <a:ext cx="8070850" cy="5757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不要爱世界和世界上的事。人若爱世界，爱父的心就不在他里面了。因为凡世界上的事，就像肉体的情欲，眼目的情欲，并今生的骄傲，都不是从父来的，乃是从世界来的。这世界和其上的情欲都要过去，惟独遵行神旨意的，是永远常存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/>
              <a:t>					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2:15-17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惟独长大成人的才能吃乾粮；他们的心窍习练得通达，就能分辨好歹了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					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希伯来书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5:14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世俗化（</a:t>
            </a:r>
            <a:r>
              <a:rPr lang="en-US" altLang="zh-CN" sz="4000" dirty="0" smtClean="0"/>
              <a:t>Secularization)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788670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是西方宗教社會學提出來的理論概念，主要用來形容在現代社會發生的一種變化，即宗教逐漸由在現實生活中無處不在的地位，退縮到一個相對獨立的宗教領域裡，社會不再受到宗教的控制，政治、經濟、文化等層面逐漸去除宗教色彩。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世俗化（</a:t>
            </a:r>
            <a:r>
              <a:rPr lang="en-US" altLang="zh-CN" sz="4000" dirty="0" smtClean="0"/>
              <a:t>Secularization)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7886700" cy="49704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世俗化起源于理性主义人本主义</a:t>
            </a:r>
            <a:endParaRPr lang="en-US" altLang="zh-CN" sz="4000" dirty="0" smtClean="0"/>
          </a:p>
          <a:p>
            <a:r>
              <a:rPr lang="zh-CN" altLang="en-US" sz="4000" dirty="0"/>
              <a:t>其核</a:t>
            </a:r>
            <a:r>
              <a:rPr lang="zh-CN" altLang="en-US" sz="4000" dirty="0" smtClean="0"/>
              <a:t>心是去神圣化、去基督教化</a:t>
            </a:r>
            <a:endParaRPr lang="en-US" altLang="zh-CN" sz="4000" dirty="0" smtClean="0"/>
          </a:p>
          <a:p>
            <a:r>
              <a:rPr lang="zh-CN" altLang="en-US" sz="4000" dirty="0"/>
              <a:t>世俗</a:t>
            </a:r>
            <a:r>
              <a:rPr lang="zh-CN" altLang="en-US" sz="4000" dirty="0" smtClean="0"/>
              <a:t>化以基督教为主要敌人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686"/>
            <a:ext cx="6181483" cy="4296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5600"/>
            <a:ext cx="4604274" cy="46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974"/>
            <a:ext cx="6863983" cy="6852026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257300" y="2273300"/>
            <a:ext cx="6235700" cy="444763"/>
          </a:xfrm>
          <a:custGeom>
            <a:avLst/>
            <a:gdLst>
              <a:gd name="connsiteX0" fmla="*/ 0 w 6235700"/>
              <a:gd name="connsiteY0" fmla="*/ 419100 h 444763"/>
              <a:gd name="connsiteX1" fmla="*/ 1943100 w 6235700"/>
              <a:gd name="connsiteY1" fmla="*/ 419100 h 444763"/>
              <a:gd name="connsiteX2" fmla="*/ 3416300 w 6235700"/>
              <a:gd name="connsiteY2" fmla="*/ 152400 h 444763"/>
              <a:gd name="connsiteX3" fmla="*/ 5537200 w 6235700"/>
              <a:gd name="connsiteY3" fmla="*/ 215900 h 444763"/>
              <a:gd name="connsiteX4" fmla="*/ 6235700 w 6235700"/>
              <a:gd name="connsiteY4" fmla="*/ 0 h 44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5700" h="444763">
                <a:moveTo>
                  <a:pt x="0" y="419100"/>
                </a:moveTo>
                <a:cubicBezTo>
                  <a:pt x="686858" y="441325"/>
                  <a:pt x="1373717" y="463550"/>
                  <a:pt x="1943100" y="419100"/>
                </a:cubicBezTo>
                <a:cubicBezTo>
                  <a:pt x="2512483" y="374650"/>
                  <a:pt x="2817283" y="186267"/>
                  <a:pt x="3416300" y="152400"/>
                </a:cubicBezTo>
                <a:cubicBezTo>
                  <a:pt x="4015317" y="118533"/>
                  <a:pt x="5067300" y="241300"/>
                  <a:pt x="5537200" y="215900"/>
                </a:cubicBezTo>
                <a:cubicBezTo>
                  <a:pt x="6007100" y="190500"/>
                  <a:pt x="6121400" y="95250"/>
                  <a:pt x="6235700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教会</a:t>
            </a:r>
            <a:r>
              <a:rPr lang="zh-CN" altLang="en-US" sz="4000" dirty="0" smtClean="0"/>
              <a:t>世俗化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788670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教</a:t>
            </a:r>
            <a:r>
              <a:rPr lang="zh-CN" altLang="en-US" sz="4000" dirty="0" smtClean="0"/>
              <a:t>会向</a:t>
            </a:r>
            <a:r>
              <a:rPr lang="zh-CN" altLang="en-US" sz="4000" dirty="0"/>
              <a:t>世俗化的世界妥协</a:t>
            </a:r>
            <a:r>
              <a:rPr lang="zh-CN" altLang="en-US" sz="4000" dirty="0" smtClean="0"/>
              <a:t>，</a:t>
            </a:r>
            <a:r>
              <a:rPr lang="zh-CN" altLang="en-US" sz="4000" dirty="0"/>
              <a:t>逐渐</a:t>
            </a:r>
            <a:r>
              <a:rPr lang="zh-CN" altLang="en-US" sz="4000" dirty="0" smtClean="0"/>
              <a:t>接</a:t>
            </a:r>
            <a:r>
              <a:rPr lang="zh-CN" altLang="en-US" sz="4000" dirty="0"/>
              <a:t>纳世界的人生</a:t>
            </a:r>
            <a:r>
              <a:rPr lang="zh-CN" altLang="en-US" sz="4000" dirty="0" smtClean="0"/>
              <a:t>观、世</a:t>
            </a:r>
            <a:r>
              <a:rPr lang="zh-CN" altLang="en-US" sz="4000" dirty="0"/>
              <a:t>界</a:t>
            </a:r>
            <a:r>
              <a:rPr lang="zh-CN" altLang="en-US" sz="4000" dirty="0" smtClean="0"/>
              <a:t>观、道</a:t>
            </a:r>
            <a:r>
              <a:rPr lang="zh-CN" altLang="en-US" sz="4000" dirty="0"/>
              <a:t>德标准，随着世界的潮流起舞，在重</a:t>
            </a:r>
            <a:r>
              <a:rPr lang="zh-CN" altLang="en-US" sz="4000" dirty="0" smtClean="0"/>
              <a:t>大问</a:t>
            </a:r>
            <a:r>
              <a:rPr lang="zh-CN" altLang="en-US" sz="4000" dirty="0"/>
              <a:t>题上采纳世界的思</a:t>
            </a:r>
            <a:r>
              <a:rPr lang="zh-CN" altLang="en-US" sz="4000" dirty="0" smtClean="0"/>
              <a:t>想原则，</a:t>
            </a:r>
            <a:r>
              <a:rPr lang="zh-CN" altLang="en-US" sz="4000" dirty="0"/>
              <a:t>行事为人与世界没</a:t>
            </a:r>
            <a:r>
              <a:rPr lang="zh-CN" altLang="en-US" sz="4000" dirty="0" smtClean="0"/>
              <a:t>有区</a:t>
            </a:r>
            <a:r>
              <a:rPr lang="zh-CN" altLang="en-US" sz="4000" dirty="0"/>
              <a:t>别</a:t>
            </a:r>
            <a:r>
              <a:rPr lang="zh-CN" altLang="en-US" sz="4000" dirty="0" smtClean="0"/>
              <a:t>。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世界离经叛道现状触目惊心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8121650" cy="49704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世俗化就是要与神为敌对抗神权威</a:t>
            </a:r>
            <a:endParaRPr lang="en-US" altLang="zh-CN" sz="4000" dirty="0" smtClean="0"/>
          </a:p>
          <a:p>
            <a:r>
              <a:rPr lang="zh-CN" altLang="en-US" sz="4000" dirty="0"/>
              <a:t>拥</a:t>
            </a:r>
            <a:r>
              <a:rPr lang="zh-CN" altLang="en-US" sz="4000" dirty="0" smtClean="0"/>
              <a:t>护进化论是因可以反对神的创造</a:t>
            </a:r>
            <a:endParaRPr lang="en-US" altLang="zh-CN" sz="4000" dirty="0" smtClean="0"/>
          </a:p>
          <a:p>
            <a:r>
              <a:rPr lang="zh-CN" altLang="en-US" sz="4000" dirty="0"/>
              <a:t>同</a:t>
            </a:r>
            <a:r>
              <a:rPr lang="zh-CN" altLang="en-US" sz="4000" dirty="0" smtClean="0"/>
              <a:t>性婚姻是为了能对抗神婚姻定义</a:t>
            </a:r>
            <a:endParaRPr lang="en-US" altLang="zh-CN" sz="4000" dirty="0" smtClean="0"/>
          </a:p>
          <a:p>
            <a:r>
              <a:rPr lang="en-US" sz="4000" dirty="0" smtClean="0"/>
              <a:t>LGBTQQIP2SAA </a:t>
            </a:r>
            <a:r>
              <a:rPr lang="zh-CN" altLang="en-US" sz="4000" dirty="0" smtClean="0"/>
              <a:t>性取向向神挑战</a:t>
            </a:r>
            <a:endParaRPr lang="en-US" altLang="zh-CN" sz="4000" dirty="0" smtClean="0"/>
          </a:p>
          <a:p>
            <a:r>
              <a:rPr lang="zh-CN" altLang="en-US" sz="4000" dirty="0" smtClean="0"/>
              <a:t>用淫乱颓废</a:t>
            </a:r>
            <a:r>
              <a:rPr lang="zh-CN" altLang="en-US" sz="4000" dirty="0"/>
              <a:t>反抗</a:t>
            </a:r>
            <a:r>
              <a:rPr lang="zh-CN" altLang="en-US" sz="4000" dirty="0" smtClean="0"/>
              <a:t>神赋予的人生意义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教会世俗化倾向不容忽视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6500"/>
            <a:ext cx="812165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向世俗化退让、投降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教会讲台真理的妥协</a:t>
            </a:r>
            <a:endParaRPr lang="en-US" altLang="zh-CN" sz="4000" dirty="0" smtClean="0"/>
          </a:p>
          <a:p>
            <a:r>
              <a:rPr lang="zh-CN" altLang="en-US" sz="4000" dirty="0" smtClean="0"/>
              <a:t>掺水真理</a:t>
            </a:r>
            <a:r>
              <a:rPr lang="en-US" sz="4000" dirty="0" smtClean="0"/>
              <a:t>→</a:t>
            </a:r>
            <a:r>
              <a:rPr lang="zh-CN" altLang="en-US" sz="4000" dirty="0" smtClean="0"/>
              <a:t>鸡汤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按摩宗</a:t>
            </a:r>
            <a:endParaRPr lang="en-US" altLang="zh-CN" sz="4000" dirty="0" smtClean="0"/>
          </a:p>
          <a:p>
            <a:r>
              <a:rPr lang="zh-CN" altLang="en-US" sz="4000" dirty="0" smtClean="0"/>
              <a:t>变质的福音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没有认罪十字架委身</a:t>
            </a:r>
            <a:endParaRPr lang="en-US" altLang="zh-CN" sz="4000" dirty="0" smtClean="0"/>
          </a:p>
          <a:p>
            <a:r>
              <a:rPr lang="zh-CN" altLang="en-US" sz="4000" dirty="0" smtClean="0"/>
              <a:t>社会福音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得救就是做善事</a:t>
            </a:r>
            <a:endParaRPr lang="en-US" altLang="zh-CN" sz="4000" dirty="0" smtClean="0"/>
          </a:p>
          <a:p>
            <a:r>
              <a:rPr lang="zh-CN" altLang="en-US" sz="4000" dirty="0" smtClean="0"/>
              <a:t>成功神学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神必使人各方面成功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BF1-7F75-4EB0-B02F-F470AE4A53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1134</Words>
  <Application>Microsoft Office PowerPoint</Application>
  <PresentationFormat>On-screen Show (4:3)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KaiTi</vt:lpstr>
      <vt:lpstr>黑体</vt:lpstr>
      <vt:lpstr>SimSun</vt:lpstr>
      <vt:lpstr>Arial</vt:lpstr>
      <vt:lpstr>Calibri</vt:lpstr>
      <vt:lpstr>Times New Roman</vt:lpstr>
      <vt:lpstr>Office Theme</vt:lpstr>
      <vt:lpstr>教会如何对抗     世俗化的冲击</vt:lpstr>
      <vt:lpstr>PowerPoint Presentation</vt:lpstr>
      <vt:lpstr>世俗化（Secularization) </vt:lpstr>
      <vt:lpstr>世俗化（Secularization) </vt:lpstr>
      <vt:lpstr>PowerPoint Presentation</vt:lpstr>
      <vt:lpstr>PowerPoint Presentation</vt:lpstr>
      <vt:lpstr>教会世俗化 </vt:lpstr>
      <vt:lpstr>1. 世界离经叛道现状触目惊心 </vt:lpstr>
      <vt:lpstr>2. 教会世俗化倾向不容忽视 </vt:lpstr>
      <vt:lpstr>2. 教会世俗化倾向不容忽视 </vt:lpstr>
      <vt:lpstr>2. 教会世俗化倾向不容忽视 </vt:lpstr>
      <vt:lpstr>PowerPoint Presentation</vt:lpstr>
      <vt:lpstr>3. 教会对世俗化的防御和反击 </vt:lpstr>
      <vt:lpstr>PowerPoint Presentation</vt:lpstr>
      <vt:lpstr>3. 教会对世俗化的防御和反击 </vt:lpstr>
      <vt:lpstr>4. 我的‘悔改’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DonLi</dc:creator>
  <cp:lastModifiedBy>DonLi</cp:lastModifiedBy>
  <cp:revision>36</cp:revision>
  <dcterms:created xsi:type="dcterms:W3CDTF">2018-01-11T19:26:10Z</dcterms:created>
  <dcterms:modified xsi:type="dcterms:W3CDTF">2018-01-19T18:06:57Z</dcterms:modified>
</cp:coreProperties>
</file>