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  <p:sldMasterId id="2147483877" r:id="rId2"/>
  </p:sldMasterIdLst>
  <p:notesMasterIdLst>
    <p:notesMasterId r:id="rId19"/>
  </p:notesMasterIdLst>
  <p:sldIdLst>
    <p:sldId id="256" r:id="rId3"/>
    <p:sldId id="473" r:id="rId4"/>
    <p:sldId id="417" r:id="rId5"/>
    <p:sldId id="474" r:id="rId6"/>
    <p:sldId id="475" r:id="rId7"/>
    <p:sldId id="476" r:id="rId8"/>
    <p:sldId id="477" r:id="rId9"/>
    <p:sldId id="478" r:id="rId10"/>
    <p:sldId id="479" r:id="rId11"/>
    <p:sldId id="488" r:id="rId12"/>
    <p:sldId id="485" r:id="rId13"/>
    <p:sldId id="481" r:id="rId14"/>
    <p:sldId id="482" r:id="rId15"/>
    <p:sldId id="486" r:id="rId16"/>
    <p:sldId id="489" r:id="rId17"/>
    <p:sldId id="484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920D-DF3F-BD4F-89AB-E77E99086F96}">
          <p14:sldIdLst>
            <p14:sldId id="256"/>
            <p14:sldId id="473"/>
            <p14:sldId id="417"/>
            <p14:sldId id="474"/>
            <p14:sldId id="475"/>
            <p14:sldId id="476"/>
            <p14:sldId id="477"/>
            <p14:sldId id="478"/>
            <p14:sldId id="479"/>
            <p14:sldId id="488"/>
            <p14:sldId id="485"/>
            <p14:sldId id="481"/>
            <p14:sldId id="482"/>
            <p14:sldId id="486"/>
            <p14:sldId id="489"/>
            <p14:sldId id="48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>
        <p:scale>
          <a:sx n="100" d="100"/>
          <a:sy n="100" d="100"/>
        </p:scale>
        <p:origin x="-57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61C-25B7-41A8-93DA-E209041C87E7}" type="datetimeFigureOut">
              <a:rPr lang="en-CA" smtClean="0"/>
              <a:t>18-01-27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7EDA-2BC4-4FAB-9B70-8FB4B1F65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6309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589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2290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D8D91A-A2EE-4B54-B3C6-F6C67903BA9C}" type="datetime1">
              <a:rPr lang="en-US" smtClean="0"/>
              <a:pPr/>
              <a:t>18-01-27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BB47B5-C739-4DAE-AACD-CC58CA843AC4}" type="datetime1">
              <a:rPr lang="en-US" smtClean="0"/>
              <a:pPr/>
              <a:t>18-01-27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0D3E6-EF16-4488-94A4-211508FE4682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273C2C-6BD0-40EC-8D8D-4D51F089C5EB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7101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377F5C-EDA7-4864-9756-35769B0E62CF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18-01-27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91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2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44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47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426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CA" dirty="0" err="1" smtClean="0"/>
              <a:t>Dragpicturetoplaceholderorclickicontoadd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060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9112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18-01-27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3323" y="4233066"/>
            <a:ext cx="5120640" cy="706458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罗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马书 </a:t>
            </a:r>
            <a:r>
              <a:rPr lang="en-US" altLang="zh-TW" sz="2400" b="1" dirty="0" smtClean="0">
                <a:latin typeface="宋体"/>
                <a:ea typeface="宋体"/>
                <a:cs typeface="宋体"/>
              </a:rPr>
              <a:t>Romans 13:8-14</a:t>
            </a:r>
            <a:endParaRPr lang="en-US" sz="2400" b="1" dirty="0">
              <a:latin typeface="宋体"/>
              <a:ea typeface="宋体"/>
              <a:cs typeface="宋体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1375" y="2575928"/>
            <a:ext cx="6629400" cy="1455668"/>
          </a:xfrm>
        </p:spPr>
        <p:txBody>
          <a:bodyPr>
            <a:noAutofit/>
          </a:bodyPr>
          <a:lstStyle/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不 要 为 肉 体 安 排 ， 去 放 纵 私 欲 </a:t>
            </a:r>
            <a:r>
              <a:rPr lang="en-CA" altLang="zh-TW" sz="3000" b="1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/>
            </a:r>
            <a:br>
              <a:rPr lang="en-CA" altLang="zh-TW" sz="3000" b="1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</a:br>
            <a:r>
              <a:rPr lang="en-CA" altLang="zh-CN" sz="3000" b="1" spc="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Make no provision for the flesh</a:t>
            </a:r>
            <a:r>
              <a:rPr lang="zh-TW" altLang="en-US" sz="3000" b="1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	</a:t>
            </a:r>
            <a:endParaRPr lang="en-US" sz="3000" b="1" spc="6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03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55" y="519379"/>
            <a:ext cx="85635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細明體_HKSCS"/>
                <a:ea typeface="細明體_HKSCS"/>
                <a:cs typeface="細明體_HKSCS"/>
              </a:rPr>
              <a:t>罗马皇帝尤利安在公元后</a:t>
            </a:r>
            <a:r>
              <a:rPr lang="en-US" altLang="zh-CN" sz="2400" b="1" dirty="0">
                <a:latin typeface="細明體_HKSCS"/>
                <a:ea typeface="細明體_HKSCS"/>
                <a:cs typeface="細明體_HKSCS"/>
              </a:rPr>
              <a:t>360</a:t>
            </a:r>
            <a:r>
              <a:rPr lang="zh-CN" altLang="en-US" sz="2400" b="1" dirty="0">
                <a:latin typeface="細明體_HKSCS"/>
                <a:ea typeface="細明體_HKSCS"/>
                <a:cs typeface="細明體_HKSCS"/>
              </a:rPr>
              <a:t>年左右曾写到：“我（皇帝）对基督教的发展表示遗憾，因为它将人们从罗马的神祗面前拉走。</a:t>
            </a:r>
            <a:r>
              <a:rPr lang="zh-CN" altLang="en-US" sz="2400" b="1" dirty="0" smtClean="0">
                <a:latin typeface="細明體_HKSCS"/>
                <a:ea typeface="細明體_HKSCS"/>
                <a:cs typeface="細明體_HKSCS"/>
              </a:rPr>
              <a:t>”尤利安说：“透过对陌生人的关爱服事以及对死者丧葬的关怀，</a:t>
            </a:r>
            <a:r>
              <a:rPr lang="zh-CN" altLang="en-US" sz="2400" b="1" dirty="0">
                <a:latin typeface="細明體_HKSCS"/>
                <a:ea typeface="細明體_HKSCS"/>
                <a:cs typeface="細明體_HKSCS"/>
              </a:rPr>
              <a:t>无神论（也就是基督信仰，尤利安称基督徒为无神论者）</a:t>
            </a:r>
            <a:r>
              <a:rPr lang="zh-CN" altLang="en-US" sz="2400" b="1" dirty="0" smtClean="0">
                <a:latin typeface="細明體_HKSCS"/>
                <a:ea typeface="細明體_HKSCS"/>
                <a:cs typeface="細明體_HKSCS"/>
              </a:rPr>
              <a:t>已经格外兴旺地发展起来。这实在是一个丑闻，在犹太人中没有任何一个乞丐，并且无神的加利利人不但关心他们自己的穷人，还同样地关心我们的穷人。同时，那些属于我们的穷人却在空等我们理应提供的帮助。”</a:t>
            </a:r>
            <a:endParaRPr lang="en-CA" sz="2400" b="1" dirty="0">
              <a:latin typeface="細明體_HKSCS"/>
              <a:ea typeface="細明體_HKSCS"/>
              <a:cs typeface="細明體_HKSCS"/>
            </a:endParaRPr>
          </a:p>
        </p:txBody>
      </p:sp>
    </p:spTree>
    <p:extLst>
      <p:ext uri="{BB962C8B-B14F-4D97-AF65-F5344CB8AC3E}">
        <p14:creationId xmlns:p14="http://schemas.microsoft.com/office/powerpoint/2010/main" val="6564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91626"/>
            <a:ext cx="8530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弗</a:t>
            </a:r>
            <a:endParaRPr lang="en-CA" altLang="zh-TW" sz="2400" b="1" dirty="0" smtClean="0">
              <a:latin typeface="細明體_HKSCS"/>
              <a:ea typeface="細明體_HKSCS"/>
              <a:cs typeface="細明體_HKSCS"/>
            </a:endParaRPr>
          </a:p>
          <a:p>
            <a:endParaRPr lang="en-CA" altLang="zh-TW" sz="2400" b="1" dirty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5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8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从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前 你 们 是 暗 昧 的 ， 但 如 今 在 主 里 面 是 光 明 的 ， 行 事 为 人 就 当 像 光 明 的 子 女 。	</a:t>
            </a:r>
            <a:endParaRPr lang="en-US" sz="2400" b="1" dirty="0">
              <a:latin typeface="細明體_HKSCS"/>
              <a:ea typeface="細明體_HKSCS"/>
              <a:cs typeface="細明體_HKSCS"/>
            </a:endParaRPr>
          </a:p>
          <a:p>
            <a:endParaRPr lang="zh-TW" altLang="en-US" sz="2400" b="1" dirty="0">
              <a:latin typeface="細明體_HKSCS"/>
              <a:ea typeface="細明體_HKSCS"/>
              <a:cs typeface="細明體_HKSCS"/>
            </a:endParaRPr>
          </a:p>
        </p:txBody>
      </p:sp>
    </p:spTree>
    <p:extLst>
      <p:ext uri="{BB962C8B-B14F-4D97-AF65-F5344CB8AC3E}">
        <p14:creationId xmlns:p14="http://schemas.microsoft.com/office/powerpoint/2010/main" val="170198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:10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爱 是 不 加 害 与 人 的 ， 所 以 爱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510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755" y="673985"/>
            <a:ext cx="856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提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后</a:t>
            </a:r>
            <a:endParaRPr lang="en-CA" altLang="zh-TW" sz="2400" b="1" dirty="0" smtClean="0">
              <a:latin typeface="細明體_HKSCS"/>
              <a:ea typeface="細明體_HKSCS"/>
              <a:cs typeface="細明體_HKSCS"/>
            </a:endParaRPr>
          </a:p>
          <a:p>
            <a:endParaRPr lang="en-US" sz="2400" b="1" dirty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2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22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你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要 逃 避 少 年 的 私 欲 ， 同 那 清 心 祷 告 主 的 人 追 求 公 义 ， 信 德 ， 仁 爱 ， 和 平 。	</a:t>
            </a:r>
          </a:p>
        </p:txBody>
      </p:sp>
    </p:spTree>
    <p:extLst>
      <p:ext uri="{BB962C8B-B14F-4D97-AF65-F5344CB8AC3E}">
        <p14:creationId xmlns:p14="http://schemas.microsoft.com/office/powerpoint/2010/main" val="60730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7" y="1376010"/>
            <a:ext cx="8754597" cy="4110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1489" y="5989739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 not give a foothold to the “tempter”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7111" y="641838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不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要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给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“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试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探</a:t>
            </a:r>
            <a:r>
              <a:rPr lang="en-CA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”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留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地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步</a:t>
            </a:r>
            <a:endParaRPr lang="en-US" sz="2400" b="1" dirty="0">
              <a:latin typeface="MingLiU_HKSCS" charset="-120"/>
              <a:ea typeface="MingLiU_HKSCS" charset="-120"/>
              <a:cs typeface="MingLiU_HKSCS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61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latin typeface="MingLiU_HKSCS" charset="-120"/>
                <a:ea typeface="MingLiU_HKSCS" charset="-120"/>
                <a:cs typeface="MingLiU_HKSCS" charset="-120"/>
              </a:rPr>
              <a:t>披 戴 基 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PUTTING ON CHRIST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1658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>
                <a:latin typeface="Candara" charset="0"/>
                <a:ea typeface="Candara" charset="0"/>
                <a:cs typeface="Candara" charset="0"/>
              </a:rPr>
              <a:t>“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披戴基督</a:t>
            </a:r>
            <a:r>
              <a:rPr lang="zh-CN" altLang="en-US" sz="2400" b="1" dirty="0">
                <a:latin typeface="Candara" charset="0"/>
                <a:ea typeface="Candara" charset="0"/>
                <a:cs typeface="Candara" charset="0"/>
              </a:rPr>
              <a:t>”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的</a:t>
            </a:r>
            <a:r>
              <a:rPr lang="zh-CN" altLang="en-US" sz="2400" b="1" dirty="0">
                <a:latin typeface="MingLiU_HKSCS" charset="-120"/>
                <a:ea typeface="MingLiU_HKSCS" charset="-120"/>
                <a:cs typeface="MingLiU_HKSCS" charset="-120"/>
              </a:rPr>
              <a:t>两种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含义</a:t>
            </a:r>
            <a:endParaRPr lang="en-US" sz="2400" dirty="0" smtClean="0"/>
          </a:p>
          <a:p>
            <a:pPr marL="170752" lvl="1" indent="0">
              <a:buNone/>
            </a:pPr>
            <a:r>
              <a:rPr lang="en-US" sz="2400" dirty="0" smtClean="0"/>
              <a:t>1.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穿上基督的义</a:t>
            </a:r>
            <a:endParaRPr lang="en-US" sz="2400" dirty="0" smtClean="0"/>
          </a:p>
          <a:p>
            <a:pPr lvl="2"/>
            <a:r>
              <a:rPr lang="en-US" altLang="zh-CN" sz="2400" b="1" baseline="30000" dirty="0">
                <a:latin typeface="MingLiU_HKSCS" charset="-120"/>
                <a:ea typeface="MingLiU_HKSCS" charset="-120"/>
                <a:cs typeface="MingLiU_HKSCS" charset="-120"/>
              </a:rPr>
              <a:t>26</a:t>
            </a:r>
            <a:r>
              <a:rPr lang="zh-CN" altLang="en-US" sz="2400" b="1" dirty="0">
                <a:latin typeface="MingLiU_HKSCS" charset="-120"/>
                <a:ea typeface="MingLiU_HKSCS" charset="-120"/>
                <a:cs typeface="MingLiU_HKSCS" charset="-120"/>
              </a:rPr>
              <a:t>所以，你们因信基督耶稣都是　神的儿子。 </a:t>
            </a:r>
            <a:r>
              <a:rPr lang="en-US" altLang="zh-CN" sz="2400" b="1" baseline="30000" dirty="0">
                <a:latin typeface="MingLiU_HKSCS" charset="-120"/>
                <a:ea typeface="MingLiU_HKSCS" charset="-120"/>
                <a:cs typeface="MingLiU_HKSCS" charset="-120"/>
              </a:rPr>
              <a:t>27</a:t>
            </a:r>
            <a:r>
              <a:rPr lang="zh-CN" altLang="en-US" sz="2400" b="1" dirty="0">
                <a:latin typeface="MingLiU_HKSCS" charset="-120"/>
                <a:ea typeface="MingLiU_HKSCS" charset="-120"/>
                <a:cs typeface="MingLiU_HKSCS" charset="-120"/>
              </a:rPr>
              <a:t>你们受洗归入基督的都是披戴基督了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。 加 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3:26-27</a:t>
            </a:r>
            <a:endParaRPr lang="en-US" sz="2200" b="1" dirty="0" smtClean="0">
              <a:latin typeface="MingLiU_HKSCS" charset="-120"/>
              <a:ea typeface="MingLiU_HKSCS" charset="-120"/>
              <a:cs typeface="MingLiU_HKSCS" charset="-120"/>
            </a:endParaRPr>
          </a:p>
          <a:p>
            <a:pPr lvl="2"/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非</a:t>
            </a:r>
            <a:r>
              <a:rPr lang="zh-CN" altLang="en-US" sz="2400" b="1" dirty="0">
                <a:latin typeface="MingLiU_HKSCS" charset="-120"/>
                <a:ea typeface="MingLiU_HKSCS" charset="-120"/>
                <a:cs typeface="MingLiU_HKSCS" charset="-120"/>
              </a:rPr>
              <a:t>圣洁没有人能见主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。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希伯来书 </a:t>
            </a:r>
            <a:r>
              <a:rPr lang="en-US" altLang="zh-CN" sz="2400" b="1" dirty="0" smtClean="0">
                <a:latin typeface="MingLiU_HKSCS" charset="-120"/>
                <a:ea typeface="MingLiU_HKSCS" charset="-120"/>
                <a:cs typeface="MingLiU_HKSCS" charset="-120"/>
              </a:rPr>
              <a:t>12:14</a:t>
            </a:r>
            <a:endParaRPr lang="en-US" sz="2400" dirty="0" smtClean="0"/>
          </a:p>
          <a:p>
            <a:pPr marL="170752" lvl="1" indent="0">
              <a:buNone/>
            </a:pPr>
            <a:r>
              <a:rPr lang="en-US" sz="2400" dirty="0" smtClean="0"/>
              <a:t>2. </a:t>
            </a:r>
            <a:r>
              <a:rPr lang="zh-CN" altLang="en-US" sz="2400" b="1" dirty="0" smtClean="0">
                <a:latin typeface="MingLiU_HKSCS" charset="-120"/>
                <a:ea typeface="MingLiU_HKSCS" charset="-120"/>
                <a:cs typeface="MingLiU_HKSCS" charset="-120"/>
              </a:rPr>
              <a:t>不要为肉体安排。在我们所做的无论任何事情上，基督的特征将被展现。</a:t>
            </a:r>
            <a:endParaRPr lang="en-US" altLang="zh-CN" sz="2400" b="1" dirty="0" smtClean="0">
              <a:latin typeface="MingLiU_HKSCS" charset="-120"/>
              <a:ea typeface="MingLiU_HKSCS" charset="-120"/>
              <a:cs typeface="MingLiU_HKSCS" charset="-120"/>
            </a:endParaRPr>
          </a:p>
          <a:p>
            <a:r>
              <a:rPr lang="en-US" sz="2400" dirty="0" smtClean="0"/>
              <a:t>Two </a:t>
            </a:r>
            <a:r>
              <a:rPr lang="en-US" sz="2400" dirty="0"/>
              <a:t>meaning of “putting on Christ”:</a:t>
            </a:r>
          </a:p>
          <a:p>
            <a:pPr marL="170752" lvl="1" indent="0">
              <a:buNone/>
            </a:pPr>
            <a:r>
              <a:rPr lang="en-US" sz="2400" dirty="0"/>
              <a:t>1. </a:t>
            </a:r>
            <a:r>
              <a:rPr lang="en-US" sz="2400" dirty="0" smtClean="0"/>
              <a:t>“</a:t>
            </a:r>
            <a:r>
              <a:rPr lang="en-US" sz="2400" dirty="0"/>
              <a:t>Wearing” the righteousness of Christ.  </a:t>
            </a:r>
          </a:p>
          <a:p>
            <a:pPr lvl="2"/>
            <a:r>
              <a:rPr lang="en-US" sz="2200" dirty="0" smtClean="0"/>
              <a:t>“</a:t>
            </a:r>
            <a:r>
              <a:rPr lang="en-US" altLang="zh-CN" sz="2200" baseline="30000" dirty="0"/>
              <a:t>26</a:t>
            </a:r>
            <a:r>
              <a:rPr lang="en-US" sz="2200" b="1" i="1" dirty="0"/>
              <a:t>for in Christ Jesus you are all sons of God, through faith. </a:t>
            </a:r>
            <a:r>
              <a:rPr lang="en-US" sz="2200" b="1" i="1" baseline="30000" dirty="0"/>
              <a:t>27</a:t>
            </a:r>
            <a:r>
              <a:rPr lang="en-US" sz="2200" b="1" i="1" dirty="0"/>
              <a:t> For as many of you as were baptized into Christ have put on Christ.</a:t>
            </a:r>
            <a:r>
              <a:rPr lang="en-US" sz="2200" dirty="0"/>
              <a:t>” Gal 3:26</a:t>
            </a:r>
            <a:r>
              <a:rPr lang="en-US" altLang="zh-CN" sz="2200" dirty="0"/>
              <a:t>-27</a:t>
            </a:r>
            <a:r>
              <a:rPr lang="en-US" sz="2200" dirty="0"/>
              <a:t> </a:t>
            </a:r>
          </a:p>
          <a:p>
            <a:pPr lvl="2"/>
            <a:r>
              <a:rPr lang="en-US" sz="2200" b="1" i="1" dirty="0" smtClean="0"/>
              <a:t>“</a:t>
            </a:r>
            <a:r>
              <a:rPr lang="en-US" sz="2200" b="1" i="1" dirty="0"/>
              <a:t>righteousness without which no one can see God</a:t>
            </a:r>
            <a:r>
              <a:rPr lang="en-US" sz="2200" dirty="0"/>
              <a:t>”. Hebrew </a:t>
            </a:r>
            <a:r>
              <a:rPr lang="en-US" sz="2200" dirty="0" smtClean="0"/>
              <a:t>12:14</a:t>
            </a:r>
            <a:endParaRPr lang="en-US" sz="2400" dirty="0"/>
          </a:p>
          <a:p>
            <a:pPr marL="170752" lvl="1" indent="0">
              <a:buNone/>
            </a:pPr>
            <a:r>
              <a:rPr lang="en-US" sz="2400" dirty="0"/>
              <a:t>2. </a:t>
            </a:r>
            <a:r>
              <a:rPr lang="en-US" sz="2400" dirty="0" smtClean="0"/>
              <a:t>Make </a:t>
            </a:r>
            <a:r>
              <a:rPr lang="en-US" sz="2400" dirty="0"/>
              <a:t>“no provision for the flesh”.  In whatever we do, Christ’s character is displayed.</a:t>
            </a:r>
          </a:p>
        </p:txBody>
      </p:sp>
    </p:spTree>
    <p:extLst>
      <p:ext uri="{BB962C8B-B14F-4D97-AF65-F5344CB8AC3E}">
        <p14:creationId xmlns:p14="http://schemas.microsoft.com/office/powerpoint/2010/main" val="68198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77" y="875947"/>
            <a:ext cx="856358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约一</a:t>
            </a:r>
            <a:endParaRPr lang="en-CA" altLang="zh-TW" sz="24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5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3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我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们 遵 守 神 的 诫 命 ， 这 就 是 爱 他 了 。 </a:t>
            </a:r>
            <a:r>
              <a:rPr lang="zh-TW" altLang="en-US" sz="2400" b="1" dirty="0">
                <a:solidFill>
                  <a:srgbClr val="FF0000"/>
                </a:solidFill>
                <a:latin typeface="細明體_HKSCS"/>
                <a:ea typeface="細明體_HKSCS"/>
                <a:cs typeface="細明體_HKSCS"/>
              </a:rPr>
              <a:t>并 且 他 的 诫 命 不 是 难 守 的 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_HKSCS"/>
                <a:ea typeface="細明體_HKSCS"/>
                <a:cs typeface="細明體_HKSCS"/>
              </a:rPr>
              <a:t>。</a:t>
            </a:r>
            <a:r>
              <a:rPr lang="zh-TW" altLang="en-US" sz="2400" b="1" dirty="0">
                <a:solidFill>
                  <a:srgbClr val="FF0000"/>
                </a:solidFill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505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77" y="1344349"/>
            <a:ext cx="856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5:3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我 们 遵 守 神 的 诫 命 ， 这 就 是 爱 他 了 。 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_HKSCS"/>
                <a:ea typeface="細明體_HKSCS"/>
                <a:cs typeface="細明體_HKSCS"/>
              </a:rPr>
              <a:t>并 且 他 的 诫 命 不 是 难 守 的 。	</a:t>
            </a:r>
            <a:endParaRPr lang="zh-TW" altLang="en-US" sz="2400" b="1" dirty="0">
              <a:solidFill>
                <a:srgbClr val="FF0000"/>
              </a:solidFill>
              <a:latin typeface="細明體_HKSCS"/>
              <a:ea typeface="細明體_HKSCS"/>
              <a:cs typeface="細明體_HKS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55" y="39302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约一</a:t>
            </a:r>
            <a:endParaRPr lang="en-US" sz="2400" b="1" dirty="0">
              <a:latin typeface="細明體_HKSCS"/>
              <a:ea typeface="細明體_HKSCS"/>
              <a:cs typeface="細明體_HKSCS"/>
            </a:endParaRPr>
          </a:p>
        </p:txBody>
      </p:sp>
    </p:spTree>
    <p:extLst>
      <p:ext uri="{BB962C8B-B14F-4D97-AF65-F5344CB8AC3E}">
        <p14:creationId xmlns:p14="http://schemas.microsoft.com/office/powerpoint/2010/main" val="38264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:10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爱 是 不 加 害 与 人 的 ， 所 以 爱 就 完 全 了 律 法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	</a:t>
            </a:r>
          </a:p>
        </p:txBody>
      </p:sp>
    </p:spTree>
    <p:extLst>
      <p:ext uri="{BB962C8B-B14F-4D97-AF65-F5344CB8AC3E}">
        <p14:creationId xmlns:p14="http://schemas.microsoft.com/office/powerpoint/2010/main" val="160938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:10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爱 是 不 加 害 与 人 的 ， 所 以 爱 就 完 全 了 律 法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	</a:t>
            </a:r>
          </a:p>
        </p:txBody>
      </p:sp>
    </p:spTree>
    <p:extLst>
      <p:ext uri="{BB962C8B-B14F-4D97-AF65-F5344CB8AC3E}">
        <p14:creationId xmlns:p14="http://schemas.microsoft.com/office/powerpoint/2010/main" val="95762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456321"/>
            <a:ext cx="655824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约一</a:t>
            </a:r>
            <a:endParaRPr lang="en-CA" altLang="zh-TW" sz="24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4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19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我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们 爱 ， 因 为 神 先 爱 我 们 。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2213282"/>
            <a:ext cx="856358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约</a:t>
            </a:r>
            <a:endParaRPr lang="en-CA" altLang="zh-TW" sz="24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35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你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们 若 有 彼 此 相 爱 的 心 ， 众 人 因 此 就 认 出 你 们 是 我 的 门 徒 了 。	</a:t>
            </a:r>
          </a:p>
        </p:txBody>
      </p:sp>
    </p:spTree>
    <p:extLst>
      <p:ext uri="{BB962C8B-B14F-4D97-AF65-F5344CB8AC3E}">
        <p14:creationId xmlns:p14="http://schemas.microsoft.com/office/powerpoint/2010/main" val="239825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13:10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爱 是 不 加 害 与 人 的 ， 所 以 爱 就 完 全 了 律 法 。</a:t>
            </a:r>
            <a:endParaRPr lang="en-CA" altLang="zh-TW" sz="2200" b="1" dirty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	</a:t>
            </a:r>
          </a:p>
        </p:txBody>
      </p:sp>
    </p:spTree>
    <p:extLst>
      <p:ext uri="{BB962C8B-B14F-4D97-AF65-F5344CB8AC3E}">
        <p14:creationId xmlns:p14="http://schemas.microsoft.com/office/powerpoint/2010/main" val="187900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123" y="770465"/>
            <a:ext cx="85635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細明體_HKSCS"/>
                <a:ea typeface="細明體_HKSCS"/>
                <a:cs typeface="細明體_HKSCS"/>
              </a:rPr>
              <a:t>太</a:t>
            </a:r>
          </a:p>
          <a:p>
            <a:endParaRPr lang="en-US" sz="2400" b="1" dirty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22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37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耶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稣 对 他 说 ， 你 要 尽 心 ， 尽 性 ， 尽 意 ， 爱 主 你 的 神 。	</a:t>
            </a:r>
          </a:p>
          <a:p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22: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38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这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是 诫 命 中 的 第 一 ， 且 是 最 大 的 。	</a:t>
            </a:r>
          </a:p>
          <a:p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22: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39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其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次 也 相 仿 ， 就 是 要 爱 人 如 己 。	</a:t>
            </a:r>
          </a:p>
          <a:p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22:</a:t>
            </a:r>
            <a:r>
              <a:rPr lang="en-US" altLang="zh-TW" sz="2400" b="1" dirty="0" smtClean="0">
                <a:latin typeface="細明體_HKSCS"/>
                <a:ea typeface="細明體_HKSCS"/>
                <a:cs typeface="細明體_HKSCS"/>
              </a:rPr>
              <a:t>40</a:t>
            </a:r>
            <a:r>
              <a:rPr lang="en-US" altLang="zh-TW" sz="2400" b="1" dirty="0">
                <a:latin typeface="細明體_HKSCS"/>
                <a:ea typeface="細明體_HKSCS"/>
                <a:cs typeface="細明體_HKSCS"/>
              </a:rPr>
              <a:t> </a:t>
            </a:r>
            <a:r>
              <a:rPr lang="zh-TW" altLang="en-US" sz="2400" b="1" dirty="0" smtClean="0">
                <a:latin typeface="細明體_HKSCS"/>
                <a:ea typeface="細明體_HKSCS"/>
                <a:cs typeface="細明體_HKSCS"/>
              </a:rPr>
              <a:t>这 </a:t>
            </a:r>
            <a:r>
              <a:rPr lang="zh-TW" altLang="en-US" sz="2400" b="1" dirty="0">
                <a:latin typeface="細明體_HKSCS"/>
                <a:ea typeface="細明體_HKSCS"/>
                <a:cs typeface="細明體_HKSCS"/>
              </a:rPr>
              <a:t>两 条 诫 命 ， 是 律 法 和 先 知 一 切 道 理 的 总 纲 。	</a:t>
            </a:r>
          </a:p>
        </p:txBody>
      </p:sp>
    </p:spTree>
    <p:extLst>
      <p:ext uri="{BB962C8B-B14F-4D97-AF65-F5344CB8AC3E}">
        <p14:creationId xmlns:p14="http://schemas.microsoft.com/office/powerpoint/2010/main" val="130237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:10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爱 是 不 加 害 与 人 的 ， 所 以 爱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	</a:t>
            </a:r>
          </a:p>
        </p:txBody>
      </p:sp>
    </p:spTree>
    <p:extLst>
      <p:ext uri="{BB962C8B-B14F-4D97-AF65-F5344CB8AC3E}">
        <p14:creationId xmlns:p14="http://schemas.microsoft.com/office/powerpoint/2010/main" val="231686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13:8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凡 事 都 不 可 亏 欠 人 ， 惟 有 彼 此 相 爱 ， 要 常 以 为 亏 欠 。 因 为 爱 人 的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:9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像 那 不 可 奸 淫 ， 不 可 杀 人 ， 不 可 偷 盗 ， 不 可 贪 婪 ， 或 有 别 的 诫 命 ， 都 包 在 爱 人 如 己 这 一 句 话 之 内 了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:10  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爱 是 不 加 害 与 人 的 ， 所 以 爱 就 完 全 了 律 法 </a:t>
            </a:r>
            <a:r>
              <a:rPr lang="zh-TW" altLang="en-US" sz="2200" b="1" dirty="0" smtClean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rgbClr val="FFFFFF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:11  </a:t>
            </a:r>
            <a:r>
              <a:rPr lang="zh-TW" altLang="en-US" sz="2200" b="1" dirty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再 者 ， 你 们 晓 得 现 今 就 是 该 趁 早 睡 醒 的 时 候 ， 因 为 我 们 得 救 ， 现 今 比 初 信 的 时 候 更 近 了 </a:t>
            </a:r>
            <a:r>
              <a:rPr lang="zh-TW" altLang="en-US" sz="2200" b="1" dirty="0" smtClean="0">
                <a:solidFill>
                  <a:schemeClr val="bg1"/>
                </a:solidFill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solidFill>
                <a:schemeClr val="bg1"/>
              </a:solidFill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:12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黑 夜 已 深 ， 白 昼 将 近 。 我 们 就 当 脱 去 暗 昧 的 行 为 ， 带 上 光 明 的 兵 器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:13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行 事 为 人 要 端 正 ， 好 像 行 在 白 昼 。 不 可 荒 宴 醉 酒 。 不 可 好 色 邪 荡 。 不 可 争 竞 嫉 妒 </a:t>
            </a:r>
            <a:r>
              <a:rPr lang="zh-TW" altLang="en-US" sz="2200" b="1" dirty="0" smtClean="0">
                <a:latin typeface="細明體_HKSCS"/>
                <a:ea typeface="細明體_HKSCS"/>
                <a:cs typeface="細明體_HKSCS"/>
              </a:rPr>
              <a:t>。</a:t>
            </a:r>
            <a:endParaRPr lang="en-CA" altLang="zh-TW" sz="2200" b="1" dirty="0" smtClean="0">
              <a:latin typeface="細明體_HKSCS"/>
              <a:ea typeface="細明體_HKSCS"/>
              <a:cs typeface="細明體_HKSCS"/>
            </a:endParaRPr>
          </a:p>
          <a:p>
            <a:r>
              <a:rPr lang="en-US" altLang="zh-TW" sz="2200" b="1" dirty="0" smtClean="0">
                <a:latin typeface="細明體_HKSCS"/>
                <a:ea typeface="細明體_HKSCS"/>
                <a:cs typeface="細明體_HKSCS"/>
              </a:rPr>
              <a:t>13</a:t>
            </a:r>
            <a:r>
              <a:rPr lang="en-US" altLang="zh-TW" sz="2200" b="1" dirty="0">
                <a:latin typeface="細明體_HKSCS"/>
                <a:ea typeface="細明體_HKSCS"/>
                <a:cs typeface="細明體_HKSCS"/>
              </a:rPr>
              <a:t>:14  </a:t>
            </a:r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总 要 披 戴 主 耶 稣 基 督 ， 不 要 为 肉 体 安 排 ， 去 放 纵 私 欲 。</a:t>
            </a:r>
            <a:r>
              <a:rPr lang="zh-TW" altLang="en-US" sz="2200" b="1" dirty="0">
                <a:solidFill>
                  <a:srgbClr val="FFFFFF"/>
                </a:solidFill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623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25685</TotalTime>
  <Words>379</Words>
  <Application>Microsoft Macintosh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Paper</vt:lpstr>
      <vt:lpstr>Soho</vt:lpstr>
      <vt:lpstr>不 要 为 肉 体 安 排 ， 去 放 纵 私 欲  Make no provision for the flesh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披 戴 基 督 PUTTING ON CHRIST</vt:lpstr>
      <vt:lpstr>PowerPoint Presentation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Christians are dead to the law?</dc:title>
  <dc:creator>Joshua Tjong</dc:creator>
  <cp:lastModifiedBy>Joshua Tjong</cp:lastModifiedBy>
  <cp:revision>432</cp:revision>
  <dcterms:created xsi:type="dcterms:W3CDTF">2015-07-15T23:05:23Z</dcterms:created>
  <dcterms:modified xsi:type="dcterms:W3CDTF">2018-01-27T19:41:42Z</dcterms:modified>
</cp:coreProperties>
</file>