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slideLayouts/slideLayout14.xml" ContentType="application/vnd.openxmlformats-officedocument.presentationml.slideLayout+xml"/>
  <Override PartName="/ppt/theme/theme4.xml" ContentType="application/vnd.openxmlformats-officedocument.theme+xml"/>
  <Override PartName="/ppt/slideLayouts/slideLayout15.xml" ContentType="application/vnd.openxmlformats-officedocument.presentationml.slideLayout+xml"/>
  <Override PartName="/ppt/theme/theme5.xml" ContentType="application/vnd.openxmlformats-officedocument.theme+xml"/>
  <Override PartName="/ppt/slideLayouts/slideLayout16.xml" ContentType="application/vnd.openxmlformats-officedocument.presentationml.slideLayout+xml"/>
  <Override PartName="/ppt/theme/theme6.xml" ContentType="application/vnd.openxmlformats-officedocument.theme+xml"/>
  <Override PartName="/ppt/slideLayouts/slideLayout17.xml" ContentType="application/vnd.openxmlformats-officedocument.presentationml.slideLayout+xml"/>
  <Override PartName="/ppt/theme/theme7.xml" ContentType="application/vnd.openxmlformats-officedocument.theme+xml"/>
  <Override PartName="/ppt/slideLayouts/slideLayout18.xml" ContentType="application/vnd.openxmlformats-officedocument.presentationml.slideLayout+xml"/>
  <Override PartName="/ppt/theme/theme8.xml" ContentType="application/vnd.openxmlformats-officedocument.theme+xml"/>
  <Override PartName="/ppt/slideLayouts/slideLayout19.xml" ContentType="application/vnd.openxmlformats-officedocument.presentationml.slideLayout+xml"/>
  <Override PartName="/ppt/theme/theme9.xml" ContentType="application/vnd.openxmlformats-officedocument.theme+xml"/>
  <Override PartName="/ppt/slideLayouts/slideLayout20.xml" ContentType="application/vnd.openxmlformats-officedocument.presentationml.slideLayout+xml"/>
  <Override PartName="/ppt/theme/theme10.xml" ContentType="application/vnd.openxmlformats-officedocument.theme+xml"/>
  <Override PartName="/ppt/slideLayouts/slideLayout21.xml" ContentType="application/vnd.openxmlformats-officedocument.presentationml.slideLayout+xml"/>
  <Override PartName="/ppt/theme/theme11.xml" ContentType="application/vnd.openxmlformats-officedocument.theme+xml"/>
  <Override PartName="/ppt/slideLayouts/slideLayout22.xml" ContentType="application/vnd.openxmlformats-officedocument.presentationml.slideLayout+xml"/>
  <Override PartName="/ppt/theme/theme12.xml" ContentType="application/vnd.openxmlformats-officedocument.theme+xml"/>
  <Override PartName="/ppt/slideLayouts/slideLayout23.xml" ContentType="application/vnd.openxmlformats-officedocument.presentationml.slideLayout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62" r:id="rId3"/>
    <p:sldMasterId id="2147483664" r:id="rId4"/>
    <p:sldMasterId id="2147483668" r:id="rId5"/>
    <p:sldMasterId id="2147483670" r:id="rId6"/>
    <p:sldMasterId id="2147483672" r:id="rId7"/>
    <p:sldMasterId id="2147483674" r:id="rId8"/>
    <p:sldMasterId id="2147483676" r:id="rId9"/>
    <p:sldMasterId id="2147483678" r:id="rId10"/>
    <p:sldMasterId id="2147483680" r:id="rId11"/>
    <p:sldMasterId id="2147483682" r:id="rId12"/>
    <p:sldMasterId id="2147483686" r:id="rId13"/>
  </p:sldMasterIdLst>
  <p:notesMasterIdLst>
    <p:notesMasterId r:id="rId41"/>
  </p:notesMasterIdLst>
  <p:sldIdLst>
    <p:sldId id="256" r:id="rId14"/>
    <p:sldId id="257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58" r:id="rId27"/>
    <p:sldId id="260" r:id="rId28"/>
    <p:sldId id="261" r:id="rId29"/>
    <p:sldId id="263" r:id="rId30"/>
    <p:sldId id="262" r:id="rId31"/>
    <p:sldId id="264" r:id="rId32"/>
    <p:sldId id="265" r:id="rId33"/>
    <p:sldId id="266" r:id="rId34"/>
    <p:sldId id="267" r:id="rId35"/>
    <p:sldId id="280" r:id="rId36"/>
    <p:sldId id="281" r:id="rId37"/>
    <p:sldId id="282" r:id="rId38"/>
    <p:sldId id="283" r:id="rId39"/>
    <p:sldId id="284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5A11"/>
    <a:srgbClr val="351E16"/>
    <a:srgbClr val="07679A"/>
    <a:srgbClr val="69440D"/>
    <a:srgbClr val="A05D0F"/>
    <a:srgbClr val="1311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" Target="slides/slide5.xml"/><Relationship Id="rId26" Type="http://schemas.openxmlformats.org/officeDocument/2006/relationships/slide" Target="slides/slide13.xml"/><Relationship Id="rId39" Type="http://schemas.openxmlformats.org/officeDocument/2006/relationships/slide" Target="slides/slide26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8.xml"/><Relationship Id="rId34" Type="http://schemas.openxmlformats.org/officeDocument/2006/relationships/slide" Target="slides/slide21.xml"/><Relationship Id="rId42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4.xml"/><Relationship Id="rId25" Type="http://schemas.openxmlformats.org/officeDocument/2006/relationships/slide" Target="slides/slide12.xml"/><Relationship Id="rId33" Type="http://schemas.openxmlformats.org/officeDocument/2006/relationships/slide" Target="slides/slide20.xml"/><Relationship Id="rId38" Type="http://schemas.openxmlformats.org/officeDocument/2006/relationships/slide" Target="slides/slide2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slide" Target="slides/slide16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1.xml"/><Relationship Id="rId32" Type="http://schemas.openxmlformats.org/officeDocument/2006/relationships/slide" Target="slides/slide19.xml"/><Relationship Id="rId37" Type="http://schemas.openxmlformats.org/officeDocument/2006/relationships/slide" Target="slides/slide24.xml"/><Relationship Id="rId40" Type="http://schemas.openxmlformats.org/officeDocument/2006/relationships/slide" Target="slides/slide27.xml"/><Relationship Id="rId45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slide" Target="slides/slide15.xml"/><Relationship Id="rId36" Type="http://schemas.openxmlformats.org/officeDocument/2006/relationships/slide" Target="slides/slide23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6.xml"/><Relationship Id="rId31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slide" Target="slides/slide14.xml"/><Relationship Id="rId30" Type="http://schemas.openxmlformats.org/officeDocument/2006/relationships/slide" Target="slides/slide17.xml"/><Relationship Id="rId35" Type="http://schemas.openxmlformats.org/officeDocument/2006/relationships/slide" Target="slides/slide22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745CF7-6EFD-4697-9F0A-FA36C228362E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F0F5E-CFE1-4A95-A8B5-DF7D2A6FBA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204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B779C97-2A60-4D88-979B-8D24F12C5975}" type="slidenum">
              <a:rPr lang="en-CA" smtClean="0">
                <a:solidFill>
                  <a:prstClr val="black"/>
                </a:solidFill>
              </a:rPr>
              <a:pPr/>
              <a:t>1</a:t>
            </a:fld>
            <a:endParaRPr lang="en-CA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526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A96E-B61A-45DD-84E3-4420C4331A64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4E2B-0831-498B-9951-588019D7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704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A96E-B61A-45DD-84E3-4420C4331A64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4E2B-0831-498B-9951-588019D7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21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21969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A96E-B61A-45DD-84E3-4420C4331A64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4E2B-0831-498B-9951-588019D7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0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A4955-C1AA-438E-AA75-5DDF504639A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36604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650A-1F53-44A1-AF51-94FCC84EAB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63104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650A-1F53-44A1-AF51-94FCC84EAB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5354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650A-1F53-44A1-AF51-94FCC84EAB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98480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650A-1F53-44A1-AF51-94FCC84EAB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138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650A-1F53-44A1-AF51-94FCC84EAB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13462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650A-1F53-44A1-AF51-94FCC84EAB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91097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650A-1F53-44A1-AF51-94FCC84EAB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6977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A96E-B61A-45DD-84E3-4420C4331A64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4E2B-0831-498B-9951-588019D7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57992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650A-1F53-44A1-AF51-94FCC84EAB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34585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650A-1F53-44A1-AF51-94FCC84EAB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4410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650A-1F53-44A1-AF51-94FCC84EAB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360447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650A-1F53-44A1-AF51-94FCC84EAB2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2446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A96E-B61A-45DD-84E3-4420C4331A64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4E2B-0831-498B-9951-588019D7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42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7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1825625"/>
            <a:ext cx="2900363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A96E-B61A-45DD-84E3-4420C4331A64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4E2B-0831-498B-9951-588019D7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027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A96E-B61A-45DD-84E3-4420C4331A64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4E2B-0831-498B-9951-588019D7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5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A96E-B61A-45DD-84E3-4420C4331A64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4E2B-0831-498B-9951-588019D7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6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A96E-B61A-45DD-84E3-4420C4331A64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4E2B-0831-498B-9951-588019D7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239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A96E-B61A-45DD-84E3-4420C4331A64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4E2B-0831-498B-9951-588019D7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66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5A96E-B61A-45DD-84E3-4420C4331A64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24E2B-0831-498B-9951-588019D7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15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2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23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4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5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15A96E-B61A-45DD-84E3-4420C4331A64}" type="datetimeFigureOut">
              <a:rPr lang="en-US" smtClean="0"/>
              <a:t>2/3/2018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024E2B-0831-498B-9951-588019D7CF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83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62A5-2E44-4783-A7E3-FBB9CD7D43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836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62A5-2E44-4783-A7E3-FBB9CD7D43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790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62A5-2E44-4783-A7E3-FBB9CD7D43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833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62A5-2E44-4783-A7E3-FBB9CD7D43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774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62A5-2E44-4783-A7E3-FBB9CD7D43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135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62A5-2E44-4783-A7E3-FBB9CD7D43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0154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62A5-2E44-4783-A7E3-FBB9CD7D43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016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62A5-2E44-4783-A7E3-FBB9CD7D43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4391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62A5-2E44-4783-A7E3-FBB9CD7D43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91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62A5-2E44-4783-A7E3-FBB9CD7D43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9598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62A5-2E44-4783-A7E3-FBB9CD7D43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6194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2962A5-2E44-4783-A7E3-FBB9CD7D4356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2/3/2018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1920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440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b="10597"/>
          <a:stretch/>
        </p:blipFill>
        <p:spPr>
          <a:xfrm>
            <a:off x="0" y="1460445"/>
            <a:ext cx="9160738" cy="468786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410200"/>
            <a:ext cx="7772400" cy="762000"/>
          </a:xfrm>
        </p:spPr>
        <p:txBody>
          <a:bodyPr/>
          <a:lstStyle/>
          <a:p>
            <a:r>
              <a:rPr lang="zh-CN" altLang="en-US" dirty="0" smtClean="0"/>
              <a:t>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137022"/>
            <a:ext cx="9144000" cy="720977"/>
          </a:xfrm>
          <a:solidFill>
            <a:srgbClr val="131114"/>
          </a:solidFill>
        </p:spPr>
        <p:txBody>
          <a:bodyPr>
            <a:normAutofit/>
          </a:bodyPr>
          <a:lstStyle/>
          <a:p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林肯路教会国语堂  主后 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2018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年</a:t>
            </a:r>
            <a:r>
              <a:rPr lang="en-US" altLang="zh-CN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月</a:t>
            </a:r>
            <a:r>
              <a:rPr lang="en-US" altLang="zh-CN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4</a:t>
            </a:r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6">
                      <a:satMod val="175000"/>
                      <a:alpha val="4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日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228600">
                  <a:schemeClr val="accent6">
                    <a:satMod val="175000"/>
                    <a:alpha val="4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7606" y="411922"/>
            <a:ext cx="8683787" cy="101566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6000" b="1" cap="none" spc="0" dirty="0" smtClean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孩童奉献礼特别主日崇拜</a:t>
            </a:r>
            <a:endParaRPr lang="en-US" sz="6000" b="1" cap="none" spc="0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94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把孩子献给神的意义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412"/>
            <a:ext cx="8229600" cy="497975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把儿女献给神最稳妥</a:t>
            </a:r>
            <a:endParaRPr lang="en-US" altLang="zh-CN" sz="4000" dirty="0" smtClean="0"/>
          </a:p>
          <a:p>
            <a:r>
              <a:rPr lang="zh-CN" altLang="en-US" sz="4000" dirty="0" smtClean="0"/>
              <a:t>在神的护佑之下</a:t>
            </a:r>
            <a:endParaRPr lang="en-US" altLang="zh-CN" sz="4000" dirty="0" smtClean="0"/>
          </a:p>
          <a:p>
            <a:r>
              <a:rPr lang="zh-CN" altLang="en-US" sz="4000" dirty="0" smtClean="0"/>
              <a:t>在神的救恩之中</a:t>
            </a:r>
            <a:endParaRPr lang="en-US" altLang="zh-CN" sz="4000" dirty="0" smtClean="0"/>
          </a:p>
          <a:p>
            <a:r>
              <a:rPr lang="zh-CN" altLang="en-US" sz="4000" dirty="0" smtClean="0"/>
              <a:t>在神的真道之上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40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94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把孩子献给神的意义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23581"/>
            <a:ext cx="8413845" cy="5697893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2.3 </a:t>
            </a:r>
            <a:r>
              <a:rPr lang="zh-CN" altLang="en-US" sz="4000" dirty="0" smtClean="0"/>
              <a:t>把儿女献给神是最大祝福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耶稣</a:t>
            </a:r>
            <a:r>
              <a:rPr lang="en-US" altLang="zh-CN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…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，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对门徒说，让小孩子到我这里来，不要禁止他们。因为在神国的，正是这样的人。我实在告诉你们，凡要承受神国的，若不像小孩子，断不能进去。于是抱着小孩子，给他们按手，为他们祝福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马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可福音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10:13-16</a:t>
            </a:r>
            <a:endParaRPr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247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94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3. </a:t>
            </a:r>
            <a:r>
              <a:rPr lang="zh-CN" altLang="en-US" dirty="0" smtClean="0"/>
              <a:t>把孩子</a:t>
            </a:r>
            <a:r>
              <a:rPr lang="zh-CN" altLang="en-US" dirty="0"/>
              <a:t>奉</a:t>
            </a:r>
            <a:r>
              <a:rPr lang="zh-CN" altLang="en-US" dirty="0" smtClean="0"/>
              <a:t>献给神的礼仪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412"/>
            <a:ext cx="8229600" cy="497975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3.1 </a:t>
            </a:r>
            <a:r>
              <a:rPr lang="zh-CN" altLang="en-US" sz="4000" dirty="0" smtClean="0"/>
              <a:t>教会儿童奉献礼的规定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3.2 </a:t>
            </a:r>
            <a:r>
              <a:rPr lang="zh-CN" altLang="en-US" sz="4000" dirty="0" smtClean="0"/>
              <a:t>奉献礼明确父母的责任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3.3 </a:t>
            </a:r>
            <a:r>
              <a:rPr lang="zh-CN" altLang="en-US" sz="4000" dirty="0" smtClean="0"/>
              <a:t>奉献礼明确教会的责任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3.4 </a:t>
            </a:r>
            <a:r>
              <a:rPr lang="zh-CN" altLang="en-US" sz="4000" dirty="0" smtClean="0"/>
              <a:t>奉献礼不代表得到救恩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9273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944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dirty="0"/>
              <a:t>结</a:t>
            </a:r>
            <a:r>
              <a:rPr lang="zh-CN" altLang="en-US" dirty="0" smtClean="0"/>
              <a:t>语：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412"/>
            <a:ext cx="8229600" cy="497975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4000" dirty="0"/>
              <a:t>把孩子奉献给</a:t>
            </a:r>
            <a:r>
              <a:rPr lang="zh-CN" altLang="en-US" sz="4000" dirty="0" smtClean="0"/>
              <a:t>神</a:t>
            </a:r>
            <a:endParaRPr lang="en-US" altLang="zh-CN" sz="4000" dirty="0" smtClean="0"/>
          </a:p>
          <a:p>
            <a:r>
              <a:rPr lang="zh-CN" altLang="en-US" sz="4000" dirty="0" smtClean="0"/>
              <a:t>是对孩子最大的爱；</a:t>
            </a:r>
            <a:endParaRPr lang="en-US" altLang="zh-CN" sz="4000" dirty="0" smtClean="0"/>
          </a:p>
          <a:p>
            <a:r>
              <a:rPr lang="zh-CN" altLang="en-US" sz="4000" dirty="0" smtClean="0"/>
              <a:t>是荣耀神的见证；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父亲怎样怜恤他的儿女，耶和华也怎样怜恤敬畏他的人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！  </a:t>
            </a:r>
            <a:r>
              <a:rPr lang="zh-CN" altLang="en-US" dirty="0" smtClean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诗</a:t>
            </a:r>
            <a:r>
              <a:rPr lang="zh-CN" alt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篇</a:t>
            </a:r>
            <a:r>
              <a:rPr lang="en-US" dirty="0"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103:13</a:t>
            </a:r>
            <a:endParaRPr lang="en-US" altLang="zh-CN" sz="40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1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37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42" name="Picture 10" descr="Image result for 儿童奉献礼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400300"/>
            <a:ext cx="8763000" cy="4381500"/>
          </a:xfrm>
          <a:prstGeom prst="rect">
            <a:avLst/>
          </a:prstGeom>
          <a:noFill/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28600" y="152400"/>
            <a:ext cx="8839200" cy="4495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dirty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孩</a:t>
            </a:r>
            <a:r>
              <a:rPr lang="zh-CN" altLang="en-US" sz="2800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童：</a:t>
            </a:r>
            <a:r>
              <a:rPr lang="en-US" altLang="zh-CN" sz="2800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		</a:t>
            </a:r>
            <a:r>
              <a:rPr lang="en-US" altLang="zh-CN" sz="2800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	</a:t>
            </a:r>
            <a:r>
              <a:rPr lang="zh-CN" altLang="en-US" sz="2800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父</a:t>
            </a:r>
            <a:r>
              <a:rPr lang="zh-CN" altLang="en-US" sz="2800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母：</a:t>
            </a:r>
            <a:endParaRPr lang="en-US" altLang="zh-CN" sz="2800" dirty="0" smtClean="0">
              <a:solidFill>
                <a:srgbClr val="07679A"/>
              </a:solidFill>
              <a:effectLst>
                <a:glow rad="127000">
                  <a:schemeClr val="bg1">
                    <a:alpha val="9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颜星月   </a:t>
            </a:r>
            <a:r>
              <a:rPr lang="en-US" altLang="zh-CN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		</a:t>
            </a:r>
            <a:r>
              <a:rPr lang="en-US" altLang="zh-CN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	</a:t>
            </a:r>
            <a:r>
              <a:rPr lang="zh-CN" altLang="en-US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颜</a:t>
            </a:r>
            <a:r>
              <a:rPr lang="zh-CN" altLang="en-US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彼得 </a:t>
            </a:r>
            <a:r>
              <a:rPr lang="en-US" altLang="zh-CN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· </a:t>
            </a:r>
            <a:r>
              <a:rPr lang="zh-CN" altLang="en-US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罗嘉</a:t>
            </a:r>
            <a:endParaRPr lang="en-US" altLang="zh-CN" dirty="0" smtClean="0">
              <a:solidFill>
                <a:srgbClr val="07679A"/>
              </a:solidFill>
              <a:effectLst>
                <a:glow rad="127000">
                  <a:schemeClr val="bg1">
                    <a:alpha val="9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林以诺</a:t>
            </a:r>
            <a:r>
              <a:rPr lang="en-US" altLang="zh-CN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		</a:t>
            </a:r>
            <a:r>
              <a:rPr lang="en-US" altLang="zh-CN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	</a:t>
            </a:r>
            <a:r>
              <a:rPr lang="zh-CN" altLang="en-US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林</a:t>
            </a:r>
            <a:r>
              <a:rPr lang="zh-CN" altLang="en-US" dirty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长</a:t>
            </a:r>
            <a:r>
              <a:rPr lang="zh-CN" altLang="en-US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恩 </a:t>
            </a:r>
            <a:r>
              <a:rPr lang="en-US" altLang="zh-CN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· </a:t>
            </a:r>
            <a:r>
              <a:rPr lang="zh-CN" altLang="en-US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帅</a:t>
            </a:r>
            <a:r>
              <a:rPr lang="zh-CN" altLang="en-US" dirty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维</a:t>
            </a:r>
            <a:r>
              <a:rPr lang="zh-CN" altLang="en-US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佳</a:t>
            </a:r>
            <a:endParaRPr lang="en-US" altLang="zh-CN" dirty="0" smtClean="0">
              <a:solidFill>
                <a:srgbClr val="07679A"/>
              </a:solidFill>
              <a:effectLst>
                <a:glow rad="127000">
                  <a:schemeClr val="bg1">
                    <a:alpha val="9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谭运生</a:t>
            </a:r>
            <a:r>
              <a:rPr lang="en-US" altLang="zh-CN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		</a:t>
            </a:r>
            <a:r>
              <a:rPr lang="en-US" altLang="zh-CN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	</a:t>
            </a:r>
            <a:r>
              <a:rPr lang="zh-CN" altLang="en-US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谭</a:t>
            </a:r>
            <a:r>
              <a:rPr lang="zh-CN" altLang="en-US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中超 </a:t>
            </a:r>
            <a:r>
              <a:rPr lang="en-US" altLang="zh-CN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· </a:t>
            </a:r>
            <a:r>
              <a:rPr lang="zh-CN" altLang="en-US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陈景欣</a:t>
            </a:r>
            <a:endParaRPr lang="en-US" altLang="zh-CN" dirty="0" smtClean="0">
              <a:solidFill>
                <a:srgbClr val="07679A"/>
              </a:solidFill>
              <a:effectLst>
                <a:glow rad="127000">
                  <a:schemeClr val="bg1">
                    <a:alpha val="9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zh-CN" altLang="en-US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李佳音</a:t>
            </a:r>
            <a:r>
              <a:rPr lang="en-US" altLang="zh-CN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		</a:t>
            </a:r>
            <a:r>
              <a:rPr lang="en-US" altLang="zh-CN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	</a:t>
            </a:r>
            <a:r>
              <a:rPr lang="zh-CN" altLang="en-US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李</a:t>
            </a:r>
            <a:r>
              <a:rPr lang="zh-CN" altLang="en-US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庆林 </a:t>
            </a:r>
            <a:r>
              <a:rPr lang="en-US" altLang="zh-CN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· </a:t>
            </a:r>
            <a:r>
              <a:rPr lang="zh-CN" altLang="en-US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袁巧</a:t>
            </a:r>
            <a:r>
              <a:rPr lang="zh-CN" altLang="en-US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丽</a:t>
            </a:r>
            <a:endParaRPr lang="en-US" altLang="zh-CN" dirty="0" smtClean="0">
              <a:solidFill>
                <a:srgbClr val="07679A"/>
              </a:solidFill>
              <a:effectLst>
                <a:glow rad="127000">
                  <a:schemeClr val="bg1">
                    <a:alpha val="90000"/>
                  </a:schemeClr>
                </a:glow>
              </a:effectLst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刘恩鸿</a:t>
            </a:r>
            <a:r>
              <a:rPr lang="en-US" altLang="zh-CN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· </a:t>
            </a:r>
            <a:r>
              <a:rPr lang="zh-CN" altLang="en-US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刘恩</a:t>
            </a:r>
            <a:r>
              <a:rPr lang="zh-CN" altLang="en-US" dirty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佳</a:t>
            </a:r>
            <a:r>
              <a:rPr lang="en-US" altLang="zh-CN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		</a:t>
            </a:r>
            <a:r>
              <a:rPr lang="zh-CN" altLang="en-US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刘鹏 </a:t>
            </a:r>
            <a:r>
              <a:rPr lang="en-US" altLang="zh-CN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· </a:t>
            </a:r>
            <a:r>
              <a:rPr lang="zh-CN" altLang="en-US" dirty="0" smtClean="0">
                <a:solidFill>
                  <a:srgbClr val="07679A"/>
                </a:solidFill>
                <a:effectLst>
                  <a:glow rad="127000">
                    <a:schemeClr val="bg1">
                      <a:alpha val="90000"/>
                    </a:schemeClr>
                  </a:glow>
                </a:effectLst>
              </a:rPr>
              <a:t>傅婷婷</a:t>
            </a:r>
            <a:endParaRPr lang="en-US" altLang="zh-CN" dirty="0" smtClean="0">
              <a:solidFill>
                <a:srgbClr val="07679A"/>
              </a:solidFill>
              <a:effectLst>
                <a:glow rad="127000">
                  <a:schemeClr val="bg1">
                    <a:alpha val="90000"/>
                  </a:schemeClr>
                </a:glo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23647" y="304799"/>
            <a:ext cx="615553" cy="599122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sz="2800" dirty="0">
                <a:solidFill>
                  <a:srgbClr val="07679A"/>
                </a:solidFill>
              </a:rPr>
              <a:t>请名单上的家庭到台上来</a:t>
            </a:r>
            <a:r>
              <a:rPr lang="zh-CN" altLang="en-US" dirty="0">
                <a:solidFill>
                  <a:srgbClr val="07679A"/>
                </a:solidFill>
              </a:rPr>
              <a:t>（按报名顺序）</a:t>
            </a:r>
            <a:endParaRPr lang="en-CA" dirty="0">
              <a:solidFill>
                <a:srgbClr val="07679A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 descr="Image result for 基督教背景"/>
          <p:cNvPicPr>
            <a:picLocks noChangeAspect="1" noChangeArrowheads="1"/>
          </p:cNvPicPr>
          <p:nvPr/>
        </p:nvPicPr>
        <p:blipFill>
          <a:blip r:embed="rId2" cstate="print"/>
          <a:srcRect r="6250" b="729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321"/>
            <a:ext cx="8229600" cy="5516563"/>
          </a:xfrm>
        </p:spPr>
        <p:txBody>
          <a:bodyPr>
            <a:normAutofit/>
          </a:bodyPr>
          <a:lstStyle/>
          <a:p>
            <a:pPr marL="1588" indent="-1588">
              <a:buNone/>
            </a:pPr>
            <a:r>
              <a:rPr lang="zh-CN" altLang="en-US" sz="4800" dirty="0" smtClean="0">
                <a:solidFill>
                  <a:schemeClr val="bg1"/>
                </a:solidFill>
                <a:effectLst>
                  <a:glow rad="127000">
                    <a:schemeClr val="tx1">
                      <a:alpha val="90000"/>
                    </a:schemeClr>
                  </a:glow>
                </a:effectLst>
              </a:rPr>
              <a:t>   在永生神的施恩座前，和众弟兄姊妹见证人面前，作为孩子的父母，我们愿意把自己的孩子交托给这位信实、慈爱、大能的主，让神掌管他们的一生，使他们终生走在神引领的道路上。 </a:t>
            </a:r>
            <a:endParaRPr lang="en-US" sz="4800" dirty="0">
              <a:solidFill>
                <a:schemeClr val="bg1"/>
              </a:solidFill>
              <a:effectLst>
                <a:glow rad="127000">
                  <a:schemeClr val="tx1">
                    <a:alpha val="90000"/>
                  </a:schemeClr>
                </a:glo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08252"/>
          </a:xfrm>
        </p:spPr>
        <p:txBody>
          <a:bodyPr>
            <a:normAutofit/>
          </a:bodyPr>
          <a:lstStyle/>
          <a:p>
            <a:r>
              <a:rPr lang="zh-CN" altLang="en-US" sz="4800" b="1" dirty="0" smtClean="0">
                <a:ln w="10160">
                  <a:noFill/>
                  <a:prstDash val="solid"/>
                </a:ln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奉献孩童宣言</a:t>
            </a:r>
            <a:endParaRPr lang="en-US" sz="4800" b="1" dirty="0">
              <a:ln w="10160">
                <a:noFill/>
                <a:prstDash val="solid"/>
              </a:ln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 descr="Image result for 基督教背景"/>
          <p:cNvPicPr>
            <a:picLocks noChangeAspect="1" noChangeArrowheads="1"/>
          </p:cNvPicPr>
          <p:nvPr/>
        </p:nvPicPr>
        <p:blipFill>
          <a:blip r:embed="rId2" cstate="print"/>
          <a:srcRect r="6250" b="729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516563"/>
          </a:xfrm>
        </p:spPr>
        <p:txBody>
          <a:bodyPr>
            <a:normAutofit/>
          </a:bodyPr>
          <a:lstStyle/>
          <a:p>
            <a:pPr indent="-1588">
              <a:buNone/>
            </a:pPr>
            <a:r>
              <a:rPr lang="zh-CN" altLang="en-US" sz="4800" dirty="0" smtClean="0">
                <a:solidFill>
                  <a:schemeClr val="bg1"/>
                </a:solidFill>
                <a:effectLst>
                  <a:glow rad="127000">
                    <a:schemeClr val="tx1">
                      <a:alpha val="90000"/>
                    </a:schemeClr>
                  </a:glow>
                </a:effectLst>
              </a:rPr>
              <a:t>我们自己也愿意跟随恩主耶稣基督，照着圣经的原则来养育、教导自己的儿女。</a:t>
            </a:r>
            <a:endParaRPr lang="en-US" altLang="zh-CN" sz="4800" dirty="0" smtClean="0">
              <a:solidFill>
                <a:schemeClr val="bg1"/>
              </a:solidFill>
              <a:effectLst>
                <a:glow rad="127000">
                  <a:schemeClr val="tx1">
                    <a:alpha val="90000"/>
                  </a:schemeClr>
                </a:glow>
              </a:effectLst>
            </a:endParaRPr>
          </a:p>
          <a:p>
            <a:pPr indent="-1588">
              <a:buNone/>
            </a:pPr>
            <a:r>
              <a:rPr lang="zh-CN" altLang="en-US" sz="4800" dirty="0" smtClean="0">
                <a:solidFill>
                  <a:schemeClr val="bg1"/>
                </a:solidFill>
                <a:effectLst>
                  <a:glow rad="127000">
                    <a:schemeClr val="tx1">
                      <a:alpha val="90000"/>
                    </a:schemeClr>
                  </a:glow>
                </a:effectLst>
              </a:rPr>
              <a:t>我们愿意持守这誓约，愿神的旨意成全在我们的家中。</a:t>
            </a:r>
          </a:p>
          <a:p>
            <a:pPr indent="-1588">
              <a:buNone/>
            </a:pPr>
            <a:r>
              <a:rPr lang="zh-CN" altLang="en-US" sz="4800" dirty="0" smtClean="0">
                <a:solidFill>
                  <a:schemeClr val="bg1"/>
                </a:solidFill>
                <a:effectLst>
                  <a:glow rad="127000">
                    <a:schemeClr val="tx1">
                      <a:alpha val="90000"/>
                    </a:schemeClr>
                  </a:glow>
                </a:effectLst>
              </a:rPr>
              <a:t> </a:t>
            </a:r>
            <a:endParaRPr lang="en-US" sz="4800" dirty="0">
              <a:solidFill>
                <a:schemeClr val="bg1"/>
              </a:solidFill>
              <a:effectLst>
                <a:glow rad="127000">
                  <a:schemeClr val="tx1">
                    <a:alpha val="90000"/>
                  </a:schemeClr>
                </a:glo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8" name="Picture 6" descr="Image result for 基督教背景"/>
          <p:cNvPicPr>
            <a:picLocks noChangeAspect="1" noChangeArrowheads="1"/>
          </p:cNvPicPr>
          <p:nvPr/>
        </p:nvPicPr>
        <p:blipFill>
          <a:blip r:embed="rId2" cstate="print"/>
          <a:srcRect r="6250" b="7292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20046"/>
            <a:ext cx="8229600" cy="960437"/>
          </a:xfrm>
        </p:spPr>
        <p:txBody>
          <a:bodyPr>
            <a:normAutofit/>
          </a:bodyPr>
          <a:lstStyle/>
          <a:p>
            <a:r>
              <a:rPr lang="zh-CN" altLang="en-US" sz="48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会众承诺</a:t>
            </a:r>
            <a:endParaRPr lang="en-US" sz="48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120"/>
            <a:ext cx="8229600" cy="4754563"/>
          </a:xfrm>
        </p:spPr>
        <p:txBody>
          <a:bodyPr>
            <a:noAutofit/>
          </a:bodyPr>
          <a:lstStyle/>
          <a:p>
            <a:pPr marL="1588" indent="-1588">
              <a:buNone/>
            </a:pPr>
            <a:r>
              <a:rPr lang="zh-CN" altLang="en-US" sz="4800" dirty="0" smtClean="0">
                <a:solidFill>
                  <a:schemeClr val="bg1"/>
                </a:solidFill>
                <a:effectLst>
                  <a:glow rad="127000">
                    <a:schemeClr val="tx1"/>
                  </a:glow>
                </a:effectLst>
              </a:rPr>
              <a:t>作为主内大家庭的成员，我们愿意和这些奉献子女的家庭一起，彼此相爱、互相帮助、互相鼓励监督、一同祷告守望，让我们的下一代持守在神的旨意中、计划中，使神的恩典一代一代传下去。 </a:t>
            </a:r>
            <a:endParaRPr lang="en-US" sz="4800" dirty="0">
              <a:solidFill>
                <a:schemeClr val="bg1"/>
              </a:solidFill>
              <a:effectLst>
                <a:glow rad="127000">
                  <a:schemeClr val="tx1"/>
                </a:glow>
              </a:effectLst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 descr="Image result for 祷告背景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7398" y="348932"/>
            <a:ext cx="7011573" cy="905141"/>
          </a:xfrm>
        </p:spPr>
        <p:txBody>
          <a:bodyPr>
            <a:normAutofit/>
          </a:bodyPr>
          <a:lstStyle/>
          <a:p>
            <a:r>
              <a:rPr lang="zh-CN" altLang="en-US" sz="4800" b="1" dirty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为奉献给神的孩童祷</a:t>
            </a:r>
            <a:r>
              <a:rPr lang="zh-CN" altLang="en-US" sz="4800" b="1" dirty="0" smtClean="0">
                <a:ln w="10160">
                  <a:solidFill>
                    <a:schemeClr val="bg1"/>
                  </a:solidFill>
                  <a:prstDash val="solid"/>
                </a:ln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告</a:t>
            </a:r>
            <a:endParaRPr lang="en-US" sz="4800" b="1" dirty="0">
              <a:ln w="10160">
                <a:solidFill>
                  <a:schemeClr val="bg1"/>
                </a:solidFill>
                <a:prstDash val="solid"/>
              </a:ln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70040"/>
            <a:ext cx="6248400" cy="49100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zh-CN" altLang="en-US" sz="4800" dirty="0"/>
              <a:t>颜星月   </a:t>
            </a:r>
            <a:r>
              <a:rPr lang="en-US" altLang="zh-CN" sz="4800" dirty="0"/>
              <a:t>	</a:t>
            </a:r>
            <a:r>
              <a:rPr lang="zh-CN" altLang="en-US" sz="4800" dirty="0" smtClean="0"/>
              <a:t>林以诺</a:t>
            </a:r>
            <a:endParaRPr lang="en-US" altLang="zh-CN" sz="4800" dirty="0"/>
          </a:p>
          <a:p>
            <a:pPr marL="0" indent="0" algn="ctr">
              <a:buNone/>
            </a:pPr>
            <a:r>
              <a:rPr lang="zh-CN" altLang="en-US" sz="4800" dirty="0"/>
              <a:t>谭运生</a:t>
            </a:r>
            <a:r>
              <a:rPr lang="en-US" altLang="zh-CN" sz="4800" dirty="0"/>
              <a:t>	</a:t>
            </a:r>
            <a:r>
              <a:rPr lang="zh-CN" altLang="en-US" sz="4800" dirty="0" smtClean="0"/>
              <a:t>李</a:t>
            </a:r>
            <a:r>
              <a:rPr lang="zh-CN" altLang="en-US" sz="4800" dirty="0"/>
              <a:t>佳</a:t>
            </a:r>
            <a:r>
              <a:rPr lang="zh-CN" altLang="en-US" sz="4800" dirty="0" smtClean="0"/>
              <a:t>音</a:t>
            </a:r>
            <a:endParaRPr lang="en-US" altLang="zh-CN" sz="4800" dirty="0" smtClean="0"/>
          </a:p>
          <a:p>
            <a:pPr marL="0" indent="0" algn="ctr">
              <a:buNone/>
            </a:pPr>
            <a:r>
              <a:rPr lang="zh-CN" altLang="en-US" sz="4800" dirty="0" smtClean="0"/>
              <a:t>刘恩</a:t>
            </a:r>
            <a:r>
              <a:rPr lang="zh-CN" altLang="en-US" sz="4800" dirty="0"/>
              <a:t>鸿</a:t>
            </a:r>
            <a:r>
              <a:rPr lang="en-US" altLang="zh-CN" sz="4800" dirty="0" smtClean="0"/>
              <a:t>	</a:t>
            </a:r>
            <a:r>
              <a:rPr lang="zh-CN" altLang="en-US" sz="4800" dirty="0" smtClean="0"/>
              <a:t>刘恩佳</a:t>
            </a:r>
            <a:endParaRPr lang="en-US" altLang="zh-CN" sz="4800" dirty="0"/>
          </a:p>
        </p:txBody>
      </p:sp>
      <p:sp>
        <p:nvSpPr>
          <p:cNvPr id="4" name="Rectangle 3"/>
          <p:cNvSpPr/>
          <p:nvPr/>
        </p:nvSpPr>
        <p:spPr>
          <a:xfrm>
            <a:off x="7419707" y="5943600"/>
            <a:ext cx="18004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prstClr val="black"/>
                </a:solidFill>
              </a:rPr>
              <a:t>（按报名顺序）</a:t>
            </a:r>
            <a:endParaRPr lang="en-CA" dirty="0">
              <a:solidFill>
                <a:prstClr val="black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Image result for the bible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父母为孩子读经文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70038"/>
            <a:ext cx="6477000" cy="4556125"/>
          </a:xfrm>
        </p:spPr>
        <p:txBody>
          <a:bodyPr>
            <a:normAutofit/>
          </a:bodyPr>
          <a:lstStyle/>
          <a:p>
            <a:pPr marL="1588" indent="-1588">
              <a:buNone/>
            </a:pP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敬畏耶和华是智慧的开端；认识至圣者便是聪明。</a:t>
            </a:r>
            <a:endParaRPr lang="en-US" altLang="zh-CN" sz="4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 marL="1588" indent="-1588">
              <a:buNone/>
            </a:pPr>
            <a:r>
              <a:rPr lang="en-US" altLang="zh-C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	                     </a:t>
            </a: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箴言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9</a:t>
            </a: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：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10</a:t>
            </a:r>
          </a:p>
          <a:p>
            <a:pPr marL="1588" indent="-1588">
              <a:buNone/>
            </a:pP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</a:t>
            </a:r>
            <a:b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endParaRPr lang="en-US" sz="4400" dirty="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pPr>
              <a:buNone/>
            </a:pP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 descr="Image result for bible powerpoint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"/>
            <a:ext cx="9144000" cy="685800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宣召经文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570037"/>
            <a:ext cx="7162800" cy="4678363"/>
          </a:xfrm>
        </p:spPr>
        <p:txBody>
          <a:bodyPr/>
          <a:lstStyle/>
          <a:p>
            <a:pPr marL="1588" indent="-1588">
              <a:buNone/>
            </a:pPr>
            <a:r>
              <a:rPr lang="zh-CN" altLang="en-US" sz="4400" b="1" dirty="0" smtClean="0">
                <a:effectLst>
                  <a:outerShdw blurRad="101600" dist="88900" dir="2400000" algn="t" rotWithShape="0">
                    <a:srgbClr val="6F3505">
                      <a:alpha val="84706"/>
                    </a:srgbClr>
                  </a:outerShdw>
                </a:effectLst>
              </a:rPr>
              <a:t>耶和华的慈爱归於敬畏他的人，从亘古到永远；他的公义也归於子子孙孙，就是那些遵守他的约、记念他的训词而遵行的人。</a:t>
            </a:r>
            <a:endParaRPr lang="en-US" altLang="zh-CN" sz="4400" b="1" dirty="0" smtClean="0">
              <a:effectLst>
                <a:outerShdw blurRad="101600" dist="88900" dir="2400000" algn="t" rotWithShape="0">
                  <a:srgbClr val="6F3505">
                    <a:alpha val="84706"/>
                  </a:srgbClr>
                </a:outerShdw>
              </a:effectLst>
            </a:endParaRPr>
          </a:p>
          <a:p>
            <a:pPr marL="1588" indent="-1588">
              <a:buNone/>
            </a:pPr>
            <a:r>
              <a:rPr lang="zh-CN" altLang="en-US" b="1" dirty="0" smtClean="0">
                <a:effectLst>
                  <a:outerShdw blurRad="101600" dist="88900" dir="2400000" algn="t" rotWithShape="0">
                    <a:srgbClr val="6F3505">
                      <a:alpha val="84706"/>
                    </a:srgbClr>
                  </a:outerShdw>
                </a:effectLst>
              </a:rPr>
              <a:t>                                </a:t>
            </a:r>
            <a:r>
              <a:rPr lang="zh-CN" altLang="en-US" dirty="0" smtClean="0">
                <a:effectLst>
                  <a:outerShdw blurRad="101600" dist="88900" dir="2400000" algn="t" rotWithShape="0">
                    <a:srgbClr val="6F3505">
                      <a:alpha val="84706"/>
                    </a:srgbClr>
                  </a:outerShdw>
                </a:effectLst>
              </a:rPr>
              <a:t>诗篇</a:t>
            </a:r>
            <a:r>
              <a:rPr lang="en-US" dirty="0" smtClean="0">
                <a:effectLst>
                  <a:outerShdw blurRad="101600" dist="88900" dir="2400000" algn="t" rotWithShape="0">
                    <a:srgbClr val="6F3505">
                      <a:alpha val="84706"/>
                    </a:srgbClr>
                  </a:outerShdw>
                </a:effectLst>
              </a:rPr>
              <a:t>103</a:t>
            </a:r>
            <a:r>
              <a:rPr lang="zh-CN" altLang="en-US" dirty="0" smtClean="0">
                <a:effectLst>
                  <a:outerShdw blurRad="101600" dist="88900" dir="2400000" algn="t" rotWithShape="0">
                    <a:srgbClr val="6F3505">
                      <a:alpha val="84706"/>
                    </a:srgbClr>
                  </a:outerShdw>
                </a:effectLst>
              </a:rPr>
              <a:t>：</a:t>
            </a:r>
            <a:r>
              <a:rPr lang="en-US" dirty="0" smtClean="0">
                <a:effectLst>
                  <a:outerShdw blurRad="101600" dist="88900" dir="2400000" algn="t" rotWithShape="0">
                    <a:srgbClr val="6F3505">
                      <a:alpha val="84706"/>
                    </a:srgbClr>
                  </a:outerShdw>
                </a:effectLst>
              </a:rPr>
              <a:t>17-18</a:t>
            </a:r>
            <a:endParaRPr lang="en-US" dirty="0">
              <a:effectLst>
                <a:outerShdw blurRad="101600" dist="88900" dir="2400000" algn="t" rotWithShape="0">
                  <a:srgbClr val="6F3505">
                    <a:alpha val="84706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Image result for the bible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父母为孩子读经文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295400"/>
            <a:ext cx="6477000" cy="4830763"/>
          </a:xfrm>
        </p:spPr>
        <p:txBody>
          <a:bodyPr>
            <a:normAutofit/>
          </a:bodyPr>
          <a:lstStyle/>
          <a:p>
            <a:pPr marL="1588" indent="-1588">
              <a:buNone/>
            </a:pPr>
            <a:r>
              <a:rPr lang="en-US" altLang="zh-C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『</a:t>
            </a: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你要尽心、尽性、尽意、尽力爱主你的神。</a:t>
            </a:r>
            <a:r>
              <a:rPr lang="en-US" altLang="zh-C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』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其次就是说：</a:t>
            </a:r>
            <a:r>
              <a:rPr lang="en-US" altLang="zh-C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『</a:t>
            </a: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要爱人如己。</a:t>
            </a:r>
            <a:r>
              <a:rPr lang="en-US" altLang="zh-CN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』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</a:t>
            </a:r>
            <a:b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</a:b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         </a:t>
            </a: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可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12:30-31</a:t>
            </a:r>
          </a:p>
          <a:p>
            <a:pPr>
              <a:buNone/>
            </a:pP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Image result for the bible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8" cy="685800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 algn="l"/>
            <a:r>
              <a:rPr lang="zh-CN" altLang="en-US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父母为孩子读经文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077200" cy="4830763"/>
          </a:xfrm>
        </p:spPr>
        <p:txBody>
          <a:bodyPr>
            <a:normAutofit/>
          </a:bodyPr>
          <a:lstStyle/>
          <a:p>
            <a:pPr marL="1588" indent="-1588">
              <a:buNone/>
            </a:pP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不可使慈爱、诚实离开你，要系在你颈项上，刻在你心版上。这样，你必在神和世人眼前蒙恩宠，有聪明。你要专心仰赖耶和华，不可倚靠自己的聪明，在你一切所行的事上都要认定他，他必指引你的路。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           </a:t>
            </a: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箴言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</a:t>
            </a:r>
            <a:r>
              <a:rPr lang="zh-CN" alt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：</a:t>
            </a:r>
            <a:r>
              <a:rPr lang="en-US" sz="44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chemeClr val="tx1">
                      <a:alpha val="60000"/>
                    </a:scheme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3-6</a:t>
            </a:r>
          </a:p>
          <a:p>
            <a:pPr>
              <a:buNone/>
            </a:pPr>
            <a:endParaRPr lang="en-US" sz="4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chemeClr val="tx1">
                    <a:alpha val="60000"/>
                  </a:scheme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alpha val="3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191000" cy="2163762"/>
          </a:xfrm>
        </p:spPr>
        <p:txBody>
          <a:bodyPr>
            <a:normAutofit/>
          </a:bodyPr>
          <a:lstStyle/>
          <a:p>
            <a:pPr algn="l"/>
            <a:r>
              <a:rPr lang="zh-CN" altLang="en-US" dirty="0" smtClean="0"/>
              <a:t>颁发孩童奉献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r>
              <a:rPr lang="zh-CN" altLang="en-US" dirty="0" smtClean="0"/>
              <a:t>契约与证书</a:t>
            </a:r>
            <a:endParaRPr lang="en-US" dirty="0"/>
          </a:p>
        </p:txBody>
      </p:sp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776044"/>
            <a:ext cx="5110162" cy="3853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24400" y="257176"/>
            <a:ext cx="4411352" cy="58388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 descr="Image result for commun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3099182"/>
            <a:ext cx="8153400" cy="2615819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76600"/>
            <a:ext cx="2514600" cy="1066800"/>
          </a:xfrm>
        </p:spPr>
        <p:txBody>
          <a:bodyPr>
            <a:noAutofit/>
          </a:bodyPr>
          <a:lstStyle/>
          <a:p>
            <a:pPr algn="dist"/>
            <a:r>
              <a:rPr lang="zh-CN" altLang="en-US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圣 餐</a:t>
            </a:r>
            <a: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zh-CN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zh-CN" sz="3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Communion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81000" y="1066801"/>
            <a:ext cx="81534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200" b="1" dirty="0">
                <a:solidFill>
                  <a:srgbClr val="360000"/>
                </a:solidFill>
                <a:latin typeface="KaiTi" pitchFamily="49" charset="-122"/>
                <a:ea typeface="KaiTi" pitchFamily="49" charset="-122"/>
              </a:rPr>
              <a:t>你们应当如此行，为的是纪念我</a:t>
            </a:r>
            <a:r>
              <a:rPr lang="zh-CN" altLang="en-US" sz="4000" b="1" dirty="0">
                <a:solidFill>
                  <a:srgbClr val="360000"/>
                </a:solidFill>
                <a:latin typeface="KaiTi" pitchFamily="49" charset="-122"/>
                <a:ea typeface="KaiTi" pitchFamily="49" charset="-122"/>
              </a:rPr>
              <a:t>。</a:t>
            </a:r>
            <a:endParaRPr lang="en-US" altLang="zh-CN" sz="4000" b="1" dirty="0">
              <a:solidFill>
                <a:srgbClr val="360000"/>
              </a:solidFill>
              <a:latin typeface="KaiTi" pitchFamily="49" charset="-122"/>
              <a:ea typeface="KaiTi" pitchFamily="49" charset="-122"/>
            </a:endParaRPr>
          </a:p>
          <a:p>
            <a:pPr algn="dist"/>
            <a:r>
              <a:rPr lang="en-US" altLang="zh-CN" sz="4000" dirty="0">
                <a:solidFill>
                  <a:srgbClr val="360000"/>
                </a:solidFill>
                <a:latin typeface="Forte" pitchFamily="66" charset="0"/>
              </a:rPr>
              <a:t>D</a:t>
            </a:r>
            <a:r>
              <a:rPr lang="en-US" sz="4000" dirty="0">
                <a:solidFill>
                  <a:srgbClr val="360000"/>
                </a:solidFill>
                <a:latin typeface="Forte" pitchFamily="66" charset="0"/>
              </a:rPr>
              <a:t>o this in remembrance of me</a:t>
            </a:r>
            <a:r>
              <a:rPr lang="en-US" sz="4000" dirty="0">
                <a:solidFill>
                  <a:srgbClr val="360000"/>
                </a:solidFill>
              </a:rPr>
              <a:t>.</a:t>
            </a:r>
            <a:endParaRPr lang="en-US" sz="4000" dirty="0">
              <a:solidFill>
                <a:srgbClr val="360000"/>
              </a:solidFill>
              <a:latin typeface="KaiTi" pitchFamily="49" charset="-122"/>
              <a:ea typeface="KaiTi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38800" y="2438400"/>
            <a:ext cx="2895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800" b="1" dirty="0">
                <a:solidFill>
                  <a:srgbClr val="360000"/>
                </a:solidFill>
                <a:latin typeface="SimSun" pitchFamily="2" charset="-122"/>
                <a:ea typeface="SimSun" pitchFamily="2" charset="-122"/>
              </a:rPr>
              <a:t>林前 </a:t>
            </a:r>
            <a:r>
              <a:rPr lang="en-US" altLang="zh-CN" sz="2800" b="1" dirty="0">
                <a:solidFill>
                  <a:srgbClr val="360000"/>
                </a:solidFill>
                <a:latin typeface="SimSun" pitchFamily="2" charset="-122"/>
                <a:ea typeface="SimSun" pitchFamily="2" charset="-122"/>
              </a:rPr>
              <a:t>1Co 11:24</a:t>
            </a:r>
            <a:endParaRPr lang="en-US" sz="2800" b="1" dirty="0">
              <a:solidFill>
                <a:srgbClr val="360000"/>
              </a:solidFill>
              <a:latin typeface="SimSun" pitchFamily="2" charset="-122"/>
              <a:ea typeface="SimSun" pitchFamily="2" charset="-122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6066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034" t="3302" b="14929"/>
          <a:stretch/>
        </p:blipFill>
        <p:spPr>
          <a:xfrm>
            <a:off x="0" y="0"/>
            <a:ext cx="9144000" cy="692511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21624"/>
            <a:ext cx="934872" cy="257603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>
                <a:solidFill>
                  <a:schemeClr val="bg1"/>
                </a:solidFill>
              </a:rPr>
              <a:t>献</a:t>
            </a:r>
            <a:r>
              <a:rPr lang="zh-CN" altLang="en-US" sz="3600" dirty="0" smtClean="0">
                <a:solidFill>
                  <a:schemeClr val="bg1"/>
                </a:solidFill>
              </a:rPr>
              <a:t>己于主 </a:t>
            </a:r>
            <a:r>
              <a:rPr lang="en-US" altLang="zh-CN" sz="3600" dirty="0" smtClean="0">
                <a:solidFill>
                  <a:schemeClr val="bg1"/>
                </a:solidFill>
              </a:rPr>
              <a:t>1/4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620" y="644855"/>
            <a:ext cx="8229600" cy="45259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我一生求主管理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，</a:t>
            </a:r>
            <a:endParaRPr lang="en-US" altLang="zh-TW" sz="4000" dirty="0" smtClean="0">
              <a:solidFill>
                <a:schemeClr val="bg1"/>
              </a:solidFill>
              <a:effectLst>
                <a:glow rad="101600">
                  <a:srgbClr val="351E16">
                    <a:alpha val="60000"/>
                  </a:srgbClr>
                </a:glow>
              </a:effectLst>
            </a:endParaRPr>
          </a:p>
          <a:p>
            <a:pPr marL="0" indent="0" algn="r">
              <a:buNone/>
            </a:pP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願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獻身心為活祭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；</a:t>
            </a:r>
            <a:endParaRPr lang="en-US" altLang="zh-TW" sz="4000" dirty="0" smtClean="0">
              <a:solidFill>
                <a:schemeClr val="bg1"/>
              </a:solidFill>
              <a:effectLst>
                <a:glow rad="101600">
                  <a:srgbClr val="351E16">
                    <a:alpha val="60000"/>
                  </a:srgbClr>
                </a:glow>
              </a:effectLst>
            </a:endParaRPr>
          </a:p>
          <a:p>
            <a:pPr marL="0" indent="0" algn="r">
              <a:buNone/>
            </a:pP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我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雙手為主作工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，</a:t>
            </a:r>
            <a:endParaRPr lang="en-US" altLang="zh-TW" sz="4000" dirty="0" smtClean="0">
              <a:solidFill>
                <a:schemeClr val="bg1"/>
              </a:solidFill>
              <a:effectLst>
                <a:glow rad="101600">
                  <a:srgbClr val="351E16">
                    <a:alpha val="60000"/>
                  </a:srgbClr>
                </a:glow>
              </a:effectLst>
            </a:endParaRPr>
          </a:p>
          <a:p>
            <a:pPr marL="0" indent="0" algn="r">
              <a:buNone/>
            </a:pP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因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被主慈愛感動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，</a:t>
            </a:r>
            <a:endParaRPr lang="en-US" altLang="zh-TW" sz="4000" dirty="0" smtClean="0">
              <a:solidFill>
                <a:schemeClr val="bg1"/>
              </a:solidFill>
              <a:effectLst>
                <a:glow rad="101600">
                  <a:srgbClr val="351E16">
                    <a:alpha val="60000"/>
                  </a:srgbClr>
                </a:glow>
              </a:effectLst>
            </a:endParaRPr>
          </a:p>
          <a:p>
            <a:pPr marL="0" indent="0" algn="r">
              <a:buNone/>
            </a:pP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因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被主慈愛感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動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。</a:t>
            </a:r>
            <a:endParaRPr lang="en-US" sz="4000" dirty="0">
              <a:solidFill>
                <a:schemeClr val="bg1"/>
              </a:solidFill>
              <a:effectLst>
                <a:glow rad="101600">
                  <a:srgbClr val="351E16">
                    <a:alpha val="60000"/>
                  </a:srgbClr>
                </a:glo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017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034" t="3302" b="14929"/>
          <a:stretch/>
        </p:blipFill>
        <p:spPr>
          <a:xfrm>
            <a:off x="0" y="0"/>
            <a:ext cx="9144000" cy="69251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620" y="644855"/>
            <a:ext cx="8229600" cy="45259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願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我腳為主走路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，</a:t>
            </a:r>
            <a:endParaRPr lang="en-US" altLang="zh-TW" sz="4000" dirty="0" smtClean="0">
              <a:solidFill>
                <a:schemeClr val="bg1"/>
              </a:solidFill>
              <a:effectLst>
                <a:glow rad="101600">
                  <a:srgbClr val="351E16">
                    <a:alpha val="60000"/>
                  </a:srgbClr>
                </a:glow>
              </a:effectLst>
            </a:endParaRPr>
          </a:p>
          <a:p>
            <a:pPr marL="0" indent="0" algn="r">
              <a:buNone/>
            </a:pP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步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步遵從主吩咐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；</a:t>
            </a:r>
            <a:endParaRPr lang="en-US" altLang="zh-TW" sz="4000" dirty="0" smtClean="0">
              <a:solidFill>
                <a:schemeClr val="bg1"/>
              </a:solidFill>
              <a:effectLst>
                <a:glow rad="101600">
                  <a:srgbClr val="351E16">
                    <a:alpha val="60000"/>
                  </a:srgbClr>
                </a:glow>
              </a:effectLst>
            </a:endParaRPr>
          </a:p>
          <a:p>
            <a:pPr marL="0" indent="0" algn="r">
              <a:buNone/>
            </a:pP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願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我口時常頌揚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，</a:t>
            </a:r>
            <a:endParaRPr lang="en-US" altLang="zh-TW" sz="4000" dirty="0" smtClean="0">
              <a:solidFill>
                <a:schemeClr val="bg1"/>
              </a:solidFill>
              <a:effectLst>
                <a:glow rad="101600">
                  <a:srgbClr val="351E16">
                    <a:alpha val="60000"/>
                  </a:srgbClr>
                </a:glow>
              </a:effectLst>
            </a:endParaRPr>
          </a:p>
          <a:p>
            <a:pPr marL="0" indent="0" algn="r">
              <a:buNone/>
            </a:pP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讚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美我榮耀君王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，</a:t>
            </a:r>
            <a:endParaRPr lang="en-US" altLang="zh-TW" sz="4000" dirty="0" smtClean="0">
              <a:solidFill>
                <a:schemeClr val="bg1"/>
              </a:solidFill>
              <a:effectLst>
                <a:glow rad="101600">
                  <a:srgbClr val="351E16">
                    <a:alpha val="60000"/>
                  </a:srgbClr>
                </a:glow>
              </a:effectLst>
            </a:endParaRPr>
          </a:p>
          <a:p>
            <a:pPr marL="0" indent="0" algn="r">
              <a:buNone/>
            </a:pP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讚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美我榮耀君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王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。</a:t>
            </a:r>
            <a:endParaRPr lang="en-US" sz="4000" dirty="0">
              <a:solidFill>
                <a:schemeClr val="bg1"/>
              </a:solidFill>
              <a:effectLst>
                <a:glow rad="101600">
                  <a:srgbClr val="351E16">
                    <a:alpha val="60000"/>
                  </a:srgbClr>
                </a:glo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121624"/>
            <a:ext cx="934872" cy="257603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>
                <a:solidFill>
                  <a:schemeClr val="bg1"/>
                </a:solidFill>
              </a:rPr>
              <a:t>献</a:t>
            </a:r>
            <a:r>
              <a:rPr lang="zh-CN" altLang="en-US" sz="3600" dirty="0" smtClean="0">
                <a:solidFill>
                  <a:schemeClr val="bg1"/>
                </a:solidFill>
              </a:rPr>
              <a:t>己于主 </a:t>
            </a:r>
            <a:r>
              <a:rPr lang="en-US" altLang="zh-CN" sz="3600" dirty="0">
                <a:solidFill>
                  <a:schemeClr val="bg1"/>
                </a:solidFill>
              </a:rPr>
              <a:t>2</a:t>
            </a:r>
            <a:r>
              <a:rPr lang="en-US" altLang="zh-CN" sz="3600" dirty="0" smtClean="0">
                <a:solidFill>
                  <a:schemeClr val="bg1"/>
                </a:solidFill>
              </a:rPr>
              <a:t>/4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970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034" t="3302" b="14929"/>
          <a:stretch/>
        </p:blipFill>
        <p:spPr>
          <a:xfrm>
            <a:off x="0" y="0"/>
            <a:ext cx="9144000" cy="69251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620" y="644855"/>
            <a:ext cx="8229600" cy="45259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願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我恭敬獻金銀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，</a:t>
            </a:r>
            <a:endParaRPr lang="en-US" altLang="zh-TW" sz="4000" dirty="0" smtClean="0">
              <a:solidFill>
                <a:schemeClr val="bg1"/>
              </a:solidFill>
              <a:effectLst>
                <a:glow rad="101600">
                  <a:srgbClr val="351E16">
                    <a:alpha val="60000"/>
                  </a:srgbClr>
                </a:glow>
              </a:effectLst>
            </a:endParaRPr>
          </a:p>
          <a:p>
            <a:pPr marL="0" indent="0" algn="r">
              <a:buNone/>
            </a:pP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不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為自己留分文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；</a:t>
            </a:r>
            <a:endParaRPr lang="en-US" altLang="zh-TW" sz="4000" dirty="0" smtClean="0">
              <a:solidFill>
                <a:schemeClr val="bg1"/>
              </a:solidFill>
              <a:effectLst>
                <a:glow rad="101600">
                  <a:srgbClr val="351E16">
                    <a:alpha val="60000"/>
                  </a:srgbClr>
                </a:glow>
              </a:effectLst>
            </a:endParaRPr>
          </a:p>
          <a:p>
            <a:pPr marL="0" indent="0" algn="r">
              <a:buNone/>
            </a:pP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我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光陰全歸主用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，</a:t>
            </a:r>
            <a:endParaRPr lang="en-US" altLang="zh-TW" sz="4000" dirty="0" smtClean="0">
              <a:solidFill>
                <a:schemeClr val="bg1"/>
              </a:solidFill>
              <a:effectLst>
                <a:glow rad="101600">
                  <a:srgbClr val="351E16">
                    <a:alpha val="60000"/>
                  </a:srgbClr>
                </a:glow>
              </a:effectLst>
            </a:endParaRPr>
          </a:p>
          <a:p>
            <a:pPr marL="0" indent="0" algn="r">
              <a:buNone/>
            </a:pP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讚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美歌聲永不停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，</a:t>
            </a:r>
            <a:endParaRPr lang="en-US" altLang="zh-TW" sz="4000" dirty="0" smtClean="0">
              <a:solidFill>
                <a:schemeClr val="bg1"/>
              </a:solidFill>
              <a:effectLst>
                <a:glow rad="101600">
                  <a:srgbClr val="351E16">
                    <a:alpha val="60000"/>
                  </a:srgbClr>
                </a:glow>
              </a:effectLst>
            </a:endParaRPr>
          </a:p>
          <a:p>
            <a:pPr marL="0" indent="0" algn="r">
              <a:buNone/>
            </a:pP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讚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美歌聲永不停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。</a:t>
            </a:r>
            <a:endParaRPr lang="en-US" sz="4000" dirty="0">
              <a:solidFill>
                <a:schemeClr val="bg1"/>
              </a:solidFill>
              <a:effectLst>
                <a:glow rad="101600">
                  <a:srgbClr val="351E16">
                    <a:alpha val="60000"/>
                  </a:srgbClr>
                </a:glo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121624"/>
            <a:ext cx="934872" cy="257603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>
                <a:solidFill>
                  <a:schemeClr val="bg1"/>
                </a:solidFill>
              </a:rPr>
              <a:t>献</a:t>
            </a:r>
            <a:r>
              <a:rPr lang="zh-CN" altLang="en-US" sz="3600" dirty="0" smtClean="0">
                <a:solidFill>
                  <a:schemeClr val="bg1"/>
                </a:solidFill>
              </a:rPr>
              <a:t>己于主 </a:t>
            </a:r>
            <a:r>
              <a:rPr lang="en-US" altLang="zh-CN" sz="3600" dirty="0">
                <a:solidFill>
                  <a:schemeClr val="bg1"/>
                </a:solidFill>
              </a:rPr>
              <a:t>3</a:t>
            </a:r>
            <a:r>
              <a:rPr lang="en-US" altLang="zh-CN" sz="3600" dirty="0" smtClean="0">
                <a:solidFill>
                  <a:schemeClr val="bg1"/>
                </a:solidFill>
              </a:rPr>
              <a:t>/4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099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034" t="3302" b="14929"/>
          <a:stretch/>
        </p:blipFill>
        <p:spPr>
          <a:xfrm>
            <a:off x="0" y="0"/>
            <a:ext cx="9144000" cy="6925111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620" y="644855"/>
            <a:ext cx="8229600" cy="4525963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願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我一生聽主命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，</a:t>
            </a:r>
            <a:endParaRPr lang="en-US" altLang="zh-TW" sz="4000" dirty="0" smtClean="0">
              <a:solidFill>
                <a:schemeClr val="bg1"/>
              </a:solidFill>
              <a:effectLst>
                <a:glow rad="101600">
                  <a:srgbClr val="351E16">
                    <a:alpha val="60000"/>
                  </a:srgbClr>
                </a:glow>
              </a:effectLst>
            </a:endParaRPr>
          </a:p>
          <a:p>
            <a:pPr marL="0" indent="0" algn="r">
              <a:buNone/>
            </a:pP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放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棄己見隨主行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；</a:t>
            </a:r>
            <a:endParaRPr lang="en-US" altLang="zh-TW" sz="4000" dirty="0" smtClean="0">
              <a:solidFill>
                <a:schemeClr val="bg1"/>
              </a:solidFill>
              <a:effectLst>
                <a:glow rad="101600">
                  <a:srgbClr val="351E16">
                    <a:alpha val="60000"/>
                  </a:srgbClr>
                </a:glow>
              </a:effectLst>
            </a:endParaRPr>
          </a:p>
          <a:p>
            <a:pPr marL="0" indent="0" algn="r">
              <a:buNone/>
            </a:pP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我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心成為主寶座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，</a:t>
            </a:r>
            <a:endParaRPr lang="en-US" altLang="zh-TW" sz="4000" dirty="0" smtClean="0">
              <a:solidFill>
                <a:schemeClr val="bg1"/>
              </a:solidFill>
              <a:effectLst>
                <a:glow rad="101600">
                  <a:srgbClr val="351E16">
                    <a:alpha val="60000"/>
                  </a:srgbClr>
                </a:glow>
              </a:effectLst>
            </a:endParaRPr>
          </a:p>
          <a:p>
            <a:pPr marL="0" indent="0" algn="r">
              <a:buNone/>
            </a:pP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願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你作王我心中</a:t>
            </a: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，</a:t>
            </a:r>
            <a:endParaRPr lang="en-US" altLang="zh-TW" sz="4000" dirty="0" smtClean="0">
              <a:solidFill>
                <a:schemeClr val="bg1"/>
              </a:solidFill>
              <a:effectLst>
                <a:glow rad="101600">
                  <a:srgbClr val="351E16">
                    <a:alpha val="60000"/>
                  </a:srgbClr>
                </a:glow>
              </a:effectLst>
            </a:endParaRPr>
          </a:p>
          <a:p>
            <a:pPr marL="0" indent="0" algn="r">
              <a:buNone/>
            </a:pPr>
            <a:r>
              <a:rPr lang="zh-TW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願</a:t>
            </a:r>
            <a:r>
              <a:rPr lang="zh-TW" altLang="en-US" sz="4000" dirty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你作王我心中</a:t>
            </a:r>
            <a:r>
              <a:rPr lang="zh-CN" altLang="en-US" sz="4000" dirty="0" smtClean="0">
                <a:solidFill>
                  <a:schemeClr val="bg1"/>
                </a:solidFill>
                <a:effectLst>
                  <a:glow rad="101600">
                    <a:srgbClr val="351E16">
                      <a:alpha val="60000"/>
                    </a:srgbClr>
                  </a:glow>
                </a:effectLst>
              </a:rPr>
              <a:t>。</a:t>
            </a:r>
            <a:endParaRPr lang="en-US" sz="4000" dirty="0">
              <a:solidFill>
                <a:schemeClr val="bg1"/>
              </a:solidFill>
              <a:effectLst>
                <a:glow rad="101600">
                  <a:srgbClr val="351E16">
                    <a:alpha val="60000"/>
                  </a:srgbClr>
                </a:glo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121624"/>
            <a:ext cx="934872" cy="2576039"/>
          </a:xfrm>
        </p:spPr>
        <p:txBody>
          <a:bodyPr>
            <a:normAutofit fontScale="90000"/>
          </a:bodyPr>
          <a:lstStyle/>
          <a:p>
            <a:pPr algn="l"/>
            <a:r>
              <a:rPr lang="zh-CN" altLang="en-US" sz="3600" dirty="0">
                <a:solidFill>
                  <a:schemeClr val="bg1"/>
                </a:solidFill>
              </a:rPr>
              <a:t>献</a:t>
            </a:r>
            <a:r>
              <a:rPr lang="zh-CN" altLang="en-US" sz="3600" dirty="0" smtClean="0">
                <a:solidFill>
                  <a:schemeClr val="bg1"/>
                </a:solidFill>
              </a:rPr>
              <a:t>己于主 </a:t>
            </a:r>
            <a:r>
              <a:rPr lang="en-US" altLang="zh-CN" sz="3600" dirty="0">
                <a:solidFill>
                  <a:schemeClr val="bg1"/>
                </a:solidFill>
              </a:rPr>
              <a:t>4</a:t>
            </a:r>
            <a:r>
              <a:rPr lang="en-US" altLang="zh-CN" sz="3600" dirty="0" smtClean="0">
                <a:solidFill>
                  <a:schemeClr val="bg1"/>
                </a:solidFill>
              </a:rPr>
              <a:t>/4</a:t>
            </a:r>
            <a:endParaRPr 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237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4" name="Picture 4" descr="Image result for children music background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1866" y="685800"/>
            <a:ext cx="7966334" cy="6229762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579438"/>
            <a:ext cx="6858000" cy="1630362"/>
          </a:xfrm>
        </p:spPr>
        <p:txBody>
          <a:bodyPr>
            <a:prstTxWarp prst="textWave1">
              <a:avLst>
                <a:gd name="adj1" fmla="val 20000"/>
                <a:gd name="adj2" fmla="val 0"/>
              </a:avLst>
            </a:prstTxWarp>
            <a:normAutofit/>
          </a:bodyPr>
          <a:lstStyle/>
          <a:p>
            <a:r>
              <a:rPr lang="zh-CN" altLang="en-US" sz="6600" dirty="0" smtClean="0"/>
              <a:t>诗 歌 敬 拜</a:t>
            </a:r>
            <a:endParaRPr lang="en-US" sz="66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892" y="0"/>
            <a:ext cx="9155783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881708"/>
          </a:xfrm>
        </p:spPr>
        <p:txBody>
          <a:bodyPr>
            <a:normAutofit/>
          </a:bodyPr>
          <a:lstStyle/>
          <a:p>
            <a:pPr algn="l"/>
            <a:r>
              <a:rPr lang="zh-CN" altLang="en-US" sz="6600" dirty="0" smtClean="0">
                <a:solidFill>
                  <a:schemeClr val="bg1"/>
                </a:solidFill>
              </a:rPr>
              <a:t>把</a:t>
            </a:r>
            <a:r>
              <a:rPr lang="zh-CN" altLang="en-US" sz="6600" dirty="0">
                <a:solidFill>
                  <a:schemeClr val="bg1"/>
                </a:solidFill>
              </a:rPr>
              <a:t>儿女奉献给神</a:t>
            </a:r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053385" y="5581934"/>
            <a:ext cx="42171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3200" dirty="0" smtClean="0">
                <a:solidFill>
                  <a:schemeClr val="bg1"/>
                </a:solidFill>
              </a:rPr>
              <a:t>孩童奉献礼主日证道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519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7798"/>
            <a:ext cx="8229600" cy="54983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CN" altLang="en-US" sz="3600" dirty="0">
                <a:latin typeface="KaiTi" panose="02010609060101010101" pitchFamily="49" charset="-122"/>
                <a:ea typeface="KaiTi" panose="02010609060101010101" pitchFamily="49" charset="-122"/>
              </a:rPr>
              <a:t>法老吩咐他的众民说：「以色列人所生的男孩，你们都要丢在河里；一切的女孩，你们要存留他的性命。」有一个利未家的人娶了一个利未女子为妻。那女人怀孕，生一个儿子，见他俊美，就藏了他三个月，後来不能再藏，就取了一个蒲草箱，抹上石漆和石油，将孩子放在里头，把箱子搁在河边的芦荻中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-US" sz="3600" dirty="0"/>
              <a:t>	</a:t>
            </a:r>
            <a:r>
              <a:rPr lang="en-US" sz="3600" dirty="0" smtClean="0"/>
              <a:t>					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出</a:t>
            </a:r>
            <a:r>
              <a:rPr lang="en-US" sz="2800" dirty="0">
                <a:latin typeface="SimSun" panose="02010600030101010101" pitchFamily="2" charset="-122"/>
                <a:ea typeface="SimSun" panose="02010600030101010101" pitchFamily="2" charset="-122"/>
              </a:rPr>
              <a:t>1:22-2:3</a:t>
            </a:r>
            <a:endParaRPr lang="en-US" sz="3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021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944"/>
          </a:xfrm>
        </p:spPr>
        <p:txBody>
          <a:bodyPr>
            <a:normAutofit fontScale="90000"/>
          </a:bodyPr>
          <a:lstStyle/>
          <a:p>
            <a:r>
              <a:rPr lang="zh-CN" altLang="en-US" dirty="0" smtClean="0"/>
              <a:t>引言：把孩子交给谁？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412"/>
            <a:ext cx="8229600" cy="497975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zh-CN" altLang="en-US" sz="4000" dirty="0" smtClean="0"/>
              <a:t>我们怎样爱孩子？</a:t>
            </a:r>
            <a:endParaRPr lang="en-US" altLang="zh-CN" sz="4000" dirty="0" smtClean="0"/>
          </a:p>
          <a:p>
            <a:r>
              <a:rPr lang="zh-CN" altLang="en-US" sz="4000" dirty="0"/>
              <a:t>交</a:t>
            </a:r>
            <a:r>
              <a:rPr lang="zh-CN" altLang="en-US" sz="4000" dirty="0" smtClean="0"/>
              <a:t>给自己？</a:t>
            </a:r>
            <a:endParaRPr lang="en-US" altLang="zh-CN" sz="4000" dirty="0" smtClean="0"/>
          </a:p>
          <a:p>
            <a:r>
              <a:rPr lang="zh-CN" altLang="en-US" sz="4000" dirty="0"/>
              <a:t>交</a:t>
            </a:r>
            <a:r>
              <a:rPr lang="zh-CN" altLang="en-US" sz="4000" dirty="0" smtClean="0"/>
              <a:t>给学校？</a:t>
            </a:r>
            <a:endParaRPr lang="en-US" altLang="zh-CN" sz="4000" dirty="0" smtClean="0"/>
          </a:p>
          <a:p>
            <a:r>
              <a:rPr lang="zh-CN" altLang="en-US" sz="4000" dirty="0"/>
              <a:t>交</a:t>
            </a:r>
            <a:r>
              <a:rPr lang="zh-CN" altLang="en-US" sz="4000" dirty="0" smtClean="0"/>
              <a:t>给社会？</a:t>
            </a:r>
            <a:endParaRPr lang="en-US" altLang="zh-CN" sz="4000" dirty="0" smtClean="0"/>
          </a:p>
          <a:p>
            <a:r>
              <a:rPr lang="zh-CN" altLang="en-US" sz="4000" dirty="0"/>
              <a:t>交</a:t>
            </a:r>
            <a:r>
              <a:rPr lang="zh-CN" altLang="en-US" sz="4000" dirty="0" smtClean="0"/>
              <a:t>给神！</a:t>
            </a:r>
            <a:endParaRPr lang="en-US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68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94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 smtClean="0"/>
              <a:t>1. </a:t>
            </a:r>
            <a:r>
              <a:rPr lang="zh-CN" altLang="en-US" dirty="0" smtClean="0"/>
              <a:t>圣经中把孩子交给神的范例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412"/>
            <a:ext cx="8229600" cy="4979751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zh-CN" altLang="en-US" sz="4000" dirty="0"/>
              <a:t>摩西母亲的交托</a:t>
            </a:r>
            <a:endParaRPr lang="en-US" altLang="zh-CN" sz="4000" dirty="0"/>
          </a:p>
          <a:p>
            <a:r>
              <a:rPr lang="zh-CN" altLang="en-US" sz="4000" dirty="0" smtClean="0"/>
              <a:t>长</a:t>
            </a:r>
            <a:r>
              <a:rPr lang="zh-CN" altLang="en-US" sz="4000" dirty="0" smtClean="0"/>
              <a:t>子都要献给神</a:t>
            </a:r>
            <a:endParaRPr lang="en-US" altLang="zh-CN" sz="4000" dirty="0" smtClean="0"/>
          </a:p>
          <a:p>
            <a:r>
              <a:rPr lang="zh-CN" altLang="en-US" sz="4000" dirty="0" smtClean="0"/>
              <a:t>撒</a:t>
            </a:r>
            <a:r>
              <a:rPr lang="zh-CN" altLang="en-US" sz="4000" dirty="0"/>
              <a:t>母</a:t>
            </a:r>
            <a:r>
              <a:rPr lang="zh-CN" altLang="en-US" sz="4000" dirty="0" smtClean="0"/>
              <a:t>耳、施洗约翰、提摩太</a:t>
            </a:r>
            <a:r>
              <a:rPr lang="en-US" altLang="zh-CN" sz="4000" dirty="0" smtClean="0"/>
              <a:t>…</a:t>
            </a:r>
          </a:p>
          <a:p>
            <a:r>
              <a:rPr lang="zh-CN" altLang="en-US" sz="4000" dirty="0"/>
              <a:t>奥古斯</a:t>
            </a:r>
            <a:r>
              <a:rPr lang="zh-CN" altLang="en-US" sz="4000" dirty="0" smtClean="0"/>
              <a:t>丁、卫斯理、戴德生</a:t>
            </a:r>
            <a:r>
              <a:rPr lang="en-US" altLang="zh-CN" sz="4000" dirty="0" smtClean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82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94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把孩子献给神的意义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412"/>
            <a:ext cx="8229600" cy="4979751"/>
          </a:xfrm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2.1 </a:t>
            </a:r>
            <a:r>
              <a:rPr lang="zh-CN" altLang="en-US" sz="4000" dirty="0" smtClean="0"/>
              <a:t>儿女本来就是属于神的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儿女是耶和华所赐的产业。所怀的胎是他所给的赏赐。少年时所生的儿女，好像勇士手中的箭。箭袋充满的人便为有福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zh-CN" altLang="en-US" sz="4000" dirty="0"/>
              <a:t> </a:t>
            </a:r>
            <a:r>
              <a:rPr lang="zh-CN" altLang="en-US" sz="4000" dirty="0" smtClean="0"/>
              <a:t>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诗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127:3-4</a:t>
            </a:r>
          </a:p>
          <a:p>
            <a:r>
              <a:rPr lang="zh-CN" altLang="en-US" sz="4000" dirty="0">
                <a:latin typeface="+mn-ea"/>
              </a:rPr>
              <a:t>认</a:t>
            </a:r>
            <a:r>
              <a:rPr lang="zh-CN" altLang="en-US" sz="4000" dirty="0" smtClean="0">
                <a:latin typeface="+mn-ea"/>
              </a:rPr>
              <a:t>清儿女真正归属</a:t>
            </a:r>
            <a:endParaRPr lang="en-US" altLang="zh-CN" sz="4000" dirty="0" smtClean="0">
              <a:latin typeface="+mn-ea"/>
            </a:endParaRPr>
          </a:p>
          <a:p>
            <a:r>
              <a:rPr lang="zh-CN" altLang="en-US" sz="4000" dirty="0">
                <a:latin typeface="+mn-ea"/>
              </a:rPr>
              <a:t>尊</a:t>
            </a:r>
            <a:r>
              <a:rPr lang="zh-CN" altLang="en-US" sz="4000" dirty="0" smtClean="0">
                <a:latin typeface="+mn-ea"/>
              </a:rPr>
              <a:t>重神的至高主权</a:t>
            </a:r>
            <a:endParaRPr lang="en-US" altLang="zh-CN" sz="4000" dirty="0" smtClean="0">
              <a:latin typeface="+mn-ea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55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48944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 dirty="0"/>
              <a:t>2</a:t>
            </a:r>
            <a:r>
              <a:rPr lang="en-US" altLang="zh-CN" dirty="0" smtClean="0"/>
              <a:t>. </a:t>
            </a:r>
            <a:r>
              <a:rPr lang="zh-CN" altLang="en-US" dirty="0" smtClean="0"/>
              <a:t>把孩子献给神的意义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6412"/>
            <a:ext cx="8229600" cy="4979751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把儿女献给神最稳妥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耶和华是我的岩石，我的山寨，我的救主，我的神，我的盘石，我所投靠的。他是我的盾牌，是拯救我的角，是我的高台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诗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18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﹕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2</a:t>
            </a:r>
            <a:endParaRPr lang="en-US" sz="40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marL="0" indent="0">
              <a:buNone/>
            </a:pP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他必不叫你的脚摇动，保护你的必不打盹。保护以色列的，也不打盹，也不睡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觉。            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诗</a:t>
            </a:r>
            <a:r>
              <a:rPr 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121:3,4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271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1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1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14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8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9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490</TotalTime>
  <Words>1511</Words>
  <Application>Microsoft Office PowerPoint</Application>
  <PresentationFormat>On-screen Show (4:3)</PresentationFormat>
  <Paragraphs>133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13</vt:i4>
      </vt:variant>
      <vt:variant>
        <vt:lpstr>Slide Titles</vt:lpstr>
      </vt:variant>
      <vt:variant>
        <vt:i4>27</vt:i4>
      </vt:variant>
    </vt:vector>
  </HeadingPairs>
  <TitlesOfParts>
    <vt:vector size="49" baseType="lpstr">
      <vt:lpstr>KaiTi</vt:lpstr>
      <vt:lpstr>微軟正黑體</vt:lpstr>
      <vt:lpstr>黑体</vt:lpstr>
      <vt:lpstr>SimSun</vt:lpstr>
      <vt:lpstr>Arial</vt:lpstr>
      <vt:lpstr>Calibri</vt:lpstr>
      <vt:lpstr>Calibri Light</vt:lpstr>
      <vt:lpstr>Forte</vt:lpstr>
      <vt:lpstr>Times New Roman</vt:lpstr>
      <vt:lpstr>Office Theme</vt:lpstr>
      <vt:lpstr>1_Office Theme</vt:lpstr>
      <vt:lpstr>2_Office Theme</vt:lpstr>
      <vt:lpstr>3_Office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12_Office Theme</vt:lpstr>
      <vt:lpstr>14_Office Theme</vt:lpstr>
      <vt:lpstr> </vt:lpstr>
      <vt:lpstr>宣召经文 </vt:lpstr>
      <vt:lpstr>诗 歌 敬 拜</vt:lpstr>
      <vt:lpstr>把儿女奉献给神</vt:lpstr>
      <vt:lpstr>PowerPoint Presentation</vt:lpstr>
      <vt:lpstr>引言：把孩子交给谁？</vt:lpstr>
      <vt:lpstr>1. 圣经中把孩子交给神的范例</vt:lpstr>
      <vt:lpstr>2. 把孩子献给神的意义</vt:lpstr>
      <vt:lpstr>2. 把孩子献给神的意义</vt:lpstr>
      <vt:lpstr>2. 把孩子献给神的意义</vt:lpstr>
      <vt:lpstr>2. 把孩子献给神的意义</vt:lpstr>
      <vt:lpstr>3. 把孩子奉献给神的礼仪</vt:lpstr>
      <vt:lpstr>结语：</vt:lpstr>
      <vt:lpstr>PowerPoint Presentation</vt:lpstr>
      <vt:lpstr>奉献孩童宣言</vt:lpstr>
      <vt:lpstr>PowerPoint Presentation</vt:lpstr>
      <vt:lpstr>会众承诺</vt:lpstr>
      <vt:lpstr>为奉献给神的孩童祷告</vt:lpstr>
      <vt:lpstr>父母为孩子读经文</vt:lpstr>
      <vt:lpstr>父母为孩子读经文</vt:lpstr>
      <vt:lpstr>父母为孩子读经文</vt:lpstr>
      <vt:lpstr>颁发孩童奉献 契约与证书</vt:lpstr>
      <vt:lpstr>圣 餐 Communion</vt:lpstr>
      <vt:lpstr>献己于主 1/4</vt:lpstr>
      <vt:lpstr>献己于主 2/4</vt:lpstr>
      <vt:lpstr>献己于主 3/4</vt:lpstr>
      <vt:lpstr>献己于主 4/4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DonLi</dc:creator>
  <cp:lastModifiedBy>DonLi</cp:lastModifiedBy>
  <cp:revision>41</cp:revision>
  <dcterms:created xsi:type="dcterms:W3CDTF">2018-01-23T02:58:09Z</dcterms:created>
  <dcterms:modified xsi:type="dcterms:W3CDTF">2018-02-03T15:24:01Z</dcterms:modified>
</cp:coreProperties>
</file>