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425" r:id="rId4"/>
    <p:sldId id="257" r:id="rId5"/>
    <p:sldId id="256" r:id="rId6"/>
    <p:sldId id="284" r:id="rId7"/>
    <p:sldId id="376" r:id="rId9"/>
    <p:sldId id="411" r:id="rId10"/>
    <p:sldId id="412" r:id="rId11"/>
    <p:sldId id="286" r:id="rId12"/>
    <p:sldId id="477" r:id="rId13"/>
    <p:sldId id="348" r:id="rId14"/>
    <p:sldId id="455" r:id="rId15"/>
    <p:sldId id="454" r:id="rId16"/>
    <p:sldId id="478" r:id="rId17"/>
    <p:sldId id="457" r:id="rId18"/>
    <p:sldId id="458" r:id="rId19"/>
    <p:sldId id="459" r:id="rId20"/>
    <p:sldId id="460" r:id="rId21"/>
    <p:sldId id="462" r:id="rId22"/>
    <p:sldId id="463" r:id="rId23"/>
    <p:sldId id="298" r:id="rId24"/>
    <p:sldId id="301" r:id="rId25"/>
    <p:sldId id="453" r:id="rId26"/>
    <p:sldId id="465" r:id="rId27"/>
    <p:sldId id="297" r:id="rId28"/>
    <p:sldId id="464" r:id="rId29"/>
    <p:sldId id="476" r:id="rId30"/>
    <p:sldId id="409" r:id="rId31"/>
    <p:sldId id="449" r:id="rId32"/>
    <p:sldId id="450" r:id="rId33"/>
    <p:sldId id="448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C923E-46B6-4F3C-9128-72EB3AD054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38695-9AB8-4EB9-9FFB-470D0B714E2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jpeg"/><Relationship Id="rId1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神的羔羊</a:t>
            </a:r>
            <a:r>
              <a:rPr lang="en-US" altLang="zh-CN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</a:t>
            </a: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耶稣</a:t>
            </a:r>
            <a:endParaRPr lang="zh-CN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92933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29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约翰看见耶稣来到他那里，就说：“看哪，　神的羔羊，除去（或作“背负”）世人罪孽的。</a:t>
            </a:r>
            <a:endParaRPr lang="zh-CN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92933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en-US" altLang="zh-CN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29</a:t>
            </a:r>
            <a:r>
              <a:rPr lang="zh-CN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约翰看见耶稣来到他那里，就说：“看哪，　神的羔羊，除去（或作“背负”）世人罪孽的。</a:t>
            </a:r>
            <a:endParaRPr lang="zh-CN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太1:21 她将要生一个儿子，你要给他起名叫耶稣，因</a:t>
            </a:r>
            <a:r>
              <a:rPr lang="zh-CN" alt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他要将自己的百姓从罪恶里救出来</a:t>
            </a:r>
            <a:r>
              <a:rPr lang="zh-CN" altLang="en-US" sz="3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。”</a:t>
            </a:r>
            <a:endParaRPr lang="zh-CN" altLang="en-US" sz="3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057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51205"/>
            <a:ext cx="8858250" cy="610679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人类活在罪恶痛苦各样的悲剧之中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徒8:23我看出你正在苦胆之中，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被罪恶捆绑。</a:t>
            </a:r>
            <a:endParaRPr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057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51205"/>
            <a:ext cx="8858250" cy="6106795"/>
          </a:xfrm>
        </p:spPr>
        <p:txBody>
          <a:bodyPr>
            <a:normAutofit lnSpcReduction="1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人类活在罪恶痛苦各样的悲剧之中</a:t>
            </a:r>
            <a:endParaRPr lang="zh-CN" altLang="en-US" sz="3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3600" b="1">
                <a:latin typeface="+mj-lt"/>
                <a:ea typeface="+mj-ea"/>
                <a:cs typeface="+mj-cs"/>
                <a:sym typeface="+mn-ea"/>
              </a:rPr>
              <a:t>诗</a:t>
            </a:r>
            <a:r>
              <a:rPr sz="3600" b="1">
                <a:latin typeface="+mj-lt"/>
                <a:ea typeface="+mj-ea"/>
                <a:cs typeface="+mj-cs"/>
                <a:sym typeface="+mn-ea"/>
              </a:rPr>
              <a:t>68:18 你已经升上高天掳掠仇敌；你在人间，就是在悖逆的人间受了供献，叫耶和华　神可以与他们同住。</a:t>
            </a:r>
            <a:endParaRPr sz="3600" b="1">
              <a:latin typeface="+mj-lt"/>
              <a:ea typeface="+mj-ea"/>
              <a:cs typeface="+mj-cs"/>
              <a:sym typeface="+mn-ea"/>
            </a:endParaRPr>
          </a:p>
          <a:p>
            <a:r>
              <a:rPr sz="3600" b="1">
                <a:latin typeface="+mj-lt"/>
                <a:ea typeface="+mj-ea"/>
                <a:cs typeface="+mj-cs"/>
                <a:sym typeface="+mn-ea"/>
              </a:rPr>
              <a:t>19 </a:t>
            </a:r>
            <a:r>
              <a:rPr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天天背负我们重担的主，就是拯救我们的　神，是应当称颂的</a:t>
            </a:r>
            <a:r>
              <a:rPr sz="3600" b="1">
                <a:latin typeface="+mj-lt"/>
                <a:ea typeface="+mj-ea"/>
                <a:cs typeface="+mj-cs"/>
                <a:sym typeface="+mn-ea"/>
              </a:rPr>
              <a:t>。</a:t>
            </a:r>
            <a:endParaRPr sz="3600" b="1">
              <a:latin typeface="+mj-lt"/>
              <a:ea typeface="+mj-ea"/>
              <a:cs typeface="+mj-cs"/>
              <a:sym typeface="+mn-ea"/>
            </a:endParaRPr>
          </a:p>
          <a:p>
            <a:r>
              <a:rPr sz="3600" b="1">
                <a:latin typeface="+mj-lt"/>
                <a:ea typeface="+mj-ea"/>
                <a:cs typeface="+mj-cs"/>
                <a:sym typeface="+mn-ea"/>
              </a:rPr>
              <a:t>20 　神是为我们施行诸般救恩的　神；人能脱离死亡是在乎主耶和华。</a:t>
            </a:r>
            <a:endParaRPr sz="3600" b="1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057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51205"/>
            <a:ext cx="8858250" cy="610679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4000" b="1">
                <a:latin typeface="+mj-lt"/>
                <a:ea typeface="+mj-ea"/>
                <a:cs typeface="+mj-cs"/>
                <a:sym typeface="+mn-ea"/>
              </a:rPr>
              <a:t>罗</a:t>
            </a:r>
            <a:r>
              <a:rPr lang="en-US" altLang="zh-CN" sz="4000" b="1"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sz="4000" b="1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4000" b="1">
                <a:latin typeface="+mj-lt"/>
                <a:ea typeface="+mj-ea"/>
                <a:cs typeface="+mj-cs"/>
                <a:sym typeface="+mn-ea"/>
              </a:rPr>
              <a:t>23因为世人都犯了罪，亏缺了　神的荣耀，</a:t>
            </a:r>
            <a:endParaRPr sz="4000" b="1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057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51205"/>
            <a:ext cx="8858250" cy="610679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3600" b="1">
                <a:latin typeface="+mj-lt"/>
                <a:ea typeface="+mj-ea"/>
                <a:cs typeface="+mj-cs"/>
                <a:sym typeface="+mn-ea"/>
              </a:rPr>
              <a:t>罗</a:t>
            </a:r>
            <a:r>
              <a:rPr lang="en-US" altLang="zh-CN" sz="3600" b="1"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sz="3600" b="1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3600" b="1">
                <a:latin typeface="+mj-lt"/>
                <a:ea typeface="+mj-ea"/>
                <a:cs typeface="+mj-cs"/>
                <a:sym typeface="+mn-ea"/>
              </a:rPr>
              <a:t>23因为世人都犯了罪，亏缺了　神的荣耀，</a:t>
            </a:r>
            <a:endParaRPr sz="3600" b="1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4000" b="1">
                <a:latin typeface="+mj-lt"/>
                <a:ea typeface="+mj-ea"/>
                <a:cs typeface="+mj-cs"/>
                <a:sym typeface="+mn-ea"/>
              </a:rPr>
              <a:t>罗</a:t>
            </a:r>
            <a:r>
              <a:rPr lang="en-US" altLang="zh-CN" sz="4000" b="1">
                <a:latin typeface="+mj-lt"/>
                <a:ea typeface="+mj-ea"/>
                <a:cs typeface="+mj-cs"/>
                <a:sym typeface="+mn-ea"/>
              </a:rPr>
              <a:t>6</a:t>
            </a:r>
            <a:r>
              <a:rPr lang="zh-CN" altLang="en-US" sz="4000" b="1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4000" b="1">
                <a:latin typeface="+mj-lt"/>
                <a:ea typeface="+mj-ea"/>
                <a:cs typeface="+mj-cs"/>
                <a:sym typeface="+mn-ea"/>
              </a:rPr>
              <a:t>23因为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罪的工价乃是死</a:t>
            </a:r>
            <a:r>
              <a:rPr sz="4000" b="1">
                <a:latin typeface="+mj-lt"/>
                <a:ea typeface="+mj-ea"/>
                <a:cs typeface="+mj-cs"/>
                <a:sym typeface="+mn-ea"/>
              </a:rPr>
              <a:t>；惟有　神的恩赐，在我们的主基督耶稣里，乃是永生。</a:t>
            </a:r>
            <a:endParaRPr sz="4000" b="1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057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51205"/>
            <a:ext cx="8858250" cy="610679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3000" b="1">
                <a:latin typeface="+mj-lt"/>
                <a:ea typeface="+mj-ea"/>
                <a:cs typeface="+mj-cs"/>
                <a:sym typeface="+mn-ea"/>
              </a:rPr>
              <a:t>罗</a:t>
            </a:r>
            <a:r>
              <a:rPr lang="en-US" altLang="zh-CN" sz="3000" b="1">
                <a:latin typeface="+mj-lt"/>
                <a:ea typeface="+mj-ea"/>
                <a:cs typeface="+mj-cs"/>
                <a:sym typeface="+mn-ea"/>
              </a:rPr>
              <a:t>3</a:t>
            </a:r>
            <a:r>
              <a:rPr lang="zh-CN" altLang="en-US" sz="3000" b="1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3000" b="1">
                <a:latin typeface="+mj-lt"/>
                <a:ea typeface="+mj-ea"/>
                <a:cs typeface="+mj-cs"/>
                <a:sym typeface="+mn-ea"/>
              </a:rPr>
              <a:t>23因为世人都犯了罪，亏缺了　神的荣耀，</a:t>
            </a:r>
            <a:endParaRPr sz="3000" b="1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b="1">
                <a:latin typeface="+mj-lt"/>
                <a:ea typeface="+mj-ea"/>
                <a:cs typeface="+mj-cs"/>
                <a:sym typeface="+mn-ea"/>
              </a:rPr>
              <a:t>罗</a:t>
            </a:r>
            <a:r>
              <a:rPr lang="en-US" altLang="zh-CN" b="1">
                <a:latin typeface="+mj-lt"/>
                <a:ea typeface="+mj-ea"/>
                <a:cs typeface="+mj-cs"/>
                <a:sym typeface="+mn-ea"/>
              </a:rPr>
              <a:t>6</a:t>
            </a:r>
            <a:r>
              <a:rPr lang="zh-CN" altLang="en-US" b="1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b="1">
                <a:latin typeface="+mj-lt"/>
                <a:ea typeface="+mj-ea"/>
                <a:cs typeface="+mj-cs"/>
                <a:sym typeface="+mn-ea"/>
              </a:rPr>
              <a:t>23因为罪的工价乃是死；惟有　神的恩赐，在我们的主基督耶稣里，乃是永生。</a:t>
            </a:r>
            <a:endParaRPr b="1">
              <a:latin typeface="+mj-lt"/>
              <a:ea typeface="+mj-ea"/>
              <a:cs typeface="+mj-cs"/>
              <a:sym typeface="+mn-ea"/>
            </a:endParaRPr>
          </a:p>
          <a:p>
            <a:r>
              <a:rPr lang="zh-CN" sz="4000" b="1">
                <a:latin typeface="+mj-lt"/>
                <a:ea typeface="+mj-ea"/>
                <a:cs typeface="+mj-cs"/>
                <a:sym typeface="+mn-ea"/>
              </a:rPr>
              <a:t>来</a:t>
            </a:r>
            <a:r>
              <a:rPr lang="en-US" altLang="zh-CN" sz="4000" b="1">
                <a:latin typeface="+mj-lt"/>
                <a:ea typeface="+mj-ea"/>
                <a:cs typeface="+mj-cs"/>
                <a:sym typeface="+mn-ea"/>
              </a:rPr>
              <a:t>9</a:t>
            </a:r>
            <a:r>
              <a:rPr lang="zh-CN" altLang="en-US" sz="4000" b="1">
                <a:latin typeface="+mj-lt"/>
                <a:ea typeface="+mj-ea"/>
                <a:cs typeface="+mj-cs"/>
                <a:sym typeface="+mn-ea"/>
              </a:rPr>
              <a:t>：</a:t>
            </a:r>
            <a:r>
              <a:rPr sz="4000" b="1">
                <a:latin typeface="+mj-lt"/>
                <a:ea typeface="+mj-ea"/>
                <a:cs typeface="+mj-cs"/>
                <a:sym typeface="+mn-ea"/>
              </a:rPr>
              <a:t>27按着定命，人人都有一死，</a:t>
            </a:r>
            <a:r>
              <a:rPr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死后且有审判</a:t>
            </a:r>
            <a:r>
              <a:rPr sz="4000" b="1">
                <a:latin typeface="+mj-lt"/>
                <a:ea typeface="+mj-ea"/>
                <a:cs typeface="+mj-cs"/>
                <a:sym typeface="+mn-ea"/>
              </a:rPr>
              <a:t>。</a:t>
            </a:r>
            <a:endParaRPr sz="4000" b="1"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78435"/>
            <a:ext cx="8858250" cy="667956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启20：12我又看见</a:t>
            </a:r>
            <a:r>
              <a:rPr lang="zh-CN" altLang="en-US" sz="3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死了的人</a:t>
            </a:r>
            <a:r>
              <a:rPr lang="zh-CN" altLang="en-US" sz="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，无论大小，都站在宝座前。案卷展开了，并且另有一卷展开，就是生命册。死了的人都凭着这些案卷所记载的，照他们所行的受审判。</a:t>
            </a:r>
            <a:endParaRPr lang="zh-CN" altLang="en-US" sz="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algn="l">
              <a:buNone/>
            </a:pPr>
            <a:r>
              <a:rPr lang="zh-CN" altLang="en-US" sz="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15</a:t>
            </a:r>
            <a:r>
              <a:rPr lang="zh-CN" altLang="en-US" sz="4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若有人名字没记在生命册上</a:t>
            </a:r>
            <a:r>
              <a:rPr lang="zh-CN" altLang="en-US" sz="3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，他就被扔在火湖里。</a:t>
            </a:r>
            <a:endParaRPr lang="zh-CN" altLang="en-US" sz="3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0870" y="4747260"/>
            <a:ext cx="2686050" cy="20173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753485"/>
            <a:ext cx="3810000" cy="182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15" y="3103245"/>
            <a:ext cx="2917190" cy="3578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0570"/>
          </a:xfrm>
        </p:spPr>
        <p:txBody>
          <a:bodyPr>
            <a:normAutofit fontScale="90000"/>
          </a:bodyPr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751205"/>
            <a:ext cx="8858250" cy="610679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二、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除去世人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  <a:sym typeface="+mn-ea"/>
              </a:rPr>
              <a:t>罪孽的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彼前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：24祂被挂在木头上，亲身担当了我们的罪，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来</a:t>
            </a:r>
            <a:r>
              <a:rPr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9</a:t>
            </a: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：28像这样，基督既然一次被献，担当了多人的罪，将来要向那等候他的人第二次显现，并与罪无关，乃是为拯救他们。</a:t>
            </a:r>
            <a:endParaRPr lang="zh-CN" altLang="en-US" sz="36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875" y="-19685"/>
            <a:ext cx="9206230" cy="6905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约一：</a:t>
            </a:r>
            <a:r>
              <a:rPr lang="en-US" altLang="zh-CN" sz="4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29</a:t>
            </a:r>
            <a:r>
              <a:rPr lang="zh-CN" altLang="en-US" sz="4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en-US" altLang="zh-CN" sz="4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35-37</a:t>
            </a:r>
            <a:endParaRPr lang="en-US" altLang="zh-CN" sz="48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285860"/>
            <a:ext cx="8858312" cy="5357850"/>
          </a:xfrm>
        </p:spPr>
        <p:txBody>
          <a:bodyPr>
            <a:normAutofit/>
          </a:bodyPr>
          <a:lstStyle/>
          <a:p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29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次日，约翰看见耶稣来到他那里，就说：“看哪，　神的羔羊，除去（或作“背负”）世人罪孽的。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35再次日，约翰同两个门徒站在那里。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  <a:sym typeface="+mn-ea"/>
              </a:rPr>
              <a:t>36他见耶稣行走，就说：“看哪，这是　神的羔羊！”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  <a:sym typeface="+mn-ea"/>
            </a:endParaRPr>
          </a:p>
          <a:p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37两个门徒听见他的话，就跟从了耶稣。</a:t>
            </a:r>
            <a:endParaRPr lang="zh-CN" altLang="en-US" sz="4000"/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00108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7390" y="346710"/>
            <a:ext cx="7573010" cy="6483350"/>
          </a:xfrm>
        </p:spPr>
        <p:txBody>
          <a:bodyPr>
            <a:normAutofit/>
          </a:bodyPr>
          <a:lstStyle/>
          <a:p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真正认识这位神的羔羊主耶稣基督吗？</a:t>
            </a:r>
            <a:endParaRPr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这位神的羔羊与</a:t>
            </a:r>
            <a:r>
              <a:rPr 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</a:t>
            </a:r>
            <a:r>
              <a:rPr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有何的关係吗？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9785"/>
          </a:xfrm>
        </p:spPr>
        <p:txBody>
          <a:bodyPr/>
          <a:lstStyle/>
          <a:p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endParaRPr lang="zh-CN" altLang="en-US" sz="4000" b="1" dirty="0" smtClean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928670"/>
            <a:ext cx="8786874" cy="571504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三、永恒、荣耀中的羔羊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：11我又看见且听见宝座与活物并长老的周围有许多天使的声音，他们的数目有千千万万，12大声说：“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曾被杀的羔羊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是配得权柄、丰富、智慧、能力、尊贵、荣耀、颂赞的。”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13我又听见在天上、地上、地底下、沧海里和天地间一切所有被造之物，都说：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但愿颂赞、尊贵、荣耀、权势都归给坐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宝座的和羔羊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，直到永永远远。”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208280"/>
            <a:ext cx="8787130" cy="6435090"/>
          </a:xfrm>
        </p:spPr>
        <p:txBody>
          <a:bodyPr>
            <a:normAutofit fontScale="80000"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三、永恒、荣耀中的羔羊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：9此后，我观看，见有许多的人，没有人能数过来，是从各国、各族、各民、各方来的，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站在宝座和羔羊面前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，身穿白衣，手拿棕树枝，10大声喊着说：“愿救恩归与坐在宝座上我们的　神，也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归与羔羊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。”11众天使都站在宝座和众长老并四活物的周围，在宝座前面伏于地敬拜　神，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12说：“阿们！颂赞、荣耀、智慧、感谢、尊贵、权柄、大力都归与我们的　神，直到永永远远。阿们！”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208280"/>
            <a:ext cx="8787130" cy="6435090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三、永恒、荣耀中的羔羊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1我又看见一个新天新地，因为先前的天地已经过去了，海也不再有了。2我又看见圣城新耶路撒冷由　神那里从天而降，预备好了，就如新妇妆饰整齐，等候丈夫。4　神要擦去他们一切的眼泪，不再有死亡，也不再有悲哀、哭号、疼痛，因为以前的事都过去了。”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l"/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27凡不洁净的并那行可憎与虚谎之事的，总不得进那城；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只有名字写在羔羊生命册上的才得进去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372745"/>
            <a:ext cx="8858250" cy="6485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天堂里没有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1）眼泪（2）悲伤（3）死亡（4）痛苦（5）黑暗（6）不虔敬的人（7）罪（8）圣殿（9）太阳或月亮，及（10）亚当犯罪所带来的咒诅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" y="215265"/>
            <a:ext cx="8839200" cy="5911215"/>
          </a:xfrm>
        </p:spPr>
        <p:txBody>
          <a:bodyPr>
            <a:noAutofit/>
          </a:bodyPr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天堂中没有任何会带来痛苦和死亡的事物。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天堂是一个没有罪，也不受罪影响的地方。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天堂是信徒享受与基督直接同在的地方。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天堂是永远享受神赏赐的地方。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0645"/>
            <a:ext cx="8229600" cy="922020"/>
          </a:xfrm>
        </p:spPr>
        <p:txBody>
          <a:bodyPr/>
          <a:p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三、永恒、荣耀中的羔羊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265" y="1002665"/>
            <a:ext cx="8856345" cy="5123815"/>
          </a:xfrm>
        </p:spPr>
        <p:txBody>
          <a:bodyPr>
            <a:normAutofit/>
          </a:bodyPr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启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：7我们要欢喜快乐，将荣耀归给他。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羔羊婚娶的时候到了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，新妇也自己预备好了，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8就蒙恩得穿光明洁白的细麻衣。这细麻衣就是圣徒所行的义。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9天使吩咐我说：“你要写上，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凡被请赴羔羊之婚筵的有福了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！”又对我说：“这是　神真实的话。”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0805"/>
            <a:ext cx="8229600" cy="670560"/>
          </a:xfrm>
        </p:spPr>
        <p:txBody>
          <a:bodyPr>
            <a:normAutofit fontScale="90000"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圣   餐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20" y="761365"/>
            <a:ext cx="8876030" cy="5365115"/>
          </a:xfrm>
        </p:spPr>
        <p:txBody>
          <a:bodyPr>
            <a:noAutofit/>
          </a:bodyPr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</a:t>
            </a:r>
            <a:r>
              <a:rPr lang="en-US" altLang="zh-CN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：26他们吃的时候，耶稣拿起饼来，祝福，就擘开，递给门徒，说：“你们拿着吃，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这是我的身体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。”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27又拿起杯来，祝谢了，递给他们，说：“你们都喝这个，28因为</a:t>
            </a:r>
            <a:r>
              <a:rPr lang="zh-CN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这是我立约的血，为多人流出来，使罪得赦</a:t>
            </a:r>
            <a:r>
              <a:rPr lang="zh-CN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。29但我告诉你们：从今以后，我不再喝这葡萄汁，直到我在我父的国里同你们喝新的那日子。</a:t>
            </a:r>
            <a:endParaRPr lang="zh-CN" alt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图片 3" descr="t019dd25f273e9e37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5290" y="4684395"/>
            <a:ext cx="2933700" cy="203327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0" y="188911"/>
            <a:ext cx="8964613" cy="6669089"/>
          </a:xfrm>
        </p:spPr>
        <p:txBody>
          <a:bodyPr/>
          <a:lstStyle/>
          <a:p>
            <a:pPr eaLnBrk="1" fontAlgn="base" hangingPunct="1"/>
            <a:r>
              <a:rPr lang="zh-CN" altLang="en-US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林前</a:t>
            </a:r>
            <a:r>
              <a:rPr lang="en-US" altLang="zh-CN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</a:t>
            </a:r>
            <a:endParaRPr lang="en-US" altLang="zh-CN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eaLnBrk="1" fontAlgn="base" hangingPunct="1"/>
            <a:r>
              <a:rPr lang="en-US" altLang="zh-CN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26</a:t>
            </a:r>
            <a:r>
              <a:rPr lang="zh-CN" altLang="en-US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你们每逢吃这饼，喝这杯，是表明主的死，直等到他来。</a:t>
            </a:r>
            <a:endParaRPr lang="zh-CN" altLang="en-US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eaLnBrk="1" fontAlgn="base" hangingPunct="1"/>
            <a:r>
              <a:rPr lang="en-US" altLang="zh-CN" sz="40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27</a:t>
            </a:r>
            <a:r>
              <a:rPr lang="zh-CN" altLang="en-US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所以，无论何人不按理吃主的饼、喝主的杯，就是干犯主的身、主的血了。</a:t>
            </a:r>
            <a:endParaRPr lang="zh-CN" altLang="en-US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eaLnBrk="1" fontAlgn="base" hangingPunct="1"/>
            <a:r>
              <a:rPr lang="en-US" altLang="zh-CN" sz="40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28</a:t>
            </a:r>
            <a:r>
              <a:rPr lang="zh-CN" altLang="en-US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人应当自己省察，然后吃这饼、喝这杯。</a:t>
            </a:r>
            <a:endParaRPr lang="zh-CN" altLang="en-US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eaLnBrk="1" fontAlgn="base" hangingPunct="1"/>
            <a:r>
              <a:rPr lang="en-US" altLang="zh-CN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29</a:t>
            </a:r>
            <a:r>
              <a:rPr lang="zh-CN" altLang="en-US" sz="36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因为人吃喝，若不分辨是主的身体，就是吃喝自己的罪了。</a:t>
            </a:r>
            <a:endParaRPr lang="zh-CN" altLang="en-US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eaLnBrk="1" fontAlgn="base" hangingPunct="1"/>
            <a:endParaRPr lang="zh-CN" altLang="en-US" sz="36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85792"/>
            <a:ext cx="8229600" cy="5340369"/>
          </a:xfrm>
        </p:spPr>
        <p:txBody>
          <a:bodyPr/>
          <a:lstStyle/>
          <a:p>
            <a:pPr fontAlgn="base"/>
            <a:r>
              <a:rPr lang="zh-CN" altLang="en-US" sz="38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当我们领受圣餐时，叫我们回忆记念耶稣基督的代死、舍身流血所付无上的代价，</a:t>
            </a:r>
            <a:endParaRPr lang="en-US" altLang="zh-CN" sz="38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fontAlgn="base"/>
            <a:r>
              <a:rPr lang="zh-CN" altLang="en-US" sz="3800" b="1" strike="noStrike" noProof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进而我们省察现在应当如何爱主、属主、讨主喜悦</a:t>
            </a:r>
            <a:endParaRPr lang="zh-CN" altLang="en-US" sz="3800" b="1" strike="noStrike" noProof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fontAlgn="base"/>
            <a:endParaRPr lang="en-US" altLang="zh-CN" sz="3800" b="1" strike="noStrike" noProof="1" dirty="0" smtClean="0"/>
          </a:p>
          <a:p>
            <a:pPr fontAlgn="base"/>
            <a:endParaRPr lang="en-US" altLang="zh-CN" b="1" strike="noStrike" noProof="1" dirty="0" smtClean="0"/>
          </a:p>
          <a:p>
            <a:pPr fontAlgn="base"/>
            <a:endParaRPr lang="zh-CN" altLang="en-US" strike="noStrike" noProof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神的羔羊</a:t>
            </a:r>
            <a:r>
              <a:rPr lang="en-US" altLang="zh-CN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</a:t>
            </a:r>
            <a:r>
              <a:rPr lang="zh-CN" altLang="en-US" sz="6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耶稣</a:t>
            </a:r>
            <a:endParaRPr lang="zh-CN" altLang="en-US" sz="6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6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基督不是其中一只神的羔羊, 而是唯一神的羔羊</a:t>
            </a:r>
            <a:endParaRPr lang="zh-CN" altLang="en-US" sz="36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698" name="文本占位符 4"/>
          <p:cNvSpPr>
            <a:spLocks noGrp="1"/>
          </p:cNvSpPr>
          <p:nvPr>
            <p:ph type="body" sz="half"/>
          </p:nvPr>
        </p:nvSpPr>
        <p:spPr>
          <a:xfrm>
            <a:off x="1908175" y="1268413"/>
            <a:ext cx="6521450" cy="295275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marL="0" lvl="0" indent="0">
              <a:buNone/>
            </a:pPr>
            <a:r>
              <a:rPr lang="en-US" altLang="zh-CN" sz="9600" b="1">
                <a:solidFill>
                  <a:srgbClr val="0000FF"/>
                </a:solidFill>
                <a:latin typeface="方正艺黑繁体"/>
                <a:ea typeface="方正艺黑繁体"/>
              </a:rPr>
              <a:t> </a:t>
            </a:r>
            <a:endParaRPr lang="en-US" altLang="zh-CN" sz="1400">
              <a:solidFill>
                <a:srgbClr val="00B0F0"/>
              </a:solidFill>
            </a:endParaRPr>
          </a:p>
        </p:txBody>
      </p:sp>
      <p:sp>
        <p:nvSpPr>
          <p:cNvPr id="29699" name="Rectangle 1"/>
          <p:cNvSpPr/>
          <p:nvPr/>
        </p:nvSpPr>
        <p:spPr>
          <a:xfrm>
            <a:off x="2717800" y="188913"/>
            <a:ext cx="6059488" cy="5943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祢流出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宝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血　    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洗净我污秽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   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我的生命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赎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祢为了我的罪　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牺牲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永不悔　 显明祢极大恩惠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我深深体会　      祢愛的宝贵　 献上自己永追随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或伤心或气馁　    或生离或死別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原刚强壮胆永远不后退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哦～祢愛永不变　 从今直到永远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深深浇灌我心田     或天旋或地转　经沧海历桑田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都不能叫我与祢愛隔绝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700" name="内容占位符 4" descr="b18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781300"/>
            <a:ext cx="2349500" cy="3135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文本框 1"/>
          <p:cNvSpPr txBox="1"/>
          <p:nvPr/>
        </p:nvSpPr>
        <p:spPr>
          <a:xfrm>
            <a:off x="611188" y="188913"/>
            <a:ext cx="890587" cy="2528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祢愛永不变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812800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868045"/>
            <a:ext cx="8644255" cy="577532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一、旧约预影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代死的羔羊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、亚当和夏娃的皮衣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创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21耶和华　神为亚当和他妻子用皮子作衣服给他们穿。</a:t>
            </a:r>
            <a:endParaRPr 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812800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868045"/>
            <a:ext cx="8644255" cy="577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旧约预影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代死的羔羊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、亚伯拉罕献以撒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创</a:t>
            </a: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22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</a:t>
            </a:r>
            <a:r>
              <a:rPr 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7以撒对他父亲亚伯拉罕说：“父亲哪！”亚伯拉罕说：“我儿，我在这里。”以撒说：“请看，火与柴都有了，但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燔祭的羊羔在哪里呢</a:t>
            </a:r>
            <a:r>
              <a:rPr 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？”8亚伯拉罕说：“我儿，　</a:t>
            </a:r>
            <a:r>
              <a:rPr 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神必自己预备作燔祭的羊羔</a:t>
            </a:r>
            <a:r>
              <a:rPr 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。”</a:t>
            </a:r>
            <a:endParaRPr 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812800"/>
          </a:xfrm>
        </p:spPr>
        <p:txBody>
          <a:bodyPr/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868045"/>
            <a:ext cx="8644255" cy="5775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旧约预影</a:t>
            </a:r>
            <a:r>
              <a:rPr lang="en-US" altLang="zh-CN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4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代死的羔羊</a:t>
            </a:r>
            <a:endParaRPr lang="zh-CN" altLang="en-US" sz="4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、亚伯拉罕献以撒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“看哪, 这是神的羔羊”(约1:36). 主耶稣基督就是以撒问题的答案, 是旧约所献一切羔羊的真正预表, 是神所预备那唯一的羔羊。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275"/>
            <a:ext cx="8229600" cy="739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神的羔羊</a:t>
            </a:r>
            <a:r>
              <a:rPr lang="en-US" altLang="zh-CN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cs typeface="+mn-cs"/>
                <a:sym typeface="+mn-ea"/>
              </a:rPr>
              <a:t>耶稣</a:t>
            </a:r>
            <a:endParaRPr lang="zh-CN" altLang="en-US" sz="40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674370"/>
            <a:ext cx="8644255" cy="596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旧约预影</a:t>
            </a:r>
            <a:r>
              <a:rPr lang="en-US" altLang="zh-CN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sz="3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代死的羔羊</a:t>
            </a:r>
            <a:endParaRPr lang="zh-CN" altLang="en-US" sz="38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6">
                  <a:lumMod val="5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、逾越节的羔羊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出</a:t>
            </a:r>
            <a:r>
              <a:rPr lang="en-US" altLang="zh-CN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12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：5要无残疾、一岁的公羊羔，你们或从绵羊里取，或从山羊里取，都可以。6要留到本月十四日，在黄昏的时候，以色列全会众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把羊羔宰了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。7各家要取点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血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涂在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吃羊羔的房屋左右的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门框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上和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门楣上</a:t>
            </a:r>
            <a:r>
              <a:rPr lang="zh-CN" altLang="en-US" sz="38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。</a:t>
            </a:r>
            <a:endParaRPr lang="zh-CN" altLang="en-US" sz="38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57216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、逾越节的羔羊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8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太26:2 “你们知道，过两天是逾越节，人子将要被交给人，钉在十字架上。”</a:t>
            </a:r>
            <a:endParaRPr lang="zh-CN" altLang="en-US" sz="3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zh-CN" altLang="en-US" sz="38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457200" y="90170"/>
            <a:ext cx="8229600" cy="857250"/>
          </a:xfrm>
        </p:spPr>
        <p:txBody>
          <a:bodyPr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旧约预影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代死的羔羊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5572164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3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、逾越节的羔羊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sym typeface="+mn-ea"/>
            </a:endParaRPr>
          </a:p>
          <a:p>
            <a:r>
              <a:rPr lang="zh-CN" altLang="en-US" sz="3600" b="1" dirty="0"/>
              <a:t>太26:2 “你们知道，过两天是逾越节，人子将要被交给人，钉在十字架上。”</a:t>
            </a:r>
            <a:endParaRPr lang="zh-CN" altLang="en-US" sz="3600" b="1" dirty="0"/>
          </a:p>
          <a:p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林前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</a:t>
            </a:r>
            <a:r>
              <a:rPr lang="en-US" altLang="zh-CN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7因为我们逾越节的羔羊基督，已经被杀献祭了</a:t>
            </a:r>
            <a:r>
              <a:rPr lang="zh-CN" altLang="en-US" sz="4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。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457200" y="108585"/>
            <a:ext cx="8229600" cy="963295"/>
          </a:xfrm>
        </p:spPr>
        <p:txBody>
          <a:bodyPr/>
          <a:p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一、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旧约预影</a:t>
            </a:r>
            <a:r>
              <a:rPr lang="en-US" altLang="zh-CN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---</a:t>
            </a:r>
            <a:r>
              <a:rPr lang="zh-CN" altLang="en-US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代死的羔羊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2841</Words>
  <Application>WPS 演示</Application>
  <PresentationFormat>On-screen Show (4:3)</PresentationFormat>
  <Paragraphs>170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Arial Unicode MS</vt:lpstr>
      <vt:lpstr>方正艺黑繁体</vt:lpstr>
      <vt:lpstr>黑体</vt:lpstr>
      <vt:lpstr>Office 主题</vt:lpstr>
      <vt:lpstr>1_Office 主题</vt:lpstr>
      <vt:lpstr>神的羔羊---耶稣</vt:lpstr>
      <vt:lpstr>约一：29，35-37</vt:lpstr>
      <vt:lpstr>神的羔羊---耶稣</vt:lpstr>
      <vt:lpstr>神的羔羊---耶稣</vt:lpstr>
      <vt:lpstr>神的羔羊---耶稣</vt:lpstr>
      <vt:lpstr>神的羔羊---耶稣</vt:lpstr>
      <vt:lpstr>神的羔羊---耶稣</vt:lpstr>
      <vt:lpstr>一、在旧约的预表</vt:lpstr>
      <vt:lpstr>一、代死的羔羊</vt:lpstr>
      <vt:lpstr>神的羔羊---耶稣   </vt:lpstr>
      <vt:lpstr>神的羔羊---耶稣   </vt:lpstr>
      <vt:lpstr>神的羔羊---耶稣   </vt:lpstr>
      <vt:lpstr>神的羔羊---耶稣   </vt:lpstr>
      <vt:lpstr>神的羔羊---耶稣   </vt:lpstr>
      <vt:lpstr>神的羔羊---耶稣   </vt:lpstr>
      <vt:lpstr>神的羔羊---耶稣   </vt:lpstr>
      <vt:lpstr>PowerPoint 演示文稿</vt:lpstr>
      <vt:lpstr>神的羔羊---耶稣   </vt:lpstr>
      <vt:lpstr>PowerPoint 演示文稿</vt:lpstr>
      <vt:lpstr> </vt:lpstr>
      <vt:lpstr>神的羔羊---耶稣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圣   餐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跟随主的脚踪行</dc:title>
  <dc:creator>jianzhong lin</dc:creator>
  <cp:lastModifiedBy>Jianzhong</cp:lastModifiedBy>
  <cp:revision>80</cp:revision>
  <dcterms:created xsi:type="dcterms:W3CDTF">2014-02-06T02:18:00Z</dcterms:created>
  <dcterms:modified xsi:type="dcterms:W3CDTF">2018-03-04T13:14:25Z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