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6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C0C66-59ED-45F4-A36C-B0632F9E6381}" type="datetimeFigureOut">
              <a:rPr lang="en-CA" smtClean="0"/>
              <a:t>2018-05-11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7EEBC-2E7F-4740-B2A7-AAE8FAAEB5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81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1E95-DE75-420B-B4EE-C98841EBACD9}" type="datetime1">
              <a:rPr lang="en-CA" smtClean="0"/>
              <a:t>2018-05-11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04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DBC3-FC7F-4FC6-A59C-C3FD4B9132B8}" type="datetime1">
              <a:rPr lang="en-CA" smtClean="0"/>
              <a:t>2018-05-11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73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43F7-B051-423E-A0A3-A3AF5A9FEEDF}" type="datetime1">
              <a:rPr lang="en-CA" smtClean="0"/>
              <a:t>2018-05-11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03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4918-33B4-4123-B8B8-72507026DEDF}" type="datetime1">
              <a:rPr lang="en-CA" smtClean="0"/>
              <a:t>2018-05-11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34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FC9D-CB0E-4EF6-B256-DEA4E32DD887}" type="datetime1">
              <a:rPr lang="en-CA" smtClean="0"/>
              <a:t>2018-05-11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31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7EA7-0044-4A5C-9D90-E6A601C9269C}" type="datetime1">
              <a:rPr lang="en-CA" smtClean="0"/>
              <a:t>2018-05-11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55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CCBC-E0A0-410D-99A5-5C9CE85BED8E}" type="datetime1">
              <a:rPr lang="en-CA" smtClean="0"/>
              <a:t>2018-05-11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67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D34F-395A-4648-A0E3-CB3F2A3CBA04}" type="datetime1">
              <a:rPr lang="en-CA" smtClean="0"/>
              <a:t>2018-05-11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1491-4602-4D61-8010-836E6B2A2959}" type="datetime1">
              <a:rPr lang="en-CA" smtClean="0"/>
              <a:t>2018-05-11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6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09EC-FA74-44FB-BE11-F3D2F7AE486D}" type="datetime1">
              <a:rPr lang="en-CA" smtClean="0"/>
              <a:t>2018-05-11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11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A740-A151-4C3C-8187-9689B7C30837}" type="datetime1">
              <a:rPr lang="en-CA" smtClean="0"/>
              <a:t>2018-05-11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7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770C-A3C1-4FFD-B415-46A6C4532ECD}" type="datetime1">
              <a:rPr lang="en-CA" smtClean="0"/>
              <a:t>2018-05-11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0E28C-BE45-4D1E-B1D0-2BFA6B3D98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909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589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62633"/>
            <a:ext cx="7101114" cy="2537507"/>
          </a:xfrm>
        </p:spPr>
        <p:txBody>
          <a:bodyPr>
            <a:normAutofit/>
          </a:bodyPr>
          <a:lstStyle/>
          <a:p>
            <a:pPr algn="r"/>
            <a:r>
              <a:rPr lang="zh-CN" altLang="en-US" sz="8000" b="1" dirty="0" smtClean="0"/>
              <a:t>哈  拿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5400" dirty="0" smtClean="0"/>
              <a:t>—   </a:t>
            </a:r>
            <a:r>
              <a:rPr lang="zh-CN" altLang="en-US" sz="5400" b="1" dirty="0" smtClean="0"/>
              <a:t>合神心意的母亲</a:t>
            </a:r>
            <a:endParaRPr lang="en-CA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4570" y="4688122"/>
            <a:ext cx="5896429" cy="1629230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600" dirty="0" smtClean="0"/>
              <a:t>撒母耳记上</a:t>
            </a:r>
            <a:r>
              <a:rPr lang="en-US" altLang="zh-CN" sz="3600" dirty="0" smtClean="0"/>
              <a:t>1-2</a:t>
            </a:r>
            <a:r>
              <a:rPr lang="zh-CN" altLang="en-US" sz="3600" dirty="0" smtClean="0"/>
              <a:t>章</a:t>
            </a:r>
            <a:endParaRPr lang="en-US" altLang="zh-CN" sz="3600" dirty="0" smtClean="0"/>
          </a:p>
          <a:p>
            <a:pPr>
              <a:lnSpc>
                <a:spcPct val="150000"/>
              </a:lnSpc>
            </a:pPr>
            <a:r>
              <a:rPr lang="en-US" altLang="zh-CN" sz="3600" dirty="0" smtClean="0"/>
              <a:t>2018</a:t>
            </a:r>
            <a:r>
              <a:rPr lang="zh-CN" altLang="en-US" sz="3600" dirty="0" smtClean="0"/>
              <a:t>年母亲节主日证道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07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7638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哈拿是一个祷告的母亲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7357"/>
            <a:ext cx="8070850" cy="504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1</a:t>
            </a:r>
            <a:r>
              <a:rPr lang="en-US" altLang="zh-CN" sz="4000" dirty="0" smtClean="0"/>
              <a:t>.2 </a:t>
            </a:r>
            <a:r>
              <a:rPr lang="zh-CN" altLang="en-US" sz="4000" dirty="0"/>
              <a:t>蒙</a:t>
            </a:r>
            <a:r>
              <a:rPr lang="zh-CN" altLang="en-US" sz="4000" dirty="0" smtClean="0"/>
              <a:t>受祝福时祷告</a:t>
            </a:r>
            <a:endParaRPr lang="en-US" altLang="zh-CN" sz="4000" dirty="0" smtClean="0"/>
          </a:p>
          <a:p>
            <a:r>
              <a:rPr lang="zh-CN" altLang="en-US" sz="4000" dirty="0"/>
              <a:t>哈</a:t>
            </a:r>
            <a:r>
              <a:rPr lang="zh-CN" altLang="en-US" sz="4000" dirty="0" smtClean="0"/>
              <a:t>拿祷告蒙神垂听并受祝福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耶和华顾念哈拿，哈拿就怀孕。日期满足，生了一个儿子，给他起名叫撒母耳，说：「这是我从耶和华那里求来的。」       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1:19a-20</a:t>
            </a:r>
            <a:r>
              <a:rPr lang="zh-CN" altLang="en-US" sz="3200" dirty="0" smtClean="0"/>
              <a:t>）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7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7638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哈拿是一个祷告的母亲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7356"/>
            <a:ext cx="8070850" cy="54103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4000" dirty="0" smtClean="0"/>
              <a:t>1.2 </a:t>
            </a:r>
            <a:r>
              <a:rPr lang="zh-CN" altLang="en-US" sz="4000" dirty="0"/>
              <a:t>蒙</a:t>
            </a:r>
            <a:r>
              <a:rPr lang="zh-CN" altLang="en-US" sz="4000" dirty="0" smtClean="0"/>
              <a:t>受祝福时祷告</a:t>
            </a:r>
            <a:endParaRPr lang="en-US" altLang="zh-CN" sz="4000" dirty="0" smtClean="0"/>
          </a:p>
          <a:p>
            <a:r>
              <a:rPr lang="zh-CN" altLang="en-US" sz="4000" dirty="0"/>
              <a:t>哈</a:t>
            </a:r>
            <a:r>
              <a:rPr lang="zh-CN" altLang="en-US" sz="4000" dirty="0" smtClean="0"/>
              <a:t>拿</a:t>
            </a:r>
            <a:r>
              <a:rPr lang="zh-CN" altLang="en-US" sz="4000" dirty="0"/>
              <a:t>回</a:t>
            </a:r>
            <a:r>
              <a:rPr lang="zh-CN" altLang="en-US" sz="4000" dirty="0" smtClean="0"/>
              <a:t>到圣殿中祷告感谢神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哈拿祷告说：我的心因耶和华快乐；我的角因耶和华高举。我的口向仇敌张开；我因耶和华的救恩欢欣。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2:1</a:t>
            </a:r>
            <a:r>
              <a:rPr lang="zh-CN" altLang="en-US" sz="3200" dirty="0" smtClean="0"/>
              <a:t>）</a:t>
            </a:r>
            <a:r>
              <a:rPr lang="en-US" altLang="zh-CN" sz="3200" smtClean="0"/>
              <a:t>1-10</a:t>
            </a:r>
            <a:r>
              <a:rPr lang="zh-CN" altLang="en-US" sz="3200" smtClean="0"/>
              <a:t>是</a:t>
            </a:r>
            <a:r>
              <a:rPr lang="zh-CN" altLang="en-US" sz="3200" dirty="0" smtClean="0"/>
              <a:t>圣经中著名的祷告词</a:t>
            </a:r>
            <a:endParaRPr lang="en-US" altLang="zh-CN" sz="4000" dirty="0" smtClean="0"/>
          </a:p>
          <a:p>
            <a:r>
              <a:rPr lang="zh-CN" altLang="en-US" sz="4000" dirty="0"/>
              <a:t>我</a:t>
            </a:r>
            <a:r>
              <a:rPr lang="zh-CN" altLang="en-US" sz="4000" dirty="0" smtClean="0"/>
              <a:t>们蒙受许多祝福，也当祷告感恩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凡事要奉我们主耶稣基督的名常常感谢父神。      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以弗所书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5:20</a:t>
            </a: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15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7638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2</a:t>
            </a:r>
            <a:r>
              <a:rPr lang="en-US" altLang="zh-CN" sz="4000" b="1" dirty="0" smtClean="0"/>
              <a:t>. </a:t>
            </a:r>
            <a:r>
              <a:rPr lang="zh-CN" altLang="en-US" sz="4000" b="1" dirty="0" smtClean="0"/>
              <a:t>哈拿是一个敬虔的母亲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7357"/>
            <a:ext cx="8070850" cy="504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2.1 </a:t>
            </a:r>
            <a:r>
              <a:rPr lang="zh-CN" altLang="en-US" sz="4000" dirty="0"/>
              <a:t>敬</a:t>
            </a:r>
            <a:r>
              <a:rPr lang="zh-CN" altLang="en-US" sz="4000" dirty="0" smtClean="0"/>
              <a:t>虔体现在日常生活中</a:t>
            </a:r>
            <a:endParaRPr lang="en-US" altLang="zh-CN" sz="4000" dirty="0" smtClean="0"/>
          </a:p>
          <a:p>
            <a:r>
              <a:rPr lang="zh-CN" altLang="en-US" sz="4000" dirty="0"/>
              <a:t>全</a:t>
            </a:r>
            <a:r>
              <a:rPr lang="zh-CN" altLang="en-US" sz="4000" dirty="0" smtClean="0"/>
              <a:t>家敬虔、持守献祭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在耶和华面前敬拜，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19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既断了奶，就把孩子带上示罗，到了耶和华的殿；又带了三只公牛，一伊法细面，一皮袋酒。（那时，孩子还小。）宰了一只公牛，就领孩子到以利面前。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1:24-25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9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7638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2</a:t>
            </a:r>
            <a:r>
              <a:rPr lang="en-US" altLang="zh-CN" sz="4000" b="1" dirty="0" smtClean="0"/>
              <a:t>. </a:t>
            </a:r>
            <a:r>
              <a:rPr lang="zh-CN" altLang="en-US" sz="4000" b="1" dirty="0" smtClean="0"/>
              <a:t>哈拿是一个敬虔的母亲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7357"/>
            <a:ext cx="8070850" cy="50441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/>
              <a:t>敬</a:t>
            </a:r>
            <a:r>
              <a:rPr lang="zh-CN" altLang="en-US" sz="4000" dirty="0" smtClean="0"/>
              <a:t>虔体现在信守承诺中</a:t>
            </a:r>
            <a:endParaRPr lang="en-US" altLang="zh-CN" sz="4000" dirty="0" smtClean="0"/>
          </a:p>
          <a:p>
            <a:r>
              <a:rPr lang="zh-CN" altLang="en-US" sz="4000" dirty="0"/>
              <a:t>按</a:t>
            </a:r>
            <a:r>
              <a:rPr lang="zh-CN" altLang="en-US" sz="4000" dirty="0" smtClean="0"/>
              <a:t>照许愿献上儿子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妇人说：「主啊，我敢在你面前起誓，从前在你这里站著祈求耶和华的那妇人，就是我。我祈求为要得这孩子；耶和华已将我所求的赐给我了。所以，我将这孩子归与耶和华，使他终身归与耶和华。」於是在那里敬拜耶和华。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1:26-28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7638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2</a:t>
            </a:r>
            <a:r>
              <a:rPr lang="en-US" altLang="zh-CN" sz="4000" b="1" dirty="0" smtClean="0"/>
              <a:t>. </a:t>
            </a:r>
            <a:r>
              <a:rPr lang="zh-CN" altLang="en-US" sz="4000" b="1" dirty="0" smtClean="0"/>
              <a:t>哈拿是一个敬虔的母亲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7357"/>
            <a:ext cx="8070850" cy="504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2.3 </a:t>
            </a:r>
            <a:r>
              <a:rPr lang="zh-CN" altLang="en-US" sz="4000" dirty="0"/>
              <a:t>敬</a:t>
            </a:r>
            <a:r>
              <a:rPr lang="zh-CN" altLang="en-US" sz="4000" dirty="0" smtClean="0"/>
              <a:t>虔守约的母亲是极大祝福</a:t>
            </a:r>
            <a:endParaRPr lang="en-US" altLang="zh-CN" sz="4000" dirty="0" smtClean="0"/>
          </a:p>
          <a:p>
            <a:r>
              <a:rPr lang="zh-CN" altLang="en-US" sz="4000" dirty="0"/>
              <a:t>敬</a:t>
            </a:r>
            <a:r>
              <a:rPr lang="zh-CN" altLang="en-US" sz="4000" dirty="0" smtClean="0"/>
              <a:t>虔建立家庭的属灵风气</a:t>
            </a:r>
            <a:endParaRPr lang="en-US" altLang="zh-CN" sz="4000" dirty="0" smtClean="0"/>
          </a:p>
          <a:p>
            <a:r>
              <a:rPr lang="zh-CN" altLang="en-US" sz="4000" dirty="0"/>
              <a:t>守</a:t>
            </a:r>
            <a:r>
              <a:rPr lang="zh-CN" altLang="en-US" sz="4000" dirty="0" smtClean="0"/>
              <a:t>信决定儿女的道德品格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83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7638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3. </a:t>
            </a:r>
            <a:r>
              <a:rPr lang="zh-CN" altLang="en-US" sz="4000" b="1" dirty="0" smtClean="0"/>
              <a:t>哈拿是一个尽责的母亲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7357"/>
            <a:ext cx="8070850" cy="504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3.1 </a:t>
            </a:r>
            <a:r>
              <a:rPr lang="zh-CN" altLang="en-US" sz="4000" dirty="0" smtClean="0"/>
              <a:t>放手让孩子经历磨练</a:t>
            </a:r>
            <a:endParaRPr lang="en-US" altLang="zh-CN" sz="4000" dirty="0" smtClean="0"/>
          </a:p>
          <a:p>
            <a:r>
              <a:rPr lang="zh-CN" altLang="en-US" sz="4000" dirty="0" smtClean="0"/>
              <a:t>在圣殿中服事神是艰苦环境</a:t>
            </a:r>
            <a:endParaRPr lang="en-US" altLang="zh-CN" sz="4000" dirty="0" smtClean="0"/>
          </a:p>
          <a:p>
            <a:r>
              <a:rPr lang="zh-CN" altLang="en-US" sz="4000" dirty="0"/>
              <a:t>溺</a:t>
            </a:r>
            <a:r>
              <a:rPr lang="zh-CN" altLang="en-US" sz="4000" dirty="0" smtClean="0"/>
              <a:t>爱对孩子坏处远大于益处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59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7638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3. </a:t>
            </a:r>
            <a:r>
              <a:rPr lang="zh-CN" altLang="en-US" sz="4000" b="1" dirty="0" smtClean="0"/>
              <a:t>哈拿是一个尽责的母亲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7357"/>
            <a:ext cx="8070850" cy="504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3.2 </a:t>
            </a:r>
            <a:r>
              <a:rPr lang="zh-CN" altLang="en-US" sz="4000" dirty="0" smtClean="0"/>
              <a:t>切实对孩子关心照顾</a:t>
            </a:r>
            <a:endParaRPr lang="en-US" altLang="zh-CN" sz="4000" dirty="0" smtClean="0"/>
          </a:p>
          <a:p>
            <a:r>
              <a:rPr lang="zh-CN" altLang="en-US" sz="4000" dirty="0" smtClean="0"/>
              <a:t>具体关怀：定期探望、送衣送食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en-US" sz="4000" dirty="0" smtClean="0"/>
              <a:t>母亲的关爱无可替代</a:t>
            </a:r>
            <a:endParaRPr lang="en-US" altLang="zh-CN" sz="4000" dirty="0" smtClean="0"/>
          </a:p>
          <a:p>
            <a:r>
              <a:rPr lang="zh-CN" altLang="en-US" sz="4000" dirty="0" smtClean="0"/>
              <a:t>心灵塑造：潜</a:t>
            </a:r>
            <a:r>
              <a:rPr lang="zh-CN" altLang="en-US" sz="4000" dirty="0"/>
              <a:t>移默</a:t>
            </a:r>
            <a:r>
              <a:rPr lang="zh-CN" altLang="en-US" sz="4000" dirty="0" smtClean="0"/>
              <a:t>化、言传身教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亲子的教育不可或缺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当教养孩童，使他走当行的道，就是到老也不偏离。      </a:t>
            </a:r>
            <a:r>
              <a:rPr lang="zh-CN" altLang="en-US" sz="4000" dirty="0" smtClean="0"/>
              <a:t>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箴言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6:22)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97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7638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4</a:t>
            </a:r>
            <a:r>
              <a:rPr lang="en-US" altLang="zh-CN" sz="4000" b="1" dirty="0" smtClean="0"/>
              <a:t>. </a:t>
            </a:r>
            <a:r>
              <a:rPr lang="zh-CN" altLang="en-US" sz="4000" b="1" dirty="0" smtClean="0"/>
              <a:t>哈拿是一个</a:t>
            </a:r>
            <a:r>
              <a:rPr lang="zh-CN" altLang="en-US" sz="4000" b="1" dirty="0"/>
              <a:t>蒙福</a:t>
            </a:r>
            <a:r>
              <a:rPr lang="zh-CN" altLang="en-US" sz="4000" b="1" dirty="0" smtClean="0"/>
              <a:t>的母亲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7357"/>
            <a:ext cx="8070850" cy="504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4.1 </a:t>
            </a:r>
            <a:r>
              <a:rPr lang="zh-CN" altLang="en-US" sz="4000" dirty="0" smtClean="0"/>
              <a:t>多子多孙是极大的祝福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耶和华眷顾哈拿，他就怀孕生了三个儿子，两个女儿。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21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b="1" dirty="0" smtClean="0">
                <a:latin typeface="+mn-ea"/>
              </a:rPr>
              <a:t>生养众多、盖满全地</a:t>
            </a:r>
            <a:r>
              <a:rPr lang="zh-CN" altLang="en-US" sz="4000" dirty="0" smtClean="0">
                <a:latin typeface="+mn-ea"/>
              </a:rPr>
              <a:t>是神的心意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>
                <a:latin typeface="+mn-ea"/>
              </a:rPr>
              <a:t>影</a:t>
            </a:r>
            <a:r>
              <a:rPr lang="zh-CN" altLang="en-US" sz="4000" dirty="0" smtClean="0">
                <a:latin typeface="+mn-ea"/>
              </a:rPr>
              <a:t>响人类繁衍的因素：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+mn-ea"/>
              </a:rPr>
              <a:t>	</a:t>
            </a:r>
            <a:r>
              <a:rPr lang="zh-CN" altLang="en-US" sz="4000" dirty="0" smtClean="0">
                <a:latin typeface="+mn-ea"/>
              </a:rPr>
              <a:t>社会政治因素、</a:t>
            </a:r>
            <a:r>
              <a:rPr lang="en-US" altLang="zh-CN" sz="4000" dirty="0" smtClean="0">
                <a:latin typeface="+mn-ea"/>
              </a:rPr>
              <a:t>	</a:t>
            </a:r>
            <a:r>
              <a:rPr lang="zh-CN" altLang="en-US" sz="4000" dirty="0" smtClean="0">
                <a:latin typeface="+mn-ea"/>
              </a:rPr>
              <a:t>生存环境因素、</a:t>
            </a:r>
            <a:r>
              <a:rPr lang="en-US" altLang="zh-CN" sz="4000" dirty="0" smtClean="0">
                <a:latin typeface="+mn-ea"/>
              </a:rPr>
              <a:t/>
            </a:r>
            <a:br>
              <a:rPr lang="en-US" altLang="zh-CN" sz="4000" dirty="0" smtClean="0">
                <a:latin typeface="+mn-ea"/>
              </a:rPr>
            </a:br>
            <a:r>
              <a:rPr lang="en-US" altLang="zh-CN" sz="4000" dirty="0">
                <a:latin typeface="+mn-ea"/>
              </a:rPr>
              <a:t>	</a:t>
            </a:r>
            <a:r>
              <a:rPr lang="zh-CN" altLang="en-US" sz="4000" dirty="0" smtClean="0">
                <a:latin typeface="+mn-ea"/>
              </a:rPr>
              <a:t>犯罪悖逆因素、神的主权因素</a:t>
            </a:r>
            <a:endParaRPr lang="en-US" altLang="zh-CN" sz="40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52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7638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4</a:t>
            </a:r>
            <a:r>
              <a:rPr lang="en-US" altLang="zh-CN" sz="4000" b="1" dirty="0" smtClean="0"/>
              <a:t>. </a:t>
            </a:r>
            <a:r>
              <a:rPr lang="zh-CN" altLang="en-US" sz="4000" b="1" dirty="0" smtClean="0"/>
              <a:t>哈拿是一个</a:t>
            </a:r>
            <a:r>
              <a:rPr lang="zh-CN" altLang="en-US" sz="4000" b="1" dirty="0"/>
              <a:t>蒙福</a:t>
            </a:r>
            <a:r>
              <a:rPr lang="zh-CN" altLang="en-US" sz="4000" b="1" dirty="0" smtClean="0"/>
              <a:t>的母亲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7357"/>
            <a:ext cx="8070850" cy="504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4.2 </a:t>
            </a:r>
            <a:r>
              <a:rPr lang="zh-CN" altLang="en-US" sz="4000" dirty="0" smtClean="0"/>
              <a:t>后代蒙神重用是极大的祝福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那孩子撒母耳在耶和华面前渐渐长大。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21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>
                <a:latin typeface="+mn-ea"/>
              </a:rPr>
              <a:t>撒母耳圣经中的伟人（士师、先知、祭司）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>
                <a:latin typeface="+mn-ea"/>
              </a:rPr>
              <a:t>膏</a:t>
            </a:r>
            <a:r>
              <a:rPr lang="zh-CN" altLang="en-US" sz="4000" dirty="0" smtClean="0">
                <a:latin typeface="+mn-ea"/>
              </a:rPr>
              <a:t>立以色列君王大卫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>
                <a:latin typeface="+mn-ea"/>
              </a:rPr>
              <a:t>若</a:t>
            </a:r>
            <a:r>
              <a:rPr lang="zh-CN" altLang="en-US" sz="4000" dirty="0" smtClean="0">
                <a:latin typeface="+mn-ea"/>
              </a:rPr>
              <a:t>想后代蒙神使用，学习哈拿</a:t>
            </a:r>
            <a:endParaRPr lang="en-US" altLang="zh-CN" sz="40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7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763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小</a:t>
            </a:r>
            <a:r>
              <a:rPr lang="zh-CN" altLang="en-US" sz="4000" b="1" dirty="0" smtClean="0"/>
              <a:t>结：合神心意的母亲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7357"/>
            <a:ext cx="8070850" cy="5044198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</a:rPr>
              <a:t>哈拿有祷告的恩赐、有敬虔的情怀，对儿子既有磨练又有关爱，因此她蒙神祝福；她的儿子撒母耳成为神的贵重器皿。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 smtClean="0">
                <a:latin typeface="+mn-ea"/>
              </a:rPr>
              <a:t>愿所有的母亲都像哈拿；儿女都像撒母耳。</a:t>
            </a:r>
            <a:endParaRPr lang="en-US" altLang="zh-CN" sz="40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19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8302"/>
          <a:stretch/>
        </p:blipFill>
        <p:spPr>
          <a:xfrm>
            <a:off x="828314" y="4821877"/>
            <a:ext cx="7436010" cy="17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254" t="-1" r="17677" b="33283"/>
          <a:stretch/>
        </p:blipFill>
        <p:spPr>
          <a:xfrm>
            <a:off x="-1" y="0"/>
            <a:ext cx="9129487" cy="6857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343" y="1146629"/>
            <a:ext cx="7550678" cy="4688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1:10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哈拿心里愁苦，就痛痛哭泣，祈祷耶和华， </a:t>
            </a:r>
          </a:p>
          <a:p>
            <a:pPr marL="0" indent="0">
              <a:buNone/>
            </a:pP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1:11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许愿说：「万军之耶和华啊，你若垂顾婢女的苦情，眷念不忘婢女，赐我一个儿子，我必使他终身归与耶和华，不用剃头刀剃他的头。」 </a:t>
            </a:r>
          </a:p>
          <a:p>
            <a:pPr marL="0" indent="0">
              <a:buNone/>
            </a:pPr>
            <a:endParaRPr lang="en-US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8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254" t="-1" r="17677" b="33283"/>
          <a:stretch/>
        </p:blipFill>
        <p:spPr>
          <a:xfrm>
            <a:off x="-1" y="0"/>
            <a:ext cx="9129487" cy="6857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343" y="1146629"/>
            <a:ext cx="7550678" cy="4688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1:19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次日清早，他们起来，在耶和华面前敬拜，就回拉玛。到了家里，以利加拿和妻哈拿同房，耶和华顾念哈拿， </a:t>
            </a:r>
          </a:p>
          <a:p>
            <a:pPr marL="0" indent="0">
              <a:buNone/>
            </a:pP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1:20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哈拿就怀孕。日期满足，生了一个儿子，给他起名叫撒母耳，说：「这是我从耶和华那里求来的。」</a:t>
            </a:r>
          </a:p>
          <a:p>
            <a:pPr marL="0" indent="0">
              <a:buNone/>
            </a:pPr>
            <a:endParaRPr lang="zh-CN" altLang="en-US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US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8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254" t="-1" r="17677" b="33283"/>
          <a:stretch/>
        </p:blipFill>
        <p:spPr>
          <a:xfrm>
            <a:off x="-1" y="0"/>
            <a:ext cx="9129487" cy="6857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343" y="1146629"/>
            <a:ext cx="7550678" cy="4688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1:26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妇人说：「主啊，我敢在你面前起誓，从前在你这里站著祈求耶和华的那妇人，就是我。 </a:t>
            </a:r>
          </a:p>
          <a:p>
            <a:pPr marL="0" indent="0">
              <a:buNone/>
            </a:pP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1:27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我祈求为要得这孩子；耶和华已将我所求的赐给我了。 </a:t>
            </a:r>
          </a:p>
          <a:p>
            <a:pPr marL="0" indent="0">
              <a:buNone/>
            </a:pP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1:28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所以，我将这孩子归与耶和华，使他终身归与耶和华。」於是在那里敬拜耶和华。 </a:t>
            </a:r>
          </a:p>
          <a:p>
            <a:pPr marL="0" indent="0">
              <a:buNone/>
            </a:pPr>
            <a:endParaRPr lang="zh-CN" altLang="en-US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US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12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254" t="-1" r="17677" b="33283"/>
          <a:stretch/>
        </p:blipFill>
        <p:spPr>
          <a:xfrm>
            <a:off x="-1" y="0"/>
            <a:ext cx="9129487" cy="6857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343" y="1146629"/>
            <a:ext cx="7550678" cy="4688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2:1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哈拿祷告说：我的心因耶和华快乐；我的角因耶和华高举。我的口向仇敌张开；我因耶和华的救恩欢欣。 </a:t>
            </a:r>
          </a:p>
          <a:p>
            <a:pPr marL="0" indent="0">
              <a:buNone/>
            </a:pPr>
            <a:endParaRPr lang="zh-CN" altLang="en-US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2:21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耶和华眷顾哈拿，他就怀孕生了三个儿子，两个女儿。那孩子撒母耳在耶和华面前渐渐长大。</a:t>
            </a:r>
          </a:p>
          <a:p>
            <a:pPr marL="0" indent="0">
              <a:buNone/>
            </a:pPr>
            <a:endParaRPr lang="zh-CN" altLang="en-US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US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4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7638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引言：母亲节联想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7357"/>
            <a:ext cx="8070850" cy="504419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母亲节设立深有意义</a:t>
            </a:r>
            <a:endParaRPr lang="en-US" altLang="zh-CN" sz="4000" dirty="0" smtClean="0"/>
          </a:p>
          <a:p>
            <a:r>
              <a:rPr lang="zh-CN" altLang="en-US" sz="4000" dirty="0"/>
              <a:t>纪</a:t>
            </a:r>
            <a:r>
              <a:rPr lang="zh-CN" altLang="en-US" sz="4000" dirty="0" smtClean="0"/>
              <a:t>念母亲节天经地义</a:t>
            </a:r>
            <a:endParaRPr lang="en-US" altLang="zh-CN" sz="4000" dirty="0" smtClean="0"/>
          </a:p>
          <a:p>
            <a:r>
              <a:rPr lang="zh-CN" altLang="en-US" sz="4000" dirty="0"/>
              <a:t>伟大</a:t>
            </a:r>
            <a:r>
              <a:rPr lang="zh-CN" altLang="en-US" sz="4000" dirty="0" smtClean="0"/>
              <a:t>的母亲合神心意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虽然神有灵的余力能造多人，他不是单造一人吗？为何只造一人呢？乃是他愿人得虔诚的後裔。所以当谨守你们的心，谁也不可以诡诈待幼年所娶的妻。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玛拉基书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2:15</a:t>
            </a: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93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7638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哈拿是一个祷告的母亲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7357"/>
            <a:ext cx="8070850" cy="504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1</a:t>
            </a:r>
            <a:r>
              <a:rPr lang="en-US" altLang="zh-CN" sz="4000" dirty="0" smtClean="0"/>
              <a:t>.1 </a:t>
            </a:r>
            <a:r>
              <a:rPr lang="zh-CN" altLang="en-US" sz="4000" dirty="0" smtClean="0"/>
              <a:t>遇到困难时祷告</a:t>
            </a:r>
            <a:endParaRPr lang="en-US" altLang="zh-CN" sz="4000" dirty="0" smtClean="0"/>
          </a:p>
          <a:p>
            <a:r>
              <a:rPr lang="zh-CN" altLang="en-US" sz="4000" dirty="0"/>
              <a:t>哈</a:t>
            </a:r>
            <a:r>
              <a:rPr lang="zh-CN" altLang="en-US" sz="4000" dirty="0" smtClean="0"/>
              <a:t>拿生命中的巨大压力</a:t>
            </a:r>
            <a:endParaRPr lang="en-US" altLang="zh-CN" sz="4000" dirty="0" smtClean="0"/>
          </a:p>
          <a:p>
            <a:r>
              <a:rPr lang="zh-CN" altLang="en-US" sz="4000" dirty="0"/>
              <a:t>人生</a:t>
            </a:r>
            <a:r>
              <a:rPr lang="zh-CN" altLang="en-US" sz="4000" dirty="0" smtClean="0"/>
              <a:t>中常有不如意的事</a:t>
            </a:r>
            <a:endParaRPr lang="en-US" altLang="zh-CN" sz="4000" dirty="0" smtClean="0"/>
          </a:p>
          <a:p>
            <a:r>
              <a:rPr lang="zh-CN" altLang="en-US" sz="4000" dirty="0" smtClean="0"/>
              <a:t>哈拿在困苦中向神祷告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7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21906" y="365127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prstClr val="black"/>
                </a:solidFill>
                <a:latin typeface="Calibri Light" panose="020F0302020204030204"/>
                <a:ea typeface="等线 Light" panose="02010600030101010101" pitchFamily="2" charset="-122"/>
                <a:cs typeface="+mj-cs"/>
              </a:rPr>
              <a:t>哈拿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797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7638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哈拿是一个祷告的母亲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7357"/>
            <a:ext cx="8070850" cy="504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1.1 </a:t>
            </a:r>
            <a:r>
              <a:rPr lang="zh-CN" altLang="en-US" sz="4000" dirty="0" smtClean="0"/>
              <a:t>遇到困难时祷告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10-18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迫切地祷告：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愁苦、哭泣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</a:p>
          <a:p>
            <a:r>
              <a:rPr lang="zh-CN" altLang="en-US" sz="4000" dirty="0"/>
              <a:t>常常祷</a:t>
            </a:r>
            <a:r>
              <a:rPr lang="zh-CN" altLang="en-US" sz="4000" dirty="0" smtClean="0"/>
              <a:t>告：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不住地祷告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（帖前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5:17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/>
              <a:t>多</a:t>
            </a:r>
            <a:r>
              <a:rPr lang="zh-CN" altLang="en-US" sz="4000" dirty="0" smtClean="0"/>
              <a:t>方祷告：默祷、出声</a:t>
            </a:r>
            <a:r>
              <a:rPr lang="en-US" altLang="zh-CN" sz="4000" dirty="0" smtClean="0"/>
              <a:t>…   </a:t>
            </a:r>
          </a:p>
          <a:p>
            <a:pPr marL="0" indent="0">
              <a:buNone/>
            </a:pPr>
            <a:r>
              <a:rPr lang="zh-CN" altLang="en-US" sz="4000" dirty="0" smtClean="0"/>
              <a:t>  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靠着圣灵，随时多方祷告祈求。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以弗所书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18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04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7638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哈拿是一个祷告的母亲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7357"/>
            <a:ext cx="8070850" cy="504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1</a:t>
            </a:r>
            <a:r>
              <a:rPr lang="en-US" altLang="zh-CN" sz="4000" dirty="0" smtClean="0"/>
              <a:t>.1 </a:t>
            </a:r>
            <a:r>
              <a:rPr lang="zh-CN" altLang="en-US" sz="4000" dirty="0" smtClean="0"/>
              <a:t>遇到困难时祷告</a:t>
            </a:r>
            <a:endParaRPr lang="en-US" altLang="zh-CN" sz="4000" dirty="0" smtClean="0"/>
          </a:p>
          <a:p>
            <a:r>
              <a:rPr lang="zh-CN" altLang="en-US" sz="4000" dirty="0" smtClean="0"/>
              <a:t>具体地祷告：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万军之耶和华啊，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…,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赐我一个儿子，</a:t>
            </a:r>
            <a:endParaRPr lang="en-CA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许</a:t>
            </a:r>
            <a:r>
              <a:rPr lang="zh-CN" altLang="en-US" sz="4000" dirty="0"/>
              <a:t>愿</a:t>
            </a:r>
            <a:r>
              <a:rPr lang="zh-CN" altLang="en-US" sz="4000" dirty="0" smtClean="0"/>
              <a:t>地祷告：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我必使他终身归与耶和华，不用剃头刀剃他的头。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4000" dirty="0">
                <a:latin typeface="+mn-ea"/>
              </a:rPr>
              <a:t>你</a:t>
            </a:r>
            <a:r>
              <a:rPr lang="zh-CN" altLang="en-US" sz="4000" dirty="0" smtClean="0">
                <a:latin typeface="+mn-ea"/>
              </a:rPr>
              <a:t>有</a:t>
            </a:r>
            <a:r>
              <a:rPr lang="zh-CN" altLang="en-US" sz="4000" dirty="0">
                <a:latin typeface="+mn-ea"/>
              </a:rPr>
              <a:t>困</a:t>
            </a:r>
            <a:r>
              <a:rPr lang="zh-CN" altLang="en-US" sz="4000" dirty="0" smtClean="0">
                <a:latin typeface="+mn-ea"/>
              </a:rPr>
              <a:t>难、逆境、挑战吗？祷告！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在耶和华面前倾心吐意。</a:t>
            </a:r>
            <a:r>
              <a:rPr lang="zh-CN" altLang="en-US" sz="3200" dirty="0" smtClean="0">
                <a:latin typeface="+mn-ea"/>
              </a:rPr>
              <a:t>（</a:t>
            </a:r>
            <a:r>
              <a:rPr lang="en-US" altLang="zh-CN" sz="3200" dirty="0" smtClean="0">
                <a:latin typeface="+mn-ea"/>
              </a:rPr>
              <a:t>1:15</a:t>
            </a:r>
            <a:r>
              <a:rPr lang="zh-CN" altLang="en-US" sz="3200" dirty="0" smtClean="0">
                <a:latin typeface="+mn-ea"/>
              </a:rPr>
              <a:t>）</a:t>
            </a:r>
            <a:endParaRPr lang="en-CA" sz="4000" dirty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E28C-BE45-4D1E-B1D0-2BFA6B3D988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6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1477</Words>
  <Application>Microsoft Office PowerPoint</Application>
  <PresentationFormat>On-screen Show (4:3)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KaiTi</vt:lpstr>
      <vt:lpstr>SimSun</vt:lpstr>
      <vt:lpstr>Arial</vt:lpstr>
      <vt:lpstr>Calibri</vt:lpstr>
      <vt:lpstr>Calibri Light</vt:lpstr>
      <vt:lpstr>Office Theme</vt:lpstr>
      <vt:lpstr>哈  拿  —   合神心意的母亲</vt:lpstr>
      <vt:lpstr>PowerPoint Presentation</vt:lpstr>
      <vt:lpstr>PowerPoint Presentation</vt:lpstr>
      <vt:lpstr>PowerPoint Presentation</vt:lpstr>
      <vt:lpstr>PowerPoint Presentation</vt:lpstr>
      <vt:lpstr>引言：母亲节联想</vt:lpstr>
      <vt:lpstr>1. 哈拿是一个祷告的母亲</vt:lpstr>
      <vt:lpstr>1. 哈拿是一个祷告的母亲</vt:lpstr>
      <vt:lpstr>1. 哈拿是一个祷告的母亲</vt:lpstr>
      <vt:lpstr>1. 哈拿是一个祷告的母亲</vt:lpstr>
      <vt:lpstr>1. 哈拿是一个祷告的母亲</vt:lpstr>
      <vt:lpstr>2. 哈拿是一个敬虔的母亲</vt:lpstr>
      <vt:lpstr>2. 哈拿是一个敬虔的母亲</vt:lpstr>
      <vt:lpstr>2. 哈拿是一个敬虔的母亲</vt:lpstr>
      <vt:lpstr>3. 哈拿是一个尽责的母亲</vt:lpstr>
      <vt:lpstr>3. 哈拿是一个尽责的母亲</vt:lpstr>
      <vt:lpstr>4. 哈拿是一个蒙福的母亲</vt:lpstr>
      <vt:lpstr>4. 哈拿是一个蒙福的母亲</vt:lpstr>
      <vt:lpstr>小结：合神心意的母亲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哈拿—合神心意的母亲</dc:title>
  <dc:creator>Don Li</dc:creator>
  <cp:lastModifiedBy>Don Li</cp:lastModifiedBy>
  <cp:revision>48</cp:revision>
  <dcterms:created xsi:type="dcterms:W3CDTF">2018-04-30T20:22:30Z</dcterms:created>
  <dcterms:modified xsi:type="dcterms:W3CDTF">2018-05-11T16:53:18Z</dcterms:modified>
</cp:coreProperties>
</file>