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4" r:id="rId16"/>
    <p:sldId id="269" r:id="rId17"/>
    <p:sldId id="270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30C"/>
    <a:srgbClr val="FFFF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F8A7-5077-423B-8663-5A414E4025BC}" type="datetimeFigureOut">
              <a:rPr lang="en-CA" smtClean="0"/>
              <a:t>2018-05-26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C0F9F-824E-4A87-84E8-B41BF53C0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79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F384-C9CC-4DB5-B30F-EEC02E4F5D52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90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8717-A226-4D0A-8EB3-3AA6E849576D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5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406-C43E-4A86-A230-40B960CB6C52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33E3-246B-4FE2-A881-43FBFD4D8FBA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BBC-D874-473E-BA53-08F8EBBFB648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8EA0-55A2-4CBA-972B-124788550F65}" type="datetime1">
              <a:rPr lang="en-CA" smtClean="0"/>
              <a:t>2018-05-26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9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5552-C4A2-4F67-A872-440BD0D1BE58}" type="datetime1">
              <a:rPr lang="en-CA" smtClean="0"/>
              <a:t>2018-05-26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3294-961D-4B2E-8116-AD2A24D1D72F}" type="datetime1">
              <a:rPr lang="en-CA" smtClean="0"/>
              <a:t>2018-05-26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2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C36C-457F-4284-B2A2-D8FAABA2E63C}" type="datetime1">
              <a:rPr lang="en-CA" smtClean="0"/>
              <a:t>2018-05-26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1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0A72-E0A8-468C-BD27-AB53239FD8F2}" type="datetime1">
              <a:rPr lang="en-CA" smtClean="0"/>
              <a:t>2018-05-26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46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36A1-E02D-4C1E-A336-42FD3F9263AC}" type="datetime1">
              <a:rPr lang="en-CA" smtClean="0"/>
              <a:t>2018-05-26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1324-58E7-44EA-898F-925D1E7C78D2}" type="datetime1">
              <a:rPr lang="en-CA" smtClean="0"/>
              <a:t>2018-05-26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70F9-9F83-4A56-A7CD-B3373F151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7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71"/>
          <a:stretch/>
        </p:blipFill>
        <p:spPr>
          <a:xfrm>
            <a:off x="474562" y="1122363"/>
            <a:ext cx="8177908" cy="5350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745"/>
            <a:ext cx="7772400" cy="3912241"/>
          </a:xfrm>
        </p:spPr>
        <p:txBody>
          <a:bodyPr>
            <a:prstTxWarp prst="textArchUp">
              <a:avLst/>
            </a:prstTxWarp>
          </a:bodyPr>
          <a:lstStyle/>
          <a:p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66030C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你  们  是  神  的  殿</a:t>
            </a:r>
            <a:endParaRPr lang="en-CA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66030C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96626"/>
            <a:ext cx="6858000" cy="43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哥 林 多 前 书 系 列 讲 道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(8)</a:t>
            </a:r>
          </a:p>
          <a:p>
            <a:endParaRPr lang="en-CA" sz="2800" b="1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79770" y="2409375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圣灵内住的</a:t>
            </a:r>
            <a:r>
              <a:rPr lang="zh-CN" altLang="en-US" sz="3600" dirty="0"/>
              <a:t>功</a:t>
            </a:r>
            <a:r>
              <a:rPr lang="zh-CN" altLang="en-US" sz="3600" dirty="0" smtClean="0"/>
              <a:t>能（保惠师）</a:t>
            </a:r>
            <a:endParaRPr lang="en-US" altLang="zh-CN" sz="3600" dirty="0" smtClean="0"/>
          </a:p>
          <a:p>
            <a:r>
              <a:rPr lang="zh-CN" altLang="en-US" sz="3600" dirty="0"/>
              <a:t>让</a:t>
            </a:r>
            <a:r>
              <a:rPr lang="zh-CN" altLang="en-US" sz="3600" dirty="0" smtClean="0"/>
              <a:t>我们知罪悔改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他既来了，就要叫世人为罪、为义、为审判，自己责备自己。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16:8)</a:t>
            </a:r>
          </a:p>
          <a:p>
            <a:r>
              <a:rPr lang="zh-CN" altLang="en-US" sz="3600" dirty="0" smtClean="0">
                <a:latin typeface="+mn-ea"/>
              </a:rPr>
              <a:t>知道自己有罪、神公义、将来有审判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责备自</a:t>
            </a:r>
            <a:r>
              <a:rPr lang="zh-CN" altLang="en-US" sz="3600" dirty="0" smtClean="0">
                <a:latin typeface="+mn-ea"/>
              </a:rPr>
              <a:t>己、认罪、悔改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4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圣灵内住的</a:t>
            </a:r>
            <a:r>
              <a:rPr lang="zh-CN" altLang="en-US" sz="3600" dirty="0"/>
              <a:t>功</a:t>
            </a:r>
            <a:r>
              <a:rPr lang="zh-CN" altLang="en-US" sz="3600" dirty="0" smtClean="0"/>
              <a:t>能（保惠师）</a:t>
            </a:r>
            <a:endParaRPr lang="en-US" altLang="zh-CN" sz="3600" dirty="0" smtClean="0"/>
          </a:p>
          <a:p>
            <a:r>
              <a:rPr lang="zh-CN" altLang="en-US" sz="3600" dirty="0" smtClean="0"/>
              <a:t>感动我们接受救恩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若不是被圣灵感动的，也没有能说「耶稣是主」的。 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12:5)</a:t>
            </a:r>
          </a:p>
          <a:p>
            <a:r>
              <a:rPr lang="zh-CN" altLang="en-US" sz="3600" dirty="0" smtClean="0">
                <a:latin typeface="+mn-ea"/>
              </a:rPr>
              <a:t>除去偏见、对立、顽梗 是圣灵工作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确认基督是神、是救主 是圣灵工作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圣灵内住的地位（作主）</a:t>
            </a:r>
            <a:endParaRPr lang="en-US" altLang="zh-CN" sz="3600" dirty="0" smtClean="0"/>
          </a:p>
          <a:p>
            <a:r>
              <a:rPr lang="zh-CN" altLang="en-US" sz="3600" dirty="0"/>
              <a:t>圣</a:t>
            </a:r>
            <a:r>
              <a:rPr lang="zh-CN" altLang="en-US" sz="3600" dirty="0" smtClean="0"/>
              <a:t>灵居住在我们心中的何处？</a:t>
            </a:r>
            <a:endParaRPr lang="en-US" altLang="zh-CN" sz="3600" dirty="0" smtClean="0"/>
          </a:p>
          <a:p>
            <a:r>
              <a:rPr lang="zh-CN" altLang="en-US" sz="3600" dirty="0" smtClean="0">
                <a:latin typeface="+mn-ea"/>
              </a:rPr>
              <a:t>你感受到圣灵在心中居住吗？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你愿意让圣灵在心中居首位吗？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6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有神亲自保守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恶者的攻击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若有人毁坏神的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殿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3:17a)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>
                <a:latin typeface="+mn-ea"/>
              </a:rPr>
              <a:t>属</a:t>
            </a:r>
            <a:r>
              <a:rPr lang="zh-CN" altLang="en-US" sz="3600" dirty="0" smtClean="0">
                <a:latin typeface="+mn-ea"/>
              </a:rPr>
              <a:t>灵争战真实存在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属灵争战必须重视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务要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谨守，警醒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。因为你们的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仇敌魔鬼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，如同吼叫的狮子，遍地游行，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寻找可吞吃的人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                  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彼前</a:t>
            </a:r>
            <a:r>
              <a:rPr lang="en-US" altLang="zh-CN" dirty="0">
                <a:ea typeface="SimSun" panose="02010600030101010101" pitchFamily="2" charset="-122"/>
                <a:cs typeface="SimSun" panose="02010600030101010101" pitchFamily="2" charset="-122"/>
              </a:rPr>
              <a:t>5:8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6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有神亲自保守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9514"/>
            <a:ext cx="7994489" cy="528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神的保守反击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神必要毁坏那人。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3:17a)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>
                <a:latin typeface="+mn-ea"/>
              </a:rPr>
              <a:t>属</a:t>
            </a:r>
            <a:r>
              <a:rPr lang="zh-CN" altLang="en-US" sz="3600" dirty="0" smtClean="0">
                <a:latin typeface="+mn-ea"/>
              </a:rPr>
              <a:t>灵争战要靠神方能得胜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因我们并不是与属血气的争战，乃是与那些执政的、掌权的、管辖这幽暗世界的，以及天空属灵气的恶魔争战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US" altLang="zh-CN" sz="3600" dirty="0" smtClean="0"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所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以，要拿起神所赐的全副军装，好在磨难的日子抵挡仇敌，并且成就了一切，还能站立得住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以弗所书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6:12-13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7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有神亲自保守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9514"/>
            <a:ext cx="7994489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神的保守反击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感谢神，使我们藉著我们的主耶稣基督得胜。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（林前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15:57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在世上，你们有苦难；但你们可以放心，我已经胜了世界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（约翰福音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16:33)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4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有神亲自保守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9514"/>
            <a:ext cx="7994489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2.3 </a:t>
            </a:r>
            <a:r>
              <a:rPr lang="zh-CN" altLang="en-US" sz="3600" dirty="0" smtClean="0"/>
              <a:t>神保守我们成圣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因为神的殿是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，这殿就是你们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3:17b)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我们</a:t>
            </a:r>
            <a:r>
              <a:rPr lang="zh-CN" altLang="en-US" sz="3600" dirty="0" smtClean="0">
                <a:latin typeface="+mn-ea"/>
              </a:rPr>
              <a:t>是神的殿 → 神的殿有神居住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→ 神是圣洁</a:t>
            </a:r>
            <a:r>
              <a:rPr lang="zh-CN" altLang="en-US" sz="3600" dirty="0">
                <a:latin typeface="+mn-ea"/>
              </a:rPr>
              <a:t>的 </a:t>
            </a:r>
            <a:r>
              <a:rPr lang="zh-CN" altLang="en-US" sz="3600" dirty="0" smtClean="0">
                <a:latin typeface="+mn-ea"/>
              </a:rPr>
              <a:t>→ 神必保守我们成圣</a:t>
            </a:r>
            <a:endParaRPr lang="en-US" altLang="zh-CN" sz="3600" dirty="0">
              <a:latin typeface="+mn-ea"/>
            </a:endParaRPr>
          </a:p>
          <a:p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2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有神亲自保守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22744"/>
            <a:ext cx="7886701" cy="541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2.3 </a:t>
            </a:r>
            <a:r>
              <a:rPr lang="zh-CN" altLang="en-US" sz="3600" dirty="0" smtClean="0"/>
              <a:t>神保守我们成圣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那召你们的既是圣洁，你们在一切所行的事上也要圣洁。因为经上记著说：「你们要圣洁，因为我是圣洁的。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」 </a:t>
            </a:r>
            <a:endParaRPr lang="en-US" altLang="zh-CN" sz="3600" dirty="0" smtClean="0"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1200" dirty="0" smtClean="0"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愿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赐平安的神亲自使你们全然成圣！又愿你们的灵与魂与身子得蒙保守，在我主耶稣基督降临的时候，完全无可指摘！那召你们的本是信实的，他必成就这事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</a:t>
            </a:r>
            <a:r>
              <a:rPr lang="zh-CN" altLang="en-US" sz="3600" dirty="0" smtClean="0">
                <a:ea typeface="SimSun" panose="02010600030101010101" pitchFamily="2" charset="-122"/>
                <a:cs typeface="SimSun" panose="02010600030101010101" pitchFamily="2" charset="-122"/>
              </a:rPr>
              <a:t>               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zh-CN" altLang="en-US" sz="3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帖前</a:t>
            </a:r>
            <a:r>
              <a:rPr lang="en-US" altLang="zh-CN" sz="3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5:23-24</a:t>
            </a:r>
            <a:r>
              <a:rPr lang="zh-CN" altLang="en-US" sz="3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6506" y="3177361"/>
            <a:ext cx="28777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（彼前</a:t>
            </a:r>
            <a:r>
              <a:rPr lang="en-US" altLang="zh-CN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1:15-16</a:t>
            </a:r>
            <a:r>
              <a:rPr lang="zh-CN" altLang="en-US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9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45" r="13384" b="12344"/>
          <a:stretch/>
        </p:blipFill>
        <p:spPr>
          <a:xfrm>
            <a:off x="-7048" y="0"/>
            <a:ext cx="915104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  <a:ea typeface="+mn-ea"/>
              </a:rPr>
              <a:t>小</a:t>
            </a:r>
            <a:r>
              <a:rPr lang="zh-CN" altLang="en-US" sz="4000" dirty="0" smtClean="0">
                <a:solidFill>
                  <a:schemeClr val="bg1"/>
                </a:solidFill>
                <a:latin typeface="+mn-ea"/>
                <a:ea typeface="+mn-ea"/>
              </a:rPr>
              <a:t>结：</a:t>
            </a:r>
            <a:endParaRPr lang="en-CA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35260"/>
            <a:ext cx="7886701" cy="510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圣</a:t>
            </a:r>
            <a:r>
              <a:rPr lang="zh-CN" altLang="en-US" sz="3600" dirty="0" smtClean="0">
                <a:solidFill>
                  <a:schemeClr val="bg1"/>
                </a:solidFill>
              </a:rPr>
              <a:t>灵内住是事实；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圣灵内</a:t>
            </a:r>
            <a:r>
              <a:rPr lang="zh-CN" altLang="en-US" sz="3600" dirty="0" smtClean="0">
                <a:solidFill>
                  <a:schemeClr val="bg1"/>
                </a:solidFill>
              </a:rPr>
              <a:t>住有功能；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圣灵内</a:t>
            </a:r>
            <a:r>
              <a:rPr lang="zh-CN" altLang="en-US" sz="3600" dirty="0" smtClean="0">
                <a:solidFill>
                  <a:schemeClr val="bg1"/>
                </a:solidFill>
              </a:rPr>
              <a:t>住赐保守。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19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030"/>
            <a:ext cx="4535712" cy="6826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715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哥林多前书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16-17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491"/>
            <a:ext cx="7886700" cy="4938472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>
                <a:latin typeface="KaiTi" panose="02010609060101010101" pitchFamily="49" charset="-122"/>
                <a:ea typeface="KaiTi" panose="02010609060101010101" pitchFamily="49" charset="-122"/>
              </a:rPr>
              <a:t>3:16 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岂不知你们是神的殿，神的灵住在你们里头吗？ 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3:17 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若有人毁坏神的殿，神必要毁坏那人；因为神的殿是圣的，这殿就是你们。</a:t>
            </a:r>
            <a:r>
              <a:rPr lang="zh-CN" altLang="en-US" sz="4000" b="1" dirty="0"/>
              <a:t> </a:t>
            </a:r>
            <a:endParaRPr lang="en-CA" sz="4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0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导言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神的殿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 smtClean="0"/>
              <a:t>  </a:t>
            </a:r>
            <a:r>
              <a:rPr lang="en-US" altLang="zh-CN" sz="3600" dirty="0" smtClean="0"/>
              <a:t>1. </a:t>
            </a:r>
            <a:r>
              <a:rPr lang="zh-CN" altLang="en-US" sz="3600" dirty="0" smtClean="0"/>
              <a:t>有神的灵居住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2. </a:t>
            </a:r>
            <a:r>
              <a:rPr lang="zh-CN" altLang="en-US" sz="3600" dirty="0" smtClean="0"/>
              <a:t>有神亲自保守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968479" y="2147747"/>
            <a:ext cx="200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圣灵论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8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岂不知你们是神的殿，神的灵住在你们里头吗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）</a:t>
            </a:r>
            <a:endParaRPr lang="en-US" altLang="zh-CN" sz="4400" dirty="0" smtClean="0"/>
          </a:p>
          <a:p>
            <a:r>
              <a:rPr lang="zh-CN" altLang="en-US" sz="3600" dirty="0" smtClean="0"/>
              <a:t>神的灵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耶稣的灵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圣灵</a:t>
            </a:r>
            <a:endParaRPr lang="en-US" altLang="zh-CN" sz="3600" dirty="0" smtClean="0"/>
          </a:p>
          <a:p>
            <a:r>
              <a:rPr lang="zh-CN" altLang="en-US" sz="3600" dirty="0" smtClean="0"/>
              <a:t>住在我们里面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圣灵内住</a:t>
            </a:r>
            <a:endParaRPr lang="en-US" altLang="zh-CN" sz="3600" dirty="0" smtClean="0"/>
          </a:p>
          <a:p>
            <a:r>
              <a:rPr lang="zh-CN" altLang="en-US" sz="3600" dirty="0"/>
              <a:t>岂不</a:t>
            </a:r>
            <a:r>
              <a:rPr lang="zh-CN" altLang="en-US" sz="3600" dirty="0" smtClean="0"/>
              <a:t>知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应该明白的道理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6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圣灵内住的事实与根据</a:t>
            </a:r>
            <a:endParaRPr lang="en-US" altLang="zh-CN" sz="3600" dirty="0" smtClean="0"/>
          </a:p>
          <a:p>
            <a:r>
              <a:rPr lang="zh-CN" altLang="en-US" sz="3600" dirty="0" smtClean="0"/>
              <a:t>事实：神的宣告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的灵住在你们里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头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.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(3:13;6:19)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3600" dirty="0" smtClean="0">
              <a:latin typeface="+mn-ea"/>
              <a:cs typeface="Segoe UI Light" panose="020B0502040204020203" pitchFamily="34" charset="0"/>
            </a:endParaRPr>
          </a:p>
          <a:p>
            <a:r>
              <a:rPr lang="zh-CN" altLang="en-US" sz="3600" dirty="0" smtClean="0">
                <a:latin typeface="+mn-ea"/>
                <a:cs typeface="Segoe UI Light" panose="020B0502040204020203" pitchFamily="34" charset="0"/>
              </a:rPr>
              <a:t>圣</a:t>
            </a:r>
            <a:r>
              <a:rPr lang="zh-CN" altLang="en-US" sz="3600" dirty="0" smtClean="0">
                <a:latin typeface="+mn-ea"/>
                <a:cs typeface="Segoe UI Light" panose="020B0502040204020203" pitchFamily="34" charset="0"/>
              </a:rPr>
              <a:t>灵内住在接受基督为救主时开始</a:t>
            </a:r>
            <a:endParaRPr lang="en-US" altLang="zh-CN" sz="3600" dirty="0" smtClean="0">
              <a:latin typeface="+mn-ea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2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圣灵内住的事实与根据</a:t>
            </a:r>
            <a:endParaRPr lang="en-US" altLang="zh-CN" sz="3600" dirty="0" smtClean="0"/>
          </a:p>
          <a:p>
            <a:r>
              <a:rPr lang="zh-CN" altLang="en-US" sz="3600" dirty="0" smtClean="0"/>
              <a:t>根据：神的计划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主的应许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要求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，父就另外赐给你们一位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保惠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叫他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永远与你们同在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，就是真理的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圣灵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，乃世人不能接受的；因为不见他，也不认识他。你们却认识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他常与你们同在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，也要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在你们里面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14:16-17)</a:t>
            </a:r>
            <a:endParaRPr lang="en-CA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9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圣灵内住的事实与根据</a:t>
            </a:r>
            <a:endParaRPr lang="en-US" altLang="zh-CN" sz="3600" dirty="0" smtClean="0"/>
          </a:p>
          <a:p>
            <a:r>
              <a:rPr lang="zh-CN" altLang="en-US" sz="3600" dirty="0" smtClean="0"/>
              <a:t>根据：神的计划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主的应许</a:t>
            </a:r>
            <a:endParaRPr lang="en-CA" altLang="zh-CN" sz="3600" dirty="0" smtClean="0"/>
          </a:p>
          <a:p>
            <a:r>
              <a:rPr lang="zh-CN" altLang="en-US" sz="3600" dirty="0" smtClean="0">
                <a:solidFill>
                  <a:srgbClr val="C00000"/>
                </a:solidFill>
              </a:rPr>
              <a:t>主</a:t>
            </a:r>
            <a:r>
              <a:rPr lang="zh-CN" altLang="en-US" sz="3600" dirty="0" smtClean="0"/>
              <a:t>求</a:t>
            </a:r>
            <a:r>
              <a:rPr lang="zh-CN" altLang="en-US" sz="3600" dirty="0" smtClean="0">
                <a:solidFill>
                  <a:srgbClr val="C00000"/>
                </a:solidFill>
              </a:rPr>
              <a:t>父</a:t>
            </a:r>
            <a:r>
              <a:rPr lang="zh-CN" altLang="en-US" sz="3600" dirty="0" smtClean="0"/>
              <a:t>赐下</a:t>
            </a:r>
            <a:r>
              <a:rPr lang="zh-CN" altLang="en-US" sz="3600" dirty="0" smtClean="0">
                <a:solidFill>
                  <a:srgbClr val="C00000"/>
                </a:solidFill>
              </a:rPr>
              <a:t>圣灵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三一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神的同工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3600" dirty="0">
                <a:latin typeface="+mn-ea"/>
              </a:rPr>
              <a:t>常 </a:t>
            </a:r>
            <a:r>
              <a:rPr lang="en-US" altLang="zh-CN" sz="3600" dirty="0">
                <a:latin typeface="+mn-ea"/>
              </a:rPr>
              <a:t>= </a:t>
            </a:r>
            <a:r>
              <a:rPr lang="zh-CN" altLang="en-US" sz="3600" dirty="0">
                <a:latin typeface="+mn-ea"/>
              </a:rPr>
              <a:t>恒</a:t>
            </a:r>
            <a:r>
              <a:rPr lang="zh-CN" altLang="en-US" sz="3600" dirty="0" smtClean="0">
                <a:latin typeface="+mn-ea"/>
              </a:rPr>
              <a:t>常 </a:t>
            </a:r>
            <a:r>
              <a:rPr lang="en-US" altLang="zh-CN" sz="3600" dirty="0" smtClean="0">
                <a:latin typeface="+mn-ea"/>
              </a:rPr>
              <a:t>= </a:t>
            </a:r>
            <a:r>
              <a:rPr lang="zh-CN" altLang="en-US" sz="3600" dirty="0" smtClean="0">
                <a:latin typeface="+mn-ea"/>
              </a:rPr>
              <a:t>永远同在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一次性、永远住在我们里面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1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圣灵内住的</a:t>
            </a:r>
            <a:r>
              <a:rPr lang="zh-CN" altLang="en-US" sz="3600" dirty="0"/>
              <a:t>功</a:t>
            </a:r>
            <a:r>
              <a:rPr lang="zh-CN" altLang="en-US" sz="3600" dirty="0" smtClean="0"/>
              <a:t>能（保惠师）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保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惠师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，就是父因我的名所要差来的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灵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14:26)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保惠师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为了我们的好处，保护我们</a:t>
            </a:r>
            <a:endParaRPr lang="en-US" altLang="zh-CN" sz="3600" dirty="0" smtClean="0"/>
          </a:p>
          <a:p>
            <a:r>
              <a:rPr lang="zh-CN" altLang="en-US" sz="3600" dirty="0" smtClean="0"/>
              <a:t>为我们祷告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况且我们的软弱有圣灵帮助，我们本不晓得当怎样祷告，只是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圣灵亲自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用说不出来的叹息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替我们祷告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8:26)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7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有神的灵居住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圣灵内住的</a:t>
            </a:r>
            <a:r>
              <a:rPr lang="zh-CN" altLang="en-US" sz="3600" dirty="0"/>
              <a:t>功</a:t>
            </a:r>
            <a:r>
              <a:rPr lang="zh-CN" altLang="en-US" sz="3600" dirty="0" smtClean="0"/>
              <a:t>能（保惠师）</a:t>
            </a:r>
            <a:endParaRPr lang="en-US" altLang="zh-CN" sz="3600" dirty="0" smtClean="0"/>
          </a:p>
          <a:p>
            <a:r>
              <a:rPr lang="zh-CN" altLang="en-US" sz="3600" dirty="0" smtClean="0"/>
              <a:t>引导我们明白真理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只等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真理的圣灵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来了，他要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引导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你们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明白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（原文作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进入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）一切的真理；因为他不是凭自己说的，乃是把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他所听见的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都说出来，并要把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将来的事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告诉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你们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。 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16:13)</a:t>
            </a:r>
          </a:p>
          <a:p>
            <a:r>
              <a:rPr lang="zh-CN" altLang="en-US" sz="3600" dirty="0" smtClean="0">
                <a:latin typeface="+mn-ea"/>
              </a:rPr>
              <a:t>圣灵光照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70F9-9F83-4A56-A7CD-B3373F151FC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8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1364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KaiTi</vt:lpstr>
      <vt:lpstr>SimSun</vt:lpstr>
      <vt:lpstr>Arial</vt:lpstr>
      <vt:lpstr>Calibri</vt:lpstr>
      <vt:lpstr>Calibri Light</vt:lpstr>
      <vt:lpstr>Segoe UI Light</vt:lpstr>
      <vt:lpstr>Office Theme</vt:lpstr>
      <vt:lpstr>你  们  是  神  的  殿</vt:lpstr>
      <vt:lpstr>哥林多前书3：16-17</vt:lpstr>
      <vt:lpstr>导言</vt:lpstr>
      <vt:lpstr>1. 有神的灵居住</vt:lpstr>
      <vt:lpstr>1. 有神的灵居住</vt:lpstr>
      <vt:lpstr>1. 有神的灵居住</vt:lpstr>
      <vt:lpstr>1. 有神的灵居住</vt:lpstr>
      <vt:lpstr>1. 有神的灵居住</vt:lpstr>
      <vt:lpstr>1. 有神的灵居住</vt:lpstr>
      <vt:lpstr>1. 有神的灵居住</vt:lpstr>
      <vt:lpstr>1. 有神的灵居住</vt:lpstr>
      <vt:lpstr>1. 有神的灵居住</vt:lpstr>
      <vt:lpstr>2. 有神亲自保守</vt:lpstr>
      <vt:lpstr>2. 有神亲自保守</vt:lpstr>
      <vt:lpstr>2. 有神亲自保守</vt:lpstr>
      <vt:lpstr>2. 有神亲自保守</vt:lpstr>
      <vt:lpstr>2. 有神亲自保守</vt:lpstr>
      <vt:lpstr>小结：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你们是神的殿</dc:title>
  <dc:creator>Don Li</dc:creator>
  <cp:lastModifiedBy>Don Li</cp:lastModifiedBy>
  <cp:revision>37</cp:revision>
  <dcterms:created xsi:type="dcterms:W3CDTF">2018-04-04T18:30:23Z</dcterms:created>
  <dcterms:modified xsi:type="dcterms:W3CDTF">2018-05-26T11:32:27Z</dcterms:modified>
</cp:coreProperties>
</file>