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348" r:id="rId7"/>
    <p:sldId id="336" r:id="rId8"/>
    <p:sldId id="266" r:id="rId9"/>
    <p:sldId id="384" r:id="rId10"/>
    <p:sldId id="386" r:id="rId11"/>
    <p:sldId id="316" r:id="rId12"/>
    <p:sldId id="275" r:id="rId13"/>
    <p:sldId id="319" r:id="rId14"/>
    <p:sldId id="278" r:id="rId15"/>
    <p:sldId id="320" r:id="rId16"/>
    <p:sldId id="338" r:id="rId17"/>
    <p:sldId id="339" r:id="rId18"/>
    <p:sldId id="340" r:id="rId19"/>
    <p:sldId id="371" r:id="rId20"/>
    <p:sldId id="321" r:id="rId21"/>
    <p:sldId id="283" r:id="rId22"/>
    <p:sldId id="387" r:id="rId23"/>
    <p:sldId id="337" r:id="rId24"/>
    <p:sldId id="289" r:id="rId25"/>
    <p:sldId id="288" r:id="rId26"/>
    <p:sldId id="291" r:id="rId27"/>
    <p:sldId id="292" r:id="rId28"/>
    <p:sldId id="318" r:id="rId29"/>
    <p:sldId id="341" r:id="rId30"/>
    <p:sldId id="342" r:id="rId31"/>
    <p:sldId id="343" r:id="rId32"/>
    <p:sldId id="347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98" autoAdjust="0"/>
    <p:restoredTop sz="94658" autoAdjust="0"/>
  </p:normalViewPr>
  <p:slideViewPr>
    <p:cSldViewPr>
      <p:cViewPr>
        <p:scale>
          <a:sx n="90" d="100"/>
          <a:sy n="90" d="100"/>
        </p:scale>
        <p:origin x="-294" y="-354"/>
      </p:cViewPr>
      <p:guideLst>
        <p:guide orient="horz" pos="219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solidFill>
                  <a:srgbClr val="898989"/>
                </a:solidFill>
                <a:latin typeface="Calibri" panose="020F050202020403020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 dirty="0">
              <a:solidFill>
                <a:srgbClr val="898989"/>
              </a:solidFill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jpeg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神的道运行在</a:t>
            </a:r>
            <a:r>
              <a:rPr lang="zh-TW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人</a:t>
            </a:r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心中 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、能战胜一切的苦害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弟兄们，你们曾效法犹太中，在基督耶稣里　神的各教会。因为你们也受了本地人的苦害，像他们受了犹太人的苦害一样。</a:t>
            </a:r>
            <a:endParaRPr lang="en-US" alt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这犹太人杀了主耶稣和先知，又把我们赶出去。他们不得　神的喜悦，且与众人为敌，</a:t>
            </a:r>
            <a:endParaRPr lang="en-US" altLang="zh-CN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、能战胜一切的苦害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帖前一：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6并且你们在大难之中蒙了圣灵所赐的喜乐，</a:t>
            </a:r>
            <a:r>
              <a:rPr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领受真道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，就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效法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我们，也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效法</a:t>
            </a: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了主，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7甚至你们作了马其顿和亚该亚所有信主之人的榜样。</a:t>
            </a:r>
            <a:endParaRPr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10000"/>
          </a:bodyPr>
          <a:lstStyle/>
          <a:p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1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、能战胜一切的苦害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5:10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为义受</a:t>
            </a:r>
            <a:r>
              <a:rPr lang="zh-CN" altLang="en-US" sz="43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逼迫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的人有福了，因为天国是他们的。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人若因我</a:t>
            </a:r>
            <a:r>
              <a:rPr lang="zh-CN" altLang="en-US" sz="43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辱骂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你们，逼迫你们，</a:t>
            </a:r>
            <a:r>
              <a:rPr lang="zh-CN" altLang="en-US" sz="43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捏造各样坏话毁谤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你们，你们就有福了。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12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应当欢喜快乐，因为你们在天上的赏赐是大的。在你们以前的先知，人也是这样逼迫他们。”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10000"/>
          </a:bodyPr>
          <a:lstStyle/>
          <a:p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、能明白  神的心意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15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这犹太人杀了主耶稣和先知，又把我们赶出去。他们</a:t>
            </a:r>
            <a:r>
              <a:rPr lang="zh-CN" altLang="en-US" sz="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不得　神的喜悦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，且与众人为敌，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10000"/>
          </a:bodyPr>
          <a:lstStyle/>
          <a:p>
            <a:r>
              <a:rPr lang="en-US" altLang="zh-CN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、能明白  神的心意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16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不许我们传道给外邦人，使外邦人得救，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常常充满自己的罪恶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　神的忿怒临在他们身上，已经到了极处。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创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：5耶和华见人在地上罪恶很大，终日所思想的尽都是恶，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10000"/>
          </a:bodyPr>
          <a:lstStyle/>
          <a:p>
            <a:r>
              <a:rPr lang="en-US" altLang="zh-CN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、能明白  神的心意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16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不许我们传道给外邦人，使外邦人得救，</a:t>
            </a:r>
            <a:r>
              <a:rPr lang="zh-CN" altLang="en-US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常常充满自己的罪恶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　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神的忿怒临在他们身上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，已经到了极处。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" y="836930"/>
            <a:ext cx="9029065" cy="6102985"/>
          </a:xfrm>
        </p:spPr>
        <p:txBody>
          <a:bodyPr>
            <a:normAutofit/>
          </a:bodyPr>
          <a:lstStyle/>
          <a:p>
            <a:r>
              <a:rPr lang="en-US" altLang="zh-CN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、能明白  神的心意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16 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不许我们传道给外邦人，使外邦人得救，</a:t>
            </a:r>
            <a:r>
              <a:rPr lang="zh-CN" altLang="en-US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常常充满自己的罪恶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。　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神的忿怒临在他们身上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，已经到了极处。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帖前一：10等候他儿子从天降临，就是他从死里复活的、那位救我们脱离将来忿怒的耶稣。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830" y="836930"/>
            <a:ext cx="9029065" cy="6102985"/>
          </a:xfrm>
        </p:spPr>
        <p:txBody>
          <a:bodyPr>
            <a:normAutofit/>
          </a:bodyPr>
          <a:lstStyle/>
          <a:p>
            <a:r>
              <a:rPr lang="en-US" altLang="zh-CN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</a:t>
            </a:r>
            <a:r>
              <a:rPr lang="zh-CN" altLang="en-US" sz="39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、能明白  神的心意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：14天就挪移，好像书卷被卷起来；山岭海岛都被挪移，离开本位。15地上的君王、臣宰、将军、富户、壮士和一切为奴的、自主的，都藏在山洞和岩石穴里，16向山和岩石说：“倒在我们身上吧！把我们藏起来，</a:t>
            </a:r>
            <a:r>
              <a:rPr lang="zh-CN" altLang="en-US" sz="39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躲避坐宝座者的面目和羔羊的忿怒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，17因为他们忿怒的大日到了，谁能站得住呢？”</a:t>
            </a:r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10000"/>
          </a:bodyPr>
          <a:lstStyle/>
          <a:p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2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、能明白  神的心意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  <a:p>
            <a:r>
              <a:rPr sz="3900" b="1" dirty="0" smtClean="0">
                <a:sym typeface="+mn-ea"/>
              </a:rPr>
              <a:t>4但　神既然验中了我们，把福音托付我们，我们就照样讲，不是要讨人喜欢，乃是要讨那察验我们心的　神喜欢。</a:t>
            </a:r>
            <a:endParaRPr sz="3900" b="1" dirty="0" smtClean="0">
              <a:sym typeface="+mn-ea"/>
            </a:endParaRPr>
          </a:p>
          <a:p>
            <a:r>
              <a:rPr sz="3900" b="1" dirty="0" smtClean="0">
                <a:sym typeface="+mn-ea"/>
              </a:rPr>
              <a:t>12要叫你们行事对得起那召你们进他国、得他荣耀的　神。</a:t>
            </a:r>
            <a:endParaRPr sz="3900" b="1" dirty="0" smtClean="0">
              <a:sym typeface="+mn-ea"/>
            </a:endParaRPr>
          </a:p>
          <a:p>
            <a:endParaRPr lang="zh-CN" altLang="en-US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/>
          </a:bodyPr>
          <a:lstStyle/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真实的爱心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 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弟兄们，我们暂时与你们离别，是面目离别，心里却不离别；我们极力的想法子，很愿意见你们的面，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「离别」：原文是「使成为孤儿」。指保罗离开帖撒罗尼迦教会之后有 如失去母亲的孤儿一般失落。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000132"/>
          </a:xfrm>
        </p:spPr>
        <p:txBody>
          <a:bodyPr/>
          <a:lstStyle/>
          <a:p>
            <a:r>
              <a:rPr lang="zh-CN" altLang="en-US" b="1" dirty="0" smtClean="0"/>
              <a:t>帖前二：</a:t>
            </a:r>
            <a:r>
              <a:rPr lang="en-US" altLang="zh-CN" b="1" dirty="0" smtClean="0"/>
              <a:t>13--20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85860"/>
            <a:ext cx="8643998" cy="5429288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2:13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为此，我们也不住地感谢　神，因你们听见我们所传　神的道，就领受了；不以为是人的道，乃以为是　神的道。这道实在是　神的，并且运行在你们信主的人心中。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14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弟兄们，你们曾效法犹太中，在基督耶稣里　神的各教会。因为你们也受了本地人的苦害，像他们受了犹太人的苦害一样。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15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这犹太人杀了主耶稣和先知，又把我们赶出去。他们不得　神的喜悦，且与众人为敌，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10000"/>
          </a:bodyPr>
          <a:lstStyle/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真实的爱心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7只在你们中间存心温柔，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如同母亲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乳养自己的孩子。8我们既是这样爱你们，不但愿意将　神的福音给你们，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连自己的性命也愿意给你们，因你们是我们所疼爱的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11你们也晓得我们怎样劝勉你们，安慰你们，嘱咐你们各人，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好像父亲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待自己的儿女一样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/>
          </a:bodyPr>
          <a:lstStyle/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3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真实的爱心</a:t>
            </a:r>
            <a:endParaRPr lang="zh-CN" altLang="en-US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 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弟兄们，我们暂时与你们离别，是面目离别，心里却不离别；我们极力的想法子，很愿意见你们的面，</a:t>
            </a:r>
            <a:endParaRPr lang="en-US" altLang="zh-CN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18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所以我们有意到你们那里。我保罗有一两次要去，只是撒但阻挡了我们。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ctr"/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彼此切实相爱</a:t>
            </a:r>
            <a:endParaRPr lang="zh-CN" altLang="en-US" sz="36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795" y="836930"/>
            <a:ext cx="8355330" cy="580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坚固受逼迫的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勉励患难的、受伤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看顾患病的、孤儿寡妇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帮助困苦的、缺乏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接待无家可归的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/>
          </a:bodyPr>
          <a:lstStyle/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、有真正的盼望   </a:t>
            </a:r>
            <a:endParaRPr lang="en-US" altLang="zh-CN" sz="3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B0F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 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我们的盼望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和喜乐并所夸的冠冕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是什么呢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？岂不是我们主耶稣来的时候，你们在他面前站立得住吗？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/>
          </a:bodyPr>
          <a:lstStyle/>
          <a:p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5</a:t>
            </a:r>
            <a:r>
              <a:rPr lang="zh-CN" altLang="en-US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、有满足的喜乐  </a:t>
            </a:r>
            <a:r>
              <a:rPr lang="en-US" altLang="zh-CN" sz="3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F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19--20</a:t>
            </a:r>
            <a:endParaRPr lang="en-US" altLang="zh-CN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 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我们的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盼望和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喜乐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并所夸的冠冕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是什么呢？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岂不是我们主耶稣来的时候，你们在他面前站立得住吗？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因为你们就是我们的荣耀、我们的喜乐。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/>
          </a:bodyPr>
          <a:lstStyle/>
          <a:p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、得永恒的荣耀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 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因为你们就是我们的荣耀、我们的喜乐。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20000"/>
          </a:bodyPr>
          <a:lstStyle/>
          <a:p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、得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莫大的能力</a:t>
            </a:r>
            <a:endParaRPr lang="en-US" altLang="zh-CN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林后</a:t>
            </a:r>
            <a:r>
              <a:rPr lang="en-US" altLang="zh-CN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4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：7我们有这宝贝放在瓦器里，要显明这莫大的能力，是出于　神，不是出于我们。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8我们四面受敌，却不被困住；心里作难，却不至失望；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9遭逼迫，却不被丢弃；打倒了，却不至死亡。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10身上常带着耶稣的死，使耶稣的生也显明在我们身上。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4807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神的道运行在</a:t>
            </a:r>
            <a:r>
              <a:rPr lang="zh-TW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人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心中</a:t>
            </a:r>
            <a:endParaRPr lang="zh-CN" alt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836712"/>
            <a:ext cx="8715436" cy="5806998"/>
          </a:xfrm>
        </p:spPr>
        <p:txBody>
          <a:bodyPr>
            <a:normAutofit lnSpcReduction="20000"/>
          </a:bodyPr>
          <a:lstStyle/>
          <a:p>
            <a:r>
              <a:rPr lang="en-US" altLang="zh-CN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、</a:t>
            </a:r>
            <a:r>
              <a:rPr lang="zh-CN" altLang="en-US" sz="39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+mn-ea"/>
              </a:rPr>
              <a:t>得莫大的能力</a:t>
            </a:r>
            <a:endParaRPr lang="en-US" altLang="zh-CN" sz="39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弗3:20　神能照着</a:t>
            </a:r>
            <a:r>
              <a:rPr lang="zh-CN" alt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运行在我们心里</a:t>
            </a:r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+mn-ea"/>
              </a:rPr>
              <a:t>的大力，充充足足地成就一切，超过我们所求所想的。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 bwMode="auto">
          <a:xfrm>
            <a:off x="457200" y="124778"/>
            <a:ext cx="8229600" cy="114300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ctr" anchorCtr="0" compatLnSpc="1">
            <a:norm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圣  餐</a:t>
            </a:r>
            <a:endParaRPr kumimoji="0" lang="zh-CN" altLang="en-US" sz="4400" b="1" i="0" u="none" strike="noStrike" kern="1200" cap="none" spc="0" normalizeH="0" baseline="0" noProof="0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 bwMode="auto">
          <a:xfrm>
            <a:off x="179381" y="1268405"/>
            <a:ext cx="8785225" cy="5589595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林前</a:t>
            </a:r>
            <a:r>
              <a:rPr kumimoji="0" lang="en-US" altLang="zh-CN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11</a:t>
            </a:r>
            <a:r>
              <a:rPr kumimoji="0" lang="zh-CN" altLang="en-US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23</a:t>
            </a:r>
            <a:r>
              <a:rPr kumimoji="0" lang="zh-CN" altLang="en-US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我当日传给你们的，原是从主领受的，就是主耶稣被卖的那一夜，拿起饼来，</a:t>
            </a:r>
            <a:endParaRPr kumimoji="0" lang="en-US" altLang="zh-CN" sz="35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祝谢了，就擘开，说：“这是我的身体，为你们舍的（“舍”有古卷作“擘开”）。你们应当如此行，为的是记念我。”</a:t>
            </a:r>
            <a:endParaRPr kumimoji="0" lang="en-US" altLang="zh-CN" sz="35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25</a:t>
            </a:r>
            <a:r>
              <a:rPr kumimoji="0" lang="zh-CN" altLang="en-US" sz="35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饭后，也照样拿起杯来，说：“这杯是用我的血所立的新约。你们每逢喝的时候，要如此行，为的是记念我。”</a:t>
            </a:r>
            <a:endParaRPr kumimoji="0" lang="zh-CN" altLang="en-US" sz="35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内容占位符 2"/>
          <p:cNvSpPr>
            <a:spLocks noGrp="1"/>
          </p:cNvSpPr>
          <p:nvPr>
            <p:ph idx="1"/>
          </p:nvPr>
        </p:nvSpPr>
        <p:spPr bwMode="auto">
          <a:xfrm>
            <a:off x="0" y="188905"/>
            <a:ext cx="8964612" cy="6669095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26</a:t>
            </a: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你们每逢吃这饼，喝这杯，是表明主的死，直等到他来。</a:t>
            </a:r>
            <a:endParaRPr kumimoji="0" lang="zh-CN" altLang="en-US" sz="40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27</a:t>
            </a: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所以，无论何人不按理吃主的饼、喝主的杯，就是干犯主的身、主的血了。</a:t>
            </a:r>
            <a:endParaRPr kumimoji="0" lang="en-US" altLang="zh-CN" sz="40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28</a:t>
            </a: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人应当自己省察，然后吃这饼、喝这杯。</a:t>
            </a:r>
            <a:endParaRPr kumimoji="0" lang="en-US" altLang="zh-CN" sz="40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29</a:t>
            </a:r>
            <a:r>
              <a:rPr kumimoji="0" lang="zh-CN" altLang="en-US" sz="4000" b="1" i="0" u="none" strike="noStrike" kern="1200" cap="none" spc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因为人吃喝，若不分辨是主的身体，就是吃喝自己的罪了。</a:t>
            </a:r>
            <a:endParaRPr kumimoji="0" lang="zh-CN" altLang="en-US" sz="4000" b="1" i="0" u="none" strike="noStrike" kern="120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42852"/>
            <a:ext cx="8858312" cy="6572296"/>
          </a:xfrm>
        </p:spPr>
        <p:txBody>
          <a:bodyPr>
            <a:normAutofit/>
          </a:bodyPr>
          <a:lstStyle/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16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不许我们传道给外邦人，使外邦人得救，常常充满自己的罪恶。　神的忿怒临在他们身上，已经到了极处。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17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弟兄们，我们暂时与你们离别，是面目离别，心里却不离别；我们极力的想法子，很愿意见你们的面，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18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所以我们有意到你们那里。我保罗有一两次要去，只是撒但阻挡了我们。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我们的盼望和喜乐并所夸的冠冕是什么呢？岂不是我们主耶稣来的时候，你们在他面前站立得住吗？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altLang="zh-C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20 </a:t>
            </a:r>
            <a:r>
              <a:rPr lang="zh-CN" alt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因为你们就是我们的荣耀、我们的喜乐。</a:t>
            </a:r>
            <a:endParaRPr lang="zh-CN" alt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9698" name="文本占位符 4"/>
          <p:cNvSpPr>
            <a:spLocks noGrp="1"/>
          </p:cNvSpPr>
          <p:nvPr>
            <p:ph type="body" sz="half"/>
          </p:nvPr>
        </p:nvSpPr>
        <p:spPr>
          <a:xfrm>
            <a:off x="1908175" y="1268413"/>
            <a:ext cx="6521450" cy="2952750"/>
          </a:xfrm>
        </p:spPr>
        <p:txBody>
          <a:bodyPr wrap="square" anchor="t"/>
          <a:lstStyle>
            <a:lvl1pPr lvl="0">
              <a:defRPr sz="2800"/>
            </a:lvl1pPr>
            <a:lvl2pPr lvl="1">
              <a:defRPr sz="2400"/>
            </a:lvl2pPr>
            <a:lvl3pPr lvl="2">
              <a:defRPr sz="2000"/>
            </a:lvl3pPr>
            <a:lvl4pPr lvl="3">
              <a:defRPr sz="1800"/>
            </a:lvl4pPr>
            <a:lvl5pPr lvl="4">
              <a:defRPr sz="1800"/>
            </a:lvl5pPr>
          </a:lstStyle>
          <a:p>
            <a:pPr marL="0" lvl="0" indent="0">
              <a:buNone/>
            </a:pPr>
            <a:r>
              <a:rPr lang="en-US" altLang="zh-CN" sz="9600" b="1">
                <a:solidFill>
                  <a:srgbClr val="0000FF"/>
                </a:solidFill>
                <a:latin typeface="方正艺黑繁体"/>
                <a:ea typeface="方正艺黑繁体"/>
              </a:rPr>
              <a:t> </a:t>
            </a:r>
            <a:endParaRPr lang="en-US" altLang="zh-CN" sz="1400">
              <a:solidFill>
                <a:srgbClr val="00B0F0"/>
              </a:solidFill>
            </a:endParaRPr>
          </a:p>
        </p:txBody>
      </p:sp>
      <p:sp>
        <p:nvSpPr>
          <p:cNvPr id="29699" name="Rectangle 1"/>
          <p:cNvSpPr/>
          <p:nvPr/>
        </p:nvSpPr>
        <p:spPr>
          <a:xfrm>
            <a:off x="2717800" y="188913"/>
            <a:ext cx="6059488" cy="5943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祢流出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宝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血　    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洗净我污秽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　   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将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我的生命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赎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回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祢为了我的罪　  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宋体" panose="02010600030101010101" pitchFamily="2" charset="-122"/>
              </a:rPr>
              <a:t>牺牲</a:t>
            </a:r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永不悔　 显明祢极大恩惠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我深深体会　      祢愛的宝贵　 献上自己永追随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或伤心或气馁　    或生离或死別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原刚强壮胆永远不后退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哦～祢愛永不变　 从今直到永远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深深浇灌我心田     或天旋或地转　经沧海历桑田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/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都不能叫我与祢愛隔绝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9700" name="内容占位符 4" descr="b18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2781300"/>
            <a:ext cx="2349500" cy="3135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文本框 1"/>
          <p:cNvSpPr txBox="1"/>
          <p:nvPr/>
        </p:nvSpPr>
        <p:spPr>
          <a:xfrm>
            <a:off x="611188" y="188913"/>
            <a:ext cx="890587" cy="25288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祢愛永不变</a:t>
            </a:r>
            <a:endParaRPr lang="zh-CN" altLang="en-US" sz="32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2794322"/>
          </a:xfrm>
        </p:spPr>
        <p:txBody>
          <a:bodyPr>
            <a:normAutofit/>
          </a:bodyPr>
          <a:lstStyle/>
          <a:p>
            <a:r>
              <a:rPr lang="zh-CN" altLang="en-US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神的道运行在</a:t>
            </a:r>
            <a:r>
              <a:rPr lang="zh-TW" altLang="en-US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人</a:t>
            </a:r>
            <a:r>
              <a:rPr lang="zh-CN" altLang="en-US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心中            </a:t>
            </a:r>
            <a:endParaRPr lang="zh-CN" altLang="en-US" sz="5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8229600" cy="4180840"/>
          </a:xfrm>
        </p:spPr>
        <p:txBody>
          <a:bodyPr>
            <a:normAutofit/>
          </a:bodyPr>
          <a:lstStyle/>
          <a:p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就如一台电脑</a:t>
            </a:r>
            <a:endParaRPr lang="zh-CN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7705" y="1804670"/>
            <a:ext cx="7999095" cy="44881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2794322"/>
          </a:xfrm>
        </p:spPr>
        <p:txBody>
          <a:bodyPr>
            <a:normAutofit/>
          </a:bodyPr>
          <a:lstStyle/>
          <a:p>
            <a:r>
              <a:rPr lang="zh-CN" altLang="en-US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神的道运行在</a:t>
            </a:r>
            <a:r>
              <a:rPr lang="zh-TW" altLang="en-US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人</a:t>
            </a:r>
            <a:r>
              <a:rPr lang="zh-CN" altLang="en-US" sz="55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心中            </a:t>
            </a:r>
            <a:endParaRPr lang="zh-CN" altLang="en-US" sz="55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249170"/>
            <a:ext cx="8229600" cy="4180840"/>
          </a:xfrm>
        </p:spPr>
        <p:txBody>
          <a:bodyPr>
            <a:normAutofit/>
          </a:bodyPr>
          <a:lstStyle/>
          <a:p>
            <a:r>
              <a:rPr lang="en-US" altLang="zh-CN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2:13 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为此，我们也不住地感谢　神，因你们听见我们所传　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神的道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，就领受了；不以为是人的道，乃以为是　神的道。这道实在是　神的，并且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运行在你们信主的人心中</a:t>
            </a:r>
            <a:r>
              <a:rPr lang="zh-CN" altLang="en-US" sz="3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。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70" y="316230"/>
            <a:ext cx="8368030" cy="581025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箴</a:t>
            </a:r>
            <a:r>
              <a:rPr lang="en-US" altLang="zh-CN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：20我儿，要留心听我的言词，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侧耳听我的话语。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21都不可离你的眼目，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要存记在你心中。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22因为得着它的，就得了生命，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又得了医全体的良药。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23你要保守你心，胜过保守一切（或作“你要切切保守你心”），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因为一生的果效，是由心发出。</a:t>
            </a:r>
            <a:endParaRPr lang="zh-CN" altLang="en-US" sz="36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8770" y="316230"/>
            <a:ext cx="8653780" cy="5810250"/>
          </a:xfrm>
        </p:spPr>
        <p:txBody>
          <a:bodyPr>
            <a:noAutofit/>
          </a:bodyPr>
          <a:p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帖前</a:t>
            </a:r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：4被　神所爱的弟兄啊，我知道你们是蒙拣选的。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：4但　神既然验中了我们，把福音托付我们，我们就照样讲，不是要讨人喜欢，乃是要讨那察验我们心的　神喜欢。</a:t>
            </a:r>
            <a:endParaRPr lang="zh-CN" altLang="en-US" sz="40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40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：12要叫你们行事对得起那召你们进他国、得他荣耀的　神。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6220" y="492125"/>
            <a:ext cx="8690610" cy="5634355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创一：1 起初　神创造天地。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地是空虚混沌，渊面黑暗；　</a:t>
            </a:r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神的灵运行</a:t>
            </a:r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在水面上。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3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　神说：“要有光”，就有了光。</a:t>
            </a:r>
            <a:endParaRPr lang="zh-CN" altLang="en-US" sz="3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2913</Words>
  <Application>WPS 演示</Application>
  <PresentationFormat>全屏显示(4:3)</PresentationFormat>
  <Paragraphs>185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Calibri</vt:lpstr>
      <vt:lpstr>PMingLiU</vt:lpstr>
      <vt:lpstr>Segoe Print</vt:lpstr>
      <vt:lpstr>微软雅黑</vt:lpstr>
      <vt:lpstr>Arial Unicode MS</vt:lpstr>
      <vt:lpstr>方正艺黑繁体</vt:lpstr>
      <vt:lpstr>黑体</vt:lpstr>
      <vt:lpstr>Office 主题</vt:lpstr>
      <vt:lpstr>1_Office 主题</vt:lpstr>
      <vt:lpstr>神的道运行在人心中 </vt:lpstr>
      <vt:lpstr>帖前二：13--20</vt:lpstr>
      <vt:lpstr>PowerPoint 演示文稿</vt:lpstr>
      <vt:lpstr>神的道运行在人心中            </vt:lpstr>
      <vt:lpstr>100万美元一台电脑</vt:lpstr>
      <vt:lpstr>神的道运行在人心中            </vt:lpstr>
      <vt:lpstr>PowerPoint 演示文稿</vt:lpstr>
      <vt:lpstr>PowerPoint 演示文稿</vt:lpstr>
      <vt:lpstr>PowerPoint 演示文稿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彼此切实相爱</vt:lpstr>
      <vt:lpstr>神的道运行在人心中</vt:lpstr>
      <vt:lpstr>神的道运行在人心中</vt:lpstr>
      <vt:lpstr>神的道运行在人心中</vt:lpstr>
      <vt:lpstr>神的道运行在人心中</vt:lpstr>
      <vt:lpstr>神的道运行在人心中</vt:lpstr>
      <vt:lpstr>圣  餐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Jianzhong</cp:lastModifiedBy>
  <cp:revision>87</cp:revision>
  <dcterms:created xsi:type="dcterms:W3CDTF">2018-06-01T03:01:00Z</dcterms:created>
  <dcterms:modified xsi:type="dcterms:W3CDTF">2018-06-03T12:37:16Z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