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 Xu" userId="2e8120f2-1740-49a2-81d8-7fdb27947429" providerId="ADAL" clId="{A85B8051-5D49-44B6-BB8D-EEF5E833FFB4}"/>
    <pc:docChg chg="undo custSel modSld">
      <pc:chgData name="Bing Xu" userId="2e8120f2-1740-49a2-81d8-7fdb27947429" providerId="ADAL" clId="{A85B8051-5D49-44B6-BB8D-EEF5E833FFB4}" dt="2018-06-10T03:19:05.750" v="216" actId="6549"/>
      <pc:docMkLst>
        <pc:docMk/>
      </pc:docMkLst>
      <pc:sldChg chg="modSp">
        <pc:chgData name="Bing Xu" userId="2e8120f2-1740-49a2-81d8-7fdb27947429" providerId="ADAL" clId="{A85B8051-5D49-44B6-BB8D-EEF5E833FFB4}" dt="2018-06-07T02:07:38.415" v="163" actId="6549"/>
        <pc:sldMkLst>
          <pc:docMk/>
          <pc:sldMk cId="0" sldId="256"/>
        </pc:sldMkLst>
        <pc:spChg chg="mod">
          <ac:chgData name="Bing Xu" userId="2e8120f2-1740-49a2-81d8-7fdb27947429" providerId="ADAL" clId="{A85B8051-5D49-44B6-BB8D-EEF5E833FFB4}" dt="2018-06-07T02:07:38.415" v="163" actId="6549"/>
          <ac:spMkLst>
            <pc:docMk/>
            <pc:sldMk cId="0" sldId="256"/>
            <ac:spMk id="20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07T00:32:55.157" v="1" actId="20577"/>
        <pc:sldMkLst>
          <pc:docMk/>
          <pc:sldMk cId="0" sldId="258"/>
        </pc:sldMkLst>
        <pc:spChg chg="mod">
          <ac:chgData name="Bing Xu" userId="2e8120f2-1740-49a2-81d8-7fdb27947429" providerId="ADAL" clId="{A85B8051-5D49-44B6-BB8D-EEF5E833FFB4}" dt="2018-06-07T00:32:55.157" v="1" actId="20577"/>
          <ac:spMkLst>
            <pc:docMk/>
            <pc:sldMk cId="0" sldId="258"/>
            <ac:spMk id="24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07T02:05:34.321" v="161" actId="207"/>
        <pc:sldMkLst>
          <pc:docMk/>
          <pc:sldMk cId="0" sldId="259"/>
        </pc:sldMkLst>
        <pc:spChg chg="mod">
          <ac:chgData name="Bing Xu" userId="2e8120f2-1740-49a2-81d8-7fdb27947429" providerId="ADAL" clId="{A85B8051-5D49-44B6-BB8D-EEF5E833FFB4}" dt="2018-06-07T02:05:34.321" v="161" actId="207"/>
          <ac:spMkLst>
            <pc:docMk/>
            <pc:sldMk cId="0" sldId="259"/>
            <ac:spMk id="26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10T02:56:41.674" v="199" actId="20577"/>
        <pc:sldMkLst>
          <pc:docMk/>
          <pc:sldMk cId="0" sldId="261"/>
        </pc:sldMkLst>
        <pc:spChg chg="mod">
          <ac:chgData name="Bing Xu" userId="2e8120f2-1740-49a2-81d8-7fdb27947429" providerId="ADAL" clId="{A85B8051-5D49-44B6-BB8D-EEF5E833FFB4}" dt="2018-06-10T02:56:41.674" v="199" actId="20577"/>
          <ac:spMkLst>
            <pc:docMk/>
            <pc:sldMk cId="0" sldId="261"/>
            <ac:spMk id="30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07T14:42:01.103" v="189" actId="20577"/>
        <pc:sldMkLst>
          <pc:docMk/>
          <pc:sldMk cId="0" sldId="263"/>
        </pc:sldMkLst>
        <pc:spChg chg="mod">
          <ac:chgData name="Bing Xu" userId="2e8120f2-1740-49a2-81d8-7fdb27947429" providerId="ADAL" clId="{A85B8051-5D49-44B6-BB8D-EEF5E833FFB4}" dt="2018-06-07T14:42:01.103" v="189" actId="20577"/>
          <ac:spMkLst>
            <pc:docMk/>
            <pc:sldMk cId="0" sldId="263"/>
            <ac:spMk id="34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07T14:45:26.852" v="191" actId="6549"/>
        <pc:sldMkLst>
          <pc:docMk/>
          <pc:sldMk cId="0" sldId="265"/>
        </pc:sldMkLst>
        <pc:spChg chg="mod">
          <ac:chgData name="Bing Xu" userId="2e8120f2-1740-49a2-81d8-7fdb27947429" providerId="ADAL" clId="{A85B8051-5D49-44B6-BB8D-EEF5E833FFB4}" dt="2018-06-07T14:45:26.852" v="191" actId="6549"/>
          <ac:spMkLst>
            <pc:docMk/>
            <pc:sldMk cId="0" sldId="265"/>
            <ac:spMk id="38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10T03:02:52.129" v="209" actId="6549"/>
        <pc:sldMkLst>
          <pc:docMk/>
          <pc:sldMk cId="0" sldId="266"/>
        </pc:sldMkLst>
        <pc:spChg chg="mod">
          <ac:chgData name="Bing Xu" userId="2e8120f2-1740-49a2-81d8-7fdb27947429" providerId="ADAL" clId="{A85B8051-5D49-44B6-BB8D-EEF5E833FFB4}" dt="2018-06-10T03:02:52.129" v="209" actId="6549"/>
          <ac:spMkLst>
            <pc:docMk/>
            <pc:sldMk cId="0" sldId="266"/>
            <ac:spMk id="40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10T03:19:05.750" v="216" actId="6549"/>
        <pc:sldMkLst>
          <pc:docMk/>
          <pc:sldMk cId="0" sldId="267"/>
        </pc:sldMkLst>
        <pc:spChg chg="mod">
          <ac:chgData name="Bing Xu" userId="2e8120f2-1740-49a2-81d8-7fdb27947429" providerId="ADAL" clId="{A85B8051-5D49-44B6-BB8D-EEF5E833FFB4}" dt="2018-06-10T03:19:05.750" v="216" actId="6549"/>
          <ac:spMkLst>
            <pc:docMk/>
            <pc:sldMk cId="0" sldId="267"/>
            <ac:spMk id="42" creationId="{00000000-0000-0000-0000-000000000000}"/>
          </ac:spMkLst>
        </pc:spChg>
      </pc:sldChg>
      <pc:sldChg chg="addSp delSp modSp">
        <pc:chgData name="Bing Xu" userId="2e8120f2-1740-49a2-81d8-7fdb27947429" providerId="ADAL" clId="{A85B8051-5D49-44B6-BB8D-EEF5E833FFB4}" dt="2018-06-07T01:43:36.346" v="155" actId="6549"/>
        <pc:sldMkLst>
          <pc:docMk/>
          <pc:sldMk cId="0" sldId="268"/>
        </pc:sldMkLst>
        <pc:spChg chg="add del mod">
          <ac:chgData name="Bing Xu" userId="2e8120f2-1740-49a2-81d8-7fdb27947429" providerId="ADAL" clId="{A85B8051-5D49-44B6-BB8D-EEF5E833FFB4}" dt="2018-06-07T01:36:55.142" v="115" actId="6549"/>
          <ac:spMkLst>
            <pc:docMk/>
            <pc:sldMk cId="0" sldId="268"/>
            <ac:spMk id="2" creationId="{B69BC9BA-E9CE-4B06-A8C9-A71F96B1FE3B}"/>
          </ac:spMkLst>
        </pc:spChg>
        <pc:spChg chg="add mod">
          <ac:chgData name="Bing Xu" userId="2e8120f2-1740-49a2-81d8-7fdb27947429" providerId="ADAL" clId="{A85B8051-5D49-44B6-BB8D-EEF5E833FFB4}" dt="2018-06-07T01:43:36.346" v="155" actId="6549"/>
          <ac:spMkLst>
            <pc:docMk/>
            <pc:sldMk cId="0" sldId="268"/>
            <ac:spMk id="3" creationId="{B207ABB1-79A5-48A6-9B9F-F3CBE4081944}"/>
          </ac:spMkLst>
        </pc:spChg>
        <pc:spChg chg="mod">
          <ac:chgData name="Bing Xu" userId="2e8120f2-1740-49a2-81d8-7fdb27947429" providerId="ADAL" clId="{A85B8051-5D49-44B6-BB8D-EEF5E833FFB4}" dt="2018-06-07T01:40:29.816" v="138" actId="20577"/>
          <ac:spMkLst>
            <pc:docMk/>
            <pc:sldMk cId="0" sldId="268"/>
            <ac:spMk id="44" creationId="{00000000-0000-0000-0000-000000000000}"/>
          </ac:spMkLst>
        </pc:spChg>
      </pc:sldChg>
      <pc:sldChg chg="modSp">
        <pc:chgData name="Bing Xu" userId="2e8120f2-1740-49a2-81d8-7fdb27947429" providerId="ADAL" clId="{A85B8051-5D49-44B6-BB8D-EEF5E833FFB4}" dt="2018-06-07T01:45:41.121" v="157" actId="20577"/>
        <pc:sldMkLst>
          <pc:docMk/>
          <pc:sldMk cId="0" sldId="270"/>
        </pc:sldMkLst>
        <pc:spChg chg="mod">
          <ac:chgData name="Bing Xu" userId="2e8120f2-1740-49a2-81d8-7fdb27947429" providerId="ADAL" clId="{A85B8051-5D49-44B6-BB8D-EEF5E833FFB4}" dt="2018-06-07T01:45:41.121" v="157" actId="20577"/>
          <ac:spMkLst>
            <pc:docMk/>
            <pc:sldMk cId="0" sldId="270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37174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aunch Into the Deep"/>
          <p:cNvSpPr txBox="1">
            <a:spLocks noGrp="1"/>
          </p:cNvSpPr>
          <p:nvPr>
            <p:ph type="title" idx="4294967295"/>
          </p:nvPr>
        </p:nvSpPr>
        <p:spPr>
          <a:xfrm>
            <a:off x="714375" y="548680"/>
            <a:ext cx="7772400" cy="3960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Launch Into the Deep</a:t>
            </a:r>
            <a:r>
              <a:rPr lang="en-US" dirty="0"/>
              <a:t/>
            </a:r>
            <a:br>
              <a:rPr lang="en-US" dirty="0"/>
            </a:br>
            <a:r>
              <a:rPr lang="en-CA" dirty="0"/>
              <a:t/>
            </a:r>
            <a:br>
              <a:rPr lang="en-CA" dirty="0"/>
            </a:b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開到深水之處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he object of our faith is Jesus…"/>
          <p:cNvSpPr txBox="1"/>
          <p:nvPr/>
        </p:nvSpPr>
        <p:spPr>
          <a:xfrm>
            <a:off x="571500" y="0"/>
            <a:ext cx="8072438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The object of our faith is Jesus 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我們信的</a:t>
            </a:r>
            <a:r>
              <a:rPr lang="zh-TW" altLang="en-US" b="0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對象</a:t>
            </a:r>
            <a:r>
              <a:rPr b="0"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是耶穌</a:t>
            </a:r>
            <a:r>
              <a:rPr b="0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，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>
              <a:latin typeface="SimSun"/>
              <a:ea typeface="SimSun"/>
              <a:cs typeface="SimSun"/>
              <a:sym typeface="SimSun"/>
            </a:endParaRP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The basis of our faith is His Word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我們信的基礎是耶穌的話語</a:t>
            </a:r>
            <a:r>
              <a:rPr b="0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，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>
              <a:latin typeface="SimSun"/>
              <a:ea typeface="SimSun"/>
              <a:cs typeface="SimSun"/>
              <a:sym typeface="SimSun"/>
            </a:endParaRP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And the obedience of faith is fish, 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lots of fish.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lang="ja-JP" altLang="en-US" dirty="0"/>
              <a:t>因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信而順服的结果</a:t>
            </a:r>
            <a:r>
              <a:rPr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是</a:t>
            </a:r>
            <a:r>
              <a:rPr lang="ja-JP" altLang="en-US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得</a:t>
            </a:r>
            <a:r>
              <a:rPr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魚，許多的魚</a:t>
            </a:r>
            <a:r>
              <a:rPr b="0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“Faith is a living, daring, confidence in God’s grace.  It is so sure and certain that a man could stake his life on it a thousand times.”    Martin Luther…"/>
          <p:cNvSpPr txBox="1">
            <a:spLocks noGrp="1"/>
          </p:cNvSpPr>
          <p:nvPr>
            <p:ph type="body" idx="4294967295"/>
          </p:nvPr>
        </p:nvSpPr>
        <p:spPr>
          <a:xfrm>
            <a:off x="428625" y="857249"/>
            <a:ext cx="8229600" cy="516403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SzTx/>
              <a:buNone/>
              <a:defRPr sz="3600" b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“Faith is a living, daring</a:t>
            </a:r>
            <a:r>
              <a:rPr lang="en-US" dirty="0"/>
              <a:t> </a:t>
            </a:r>
            <a:r>
              <a:rPr dirty="0"/>
              <a:t>confidence in God’s grace.  It is so sure and certain that a man could stake his life on it a thousand times.”</a:t>
            </a:r>
            <a:r>
              <a:rPr dirty="0">
                <a:solidFill>
                  <a:srgbClr val="000000"/>
                </a:solidFill>
              </a:rPr>
              <a:t>  		</a:t>
            </a:r>
            <a:r>
              <a:rPr sz="2400" i="1" dirty="0">
                <a:solidFill>
                  <a:srgbClr val="000000"/>
                </a:solidFill>
              </a:rPr>
              <a:t>Martin Luther</a:t>
            </a:r>
            <a:endParaRPr sz="2400" i="1" dirty="0"/>
          </a:p>
          <a:p>
            <a:pPr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400" i="1" dirty="0"/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“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信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心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是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对神的恩典活的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，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大膽的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确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信。這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信心是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如此的肯定和確定，以至于人們能千萬次把自己的生命押在這上面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  <a:r>
              <a:rPr dirty="0"/>
              <a:t>”</a:t>
            </a:r>
            <a:endParaRPr lang="en-US" dirty="0"/>
          </a:p>
          <a:p>
            <a:pPr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							</a:t>
            </a: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馬丁路德</a:t>
            </a:r>
            <a:endParaRPr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“Faith and obedience are bound up in the same bundle.  He that obeys God trusts God, and he that trusts God obeys God.”            Charles Spurgeon…"/>
          <p:cNvSpPr txBox="1"/>
          <p:nvPr/>
        </p:nvSpPr>
        <p:spPr>
          <a:xfrm>
            <a:off x="214312" y="857250"/>
            <a:ext cx="8929688" cy="43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defRPr sz="3200" b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“Faith and obedience are bound up in the same bundle.  He that obeys God trusts God, and he that trusts God obeys God.”</a:t>
            </a:r>
            <a:r>
              <a:rPr dirty="0">
                <a:solidFill>
                  <a:srgbClr val="000000"/>
                </a:solidFill>
              </a:rPr>
              <a:t>  										</a:t>
            </a:r>
            <a:r>
              <a:rPr sz="2400" b="0" i="1" dirty="0">
                <a:solidFill>
                  <a:srgbClr val="000000"/>
                </a:solidFill>
              </a:rPr>
              <a:t>Charles Spurgeon</a:t>
            </a:r>
            <a:endParaRPr i="1" dirty="0"/>
          </a:p>
          <a:p>
            <a:pPr marL="342900" indent="-342900">
              <a:spcBef>
                <a:spcPts val="4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i="1" dirty="0"/>
          </a:p>
          <a:p>
            <a:pPr marL="342900" indent="-342900">
              <a:spcBef>
                <a:spcPts val="7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“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信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心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和順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服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是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绑在一起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的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。順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服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主的人信任主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，</a:t>
            </a:r>
          </a:p>
          <a:p>
            <a:pPr marL="342900" indent="-342900">
              <a:spcBef>
                <a:spcPts val="7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信任主的人順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服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主。</a:t>
            </a:r>
            <a:r>
              <a:rPr dirty="0"/>
              <a:t>”</a:t>
            </a:r>
          </a:p>
          <a:p>
            <a:pPr marL="342900" indent="-342900">
              <a:spcBef>
                <a:spcPts val="4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							</a:t>
            </a:r>
            <a:r>
              <a:rPr lang="zh-TW" altLang="en-US" sz="3200" dirty="0">
                <a:latin typeface="MS Gothic" panose="020B0609070205080204" pitchFamily="49" charset="-128"/>
                <a:ea typeface="MS Gothic" panose="020B0609070205080204" pitchFamily="49" charset="-128"/>
                <a:sym typeface="Times New Roman"/>
              </a:rPr>
              <a:t> 司布真</a:t>
            </a:r>
            <a:endParaRPr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“We are asked to do an impossible task, but we work with Him who can do the impossible.”                  Hudson Taylor…"/>
          <p:cNvSpPr txBox="1"/>
          <p:nvPr/>
        </p:nvSpPr>
        <p:spPr>
          <a:xfrm>
            <a:off x="285750" y="785812"/>
            <a:ext cx="8643938" cy="322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spcBef>
                <a:spcPts val="700"/>
              </a:spcBef>
              <a:defRPr sz="3200" b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“We are asked to do an impossible task, but we work with Him who can do the impossible.”</a:t>
            </a:r>
            <a:r>
              <a:rPr dirty="0">
                <a:solidFill>
                  <a:srgbClr val="000000"/>
                </a:solidFill>
              </a:rPr>
              <a:t>  																</a:t>
            </a:r>
            <a:r>
              <a:rPr sz="2800" b="0" i="1" dirty="0">
                <a:solidFill>
                  <a:srgbClr val="000000"/>
                </a:solidFill>
              </a:rPr>
              <a:t>Hudson Taylor</a:t>
            </a:r>
            <a:endParaRPr lang="en-US" sz="2800" b="0" i="1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700"/>
              </a:spcBef>
              <a:defRPr sz="3200" b="1">
                <a:solidFill>
                  <a:srgbClr val="00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342900" indent="-342900">
              <a:spcBef>
                <a:spcPts val="700"/>
              </a:spcBef>
              <a:defRPr sz="32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07ABB1-79A5-48A6-9B9F-F3CBE4081944}"/>
              </a:ext>
            </a:extLst>
          </p:cNvPr>
          <p:cNvSpPr txBox="1"/>
          <p:nvPr/>
        </p:nvSpPr>
        <p:spPr>
          <a:xfrm>
            <a:off x="611560" y="3399300"/>
            <a:ext cx="7992888" cy="19697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3600" dirty="0"/>
              <a:t>“</a:t>
            </a:r>
            <a:r>
              <a:rPr lang="en-US" sz="3600" dirty="0" err="1"/>
              <a:t>我們被要求去做一件不可能的事，但我們是和能做不可能事的主在一起</a:t>
            </a:r>
            <a:r>
              <a:rPr lang="en-US" sz="3600" dirty="0"/>
              <a:t>。”</a:t>
            </a:r>
          </a:p>
          <a:p>
            <a:r>
              <a:rPr lang="en-US" dirty="0"/>
              <a:t>						</a:t>
            </a:r>
          </a:p>
          <a:p>
            <a:r>
              <a:rPr lang="en-US" altLang="zh-TW" i="1" dirty="0">
                <a:latin typeface="MS Gothic" panose="020B0609070205080204" pitchFamily="49" charset="-128"/>
                <a:ea typeface="MS Gothic" panose="020B0609070205080204" pitchFamily="49" charset="-128"/>
                <a:sym typeface="Times New Roman"/>
              </a:rPr>
              <a:t>						</a:t>
            </a:r>
            <a:r>
              <a:rPr lang="zh-TW" altLang="en-US" sz="3200" i="1" dirty="0">
                <a:latin typeface="MS Gothic" panose="020B0609070205080204" pitchFamily="49" charset="-128"/>
                <a:ea typeface="MS Gothic" panose="020B0609070205080204" pitchFamily="49" charset="-128"/>
                <a:sym typeface="Times New Roman"/>
              </a:rPr>
              <a:t>戴德生</a:t>
            </a:r>
            <a:endParaRPr lang="en-CA" sz="3200" i="1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clusion:…"/>
          <p:cNvSpPr txBox="1">
            <a:spLocks noGrp="1"/>
          </p:cNvSpPr>
          <p:nvPr>
            <p:ph type="body" idx="4294967295"/>
          </p:nvPr>
        </p:nvSpPr>
        <p:spPr>
          <a:xfrm>
            <a:off x="457200" y="404812"/>
            <a:ext cx="8229600" cy="57213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9600" indent="-609600">
              <a:spcBef>
                <a:spcPts val="600"/>
              </a:spcBef>
              <a:buSzTx/>
              <a:buNone/>
              <a:defRPr sz="28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Conclusion:</a:t>
            </a:r>
          </a:p>
          <a:p>
            <a:pPr marL="609600" indent="-609600">
              <a:spcBef>
                <a:spcPts val="600"/>
              </a:spcBef>
              <a:buSzTx/>
              <a:buNone/>
              <a:defRPr sz="28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總結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609600" indent="-609600">
              <a:buSzTx/>
              <a:buNone/>
              <a:defRPr sz="28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609600" indent="-609600">
              <a:spcBef>
                <a:spcPts val="800"/>
              </a:spcBef>
              <a:buAutoNum type="alphaUcPeriod"/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Peter expressed his own unworthiness</a:t>
            </a:r>
            <a:endParaRPr sz="2400" dirty="0"/>
          </a:p>
          <a:p>
            <a:pPr marL="609600" indent="-60960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彼得表現出他自己是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不配得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的</a:t>
            </a:r>
          </a:p>
          <a:p>
            <a:pPr marL="609600" indent="-60960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</a:p>
          <a:p>
            <a:pPr marL="609600" indent="-609600">
              <a:buSzTx/>
              <a:buNone/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 “Go away from me, Lord.  I am a sinful man.”</a:t>
            </a:r>
            <a:r>
              <a:rPr i="0" dirty="0"/>
              <a:t>  </a:t>
            </a:r>
            <a:r>
              <a:rPr sz="2000" b="0" i="0" dirty="0"/>
              <a:t>verse 8</a:t>
            </a:r>
          </a:p>
          <a:p>
            <a:pPr marL="609600" indent="-60960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“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主啊，離開我，我是個罪人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  <a:r>
              <a:rPr dirty="0"/>
              <a:t>”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. Peter responded in forsaking all  his ambitions, his plans, his security, and followed Jesus.…"/>
          <p:cNvSpPr txBox="1"/>
          <p:nvPr/>
        </p:nvSpPr>
        <p:spPr>
          <a:xfrm>
            <a:off x="500062" y="571500"/>
            <a:ext cx="7929563" cy="5442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609600" indent="-6096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B. Peter responded in forsaking all his ambitions, his plans, his security, and followed Jesus.</a:t>
            </a:r>
          </a:p>
          <a:p>
            <a:pPr marL="609600" indent="-609600"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彼得以放棄他所有的雄心，他的計劃，他的安全作為回應，去跟從耶穌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</a:p>
          <a:p>
            <a:pPr marL="609600" indent="-6096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609600" indent="-6096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i="1" dirty="0"/>
              <a:t>“When the men brought their boats to the shore, they left everything and followed Jesus.”</a:t>
            </a:r>
            <a:r>
              <a:rPr dirty="0"/>
              <a:t> </a:t>
            </a:r>
            <a:r>
              <a:rPr sz="2400" b="0" dirty="0"/>
              <a:t>Verse 11</a:t>
            </a:r>
            <a:endParaRPr sz="2400" dirty="0"/>
          </a:p>
          <a:p>
            <a:pPr marL="609600" indent="-609600"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sz="2800" b="0" dirty="0"/>
              <a:t>“</a:t>
            </a:r>
            <a:r>
              <a:rPr sz="2800" b="0" dirty="0" err="1">
                <a:latin typeface="MS PGothic"/>
                <a:ea typeface="MS PGothic"/>
                <a:cs typeface="MS PGothic"/>
                <a:sym typeface="MS PGothic"/>
              </a:rPr>
              <a:t>他們把兩只船攏了岸，就撇下所有的，跟從了耶穌</a:t>
            </a:r>
            <a:r>
              <a:rPr sz="2800" b="0"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  <a:r>
              <a:rPr sz="2800" b="0" dirty="0"/>
              <a:t>”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ntroduction:…"/>
          <p:cNvSpPr txBox="1">
            <a:spLocks noGrp="1"/>
          </p:cNvSpPr>
          <p:nvPr>
            <p:ph type="body" idx="4294967295"/>
          </p:nvPr>
        </p:nvSpPr>
        <p:spPr>
          <a:xfrm>
            <a:off x="428625" y="285750"/>
            <a:ext cx="8229600" cy="5749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Introduction: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介紹</a:t>
            </a:r>
            <a:r>
              <a:rPr dirty="0"/>
              <a:t>: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Luke 5:1-11	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路加福音</a:t>
            </a:r>
            <a:r>
              <a:rPr dirty="0"/>
              <a:t>5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：</a:t>
            </a:r>
            <a:r>
              <a:rPr dirty="0"/>
              <a:t>1-11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There are five profound, powerful, life changing truths in this passage.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在路加福音</a:t>
            </a:r>
            <a:r>
              <a:rPr b="0" dirty="0"/>
              <a:t>5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：</a:t>
            </a:r>
            <a:r>
              <a:rPr b="0" dirty="0"/>
              <a:t>1-11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中有五條意義深遠，強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而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有力，改變人生的真理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he Wonderful Teacher and the Word of God…"/>
          <p:cNvSpPr txBox="1">
            <a:spLocks noGrp="1"/>
          </p:cNvSpPr>
          <p:nvPr>
            <p:ph type="body" idx="4294967295"/>
          </p:nvPr>
        </p:nvSpPr>
        <p:spPr>
          <a:xfrm>
            <a:off x="428625" y="0"/>
            <a:ext cx="8715375" cy="6858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4672" indent="-804672" defTabSz="905255">
              <a:spcBef>
                <a:spcPts val="0"/>
              </a:spcBef>
              <a:buSzTx/>
              <a:buNone/>
              <a:defRPr sz="3168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804672" indent="-804672" defTabSz="905255">
              <a:spcBef>
                <a:spcPts val="0"/>
              </a:spcBef>
              <a:buAutoNum type="romanUcPeriod"/>
              <a:defRPr sz="3168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Wonderful Teacher and the Word of God</a:t>
            </a:r>
          </a:p>
          <a:p>
            <a:pPr marL="804672" indent="-804672" defTabSz="905255">
              <a:spcBef>
                <a:spcPts val="0"/>
              </a:spcBef>
              <a:buSzTx/>
              <a:buNone/>
              <a:defRPr sz="197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b="1" dirty="0">
                <a:latin typeface="MS Gothic" panose="020B0609070205080204" pitchFamily="49" charset="-128"/>
                <a:ea typeface="MS Gothic" panose="020B0609070205080204" pitchFamily="49" charset="-128"/>
              </a:rPr>
              <a:t>	</a:t>
            </a:r>
            <a:r>
              <a:rPr sz="3168"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偉大的老師和上帝的話語</a:t>
            </a:r>
            <a:endParaRPr sz="3168" dirty="0">
              <a:latin typeface="MS Gothic" panose="020B0609070205080204" pitchFamily="49" charset="-128"/>
              <a:ea typeface="MS Gothic" panose="020B0609070205080204" pitchFamily="49" charset="-128"/>
              <a:cs typeface="SimSun"/>
              <a:sym typeface="SimSun"/>
            </a:endParaRPr>
          </a:p>
          <a:p>
            <a:pPr marL="804672" indent="-804672" defTabSz="905255">
              <a:spcBef>
                <a:spcPts val="0"/>
              </a:spcBef>
              <a:buAutoNum type="romanUcPeriod"/>
              <a:defRPr sz="3168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168" dirty="0">
              <a:latin typeface="SimSun"/>
              <a:ea typeface="SimSun"/>
              <a:cs typeface="SimSun"/>
              <a:sym typeface="SimSun"/>
            </a:endParaRPr>
          </a:p>
          <a:p>
            <a:pPr marL="804672" indent="-804672" defTabSz="905255">
              <a:spcBef>
                <a:spcPts val="0"/>
              </a:spcBef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</a:t>
            </a:r>
            <a:r>
              <a:rPr i="1" dirty="0"/>
              <a:t>Many people were pressing all around Him to hear the Word of God</a:t>
            </a:r>
            <a:r>
              <a:rPr dirty="0"/>
              <a:t>   </a:t>
            </a:r>
            <a:r>
              <a:rPr sz="1979" b="0" dirty="0"/>
              <a:t>verse 1</a:t>
            </a:r>
            <a:endParaRPr sz="1979" dirty="0"/>
          </a:p>
          <a:p>
            <a:pPr marL="804672" lvl="2" indent="100584" defTabSz="905255">
              <a:spcBef>
                <a:spcPts val="0"/>
              </a:spcBef>
              <a:buSzTx/>
              <a:buNone/>
              <a:defRPr sz="316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眾人擁擠他，要聽神的道</a:t>
            </a:r>
            <a:endParaRPr dirty="0">
              <a:latin typeface="MS Gothic" panose="020B0609070205080204" pitchFamily="49" charset="-128"/>
              <a:ea typeface="MS Gothic" panose="020B0609070205080204" pitchFamily="49" charset="-128"/>
              <a:cs typeface="SimSun"/>
              <a:sym typeface="SimSun"/>
            </a:endParaRPr>
          </a:p>
          <a:p>
            <a:pPr marL="804672" lvl="2" indent="100584" defTabSz="905255">
              <a:spcBef>
                <a:spcPts val="0"/>
              </a:spcBef>
              <a:buSzTx/>
              <a:buNone/>
              <a:defRPr sz="3168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SimSun"/>
              <a:ea typeface="SimSun"/>
              <a:cs typeface="SimSun"/>
              <a:sym typeface="SimSun"/>
            </a:endParaRPr>
          </a:p>
          <a:p>
            <a:pPr marL="804672" indent="-804672" defTabSz="905255">
              <a:lnSpc>
                <a:spcPct val="90000"/>
              </a:lnSpc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There is a hunger, and a great desire to see Jesus and to hear the Word of God.</a:t>
            </a:r>
          </a:p>
          <a:p>
            <a:pPr marL="804672" lvl="2" indent="100584" defTabSz="905255">
              <a:lnSpc>
                <a:spcPct val="90000"/>
              </a:lnSpc>
              <a:spcBef>
                <a:spcPts val="0"/>
              </a:spcBef>
              <a:buSzTx/>
              <a:buNone/>
              <a:defRPr sz="27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3168"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在這里表現了眾人是饑渴的</a:t>
            </a:r>
            <a:r>
              <a:rPr sz="3168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，</a:t>
            </a:r>
            <a:endParaRPr lang="en-US" sz="3168" dirty="0">
              <a:latin typeface="MS Gothic" panose="020B0609070205080204" pitchFamily="49" charset="-128"/>
              <a:ea typeface="MS Gothic" panose="020B0609070205080204" pitchFamily="49" charset="-128"/>
              <a:cs typeface="SimSun"/>
              <a:sym typeface="SimSun"/>
            </a:endParaRPr>
          </a:p>
          <a:p>
            <a:pPr marL="804672" lvl="2" indent="100584" defTabSz="905255">
              <a:lnSpc>
                <a:spcPct val="90000"/>
              </a:lnSpc>
              <a:spcBef>
                <a:spcPts val="0"/>
              </a:spcBef>
              <a:buSzTx/>
              <a:buNone/>
              <a:defRPr sz="277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TW" altLang="en-US" sz="3168" dirty="0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十分渴慕</a:t>
            </a:r>
            <a:r>
              <a:rPr sz="3168" dirty="0" err="1"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的，去看耶穌和去聽神的道</a:t>
            </a:r>
            <a:endParaRPr sz="3168" dirty="0">
              <a:latin typeface="MS Gothic" panose="020B0609070205080204" pitchFamily="49" charset="-128"/>
              <a:ea typeface="MS Gothic" panose="020B0609070205080204" pitchFamily="49" charset="-128"/>
              <a:cs typeface="SimSun"/>
              <a:sym typeface="SimSun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I. Peter didn’t have much but he let Jesus use what He had.…"/>
          <p:cNvSpPr txBox="1"/>
          <p:nvPr/>
        </p:nvSpPr>
        <p:spPr>
          <a:xfrm>
            <a:off x="500062" y="428625"/>
            <a:ext cx="8643938" cy="530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12800" indent="-812800">
              <a:lnSpc>
                <a:spcPct val="90000"/>
              </a:lnSpc>
              <a:spcBef>
                <a:spcPts val="700"/>
              </a:spcBef>
              <a:defRPr sz="32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II. Peter didn’t have much but he let Jesus use what He had.</a:t>
            </a:r>
          </a:p>
          <a:p>
            <a:pPr marL="812800" indent="-812800">
              <a:lnSpc>
                <a:spcPct val="90000"/>
              </a:lnSpc>
              <a:spcBef>
                <a:spcPts val="700"/>
              </a:spcBef>
              <a:defRPr sz="32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彼得沒有很多東西，但是他讓耶穌擁有他所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有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的。</a:t>
            </a:r>
          </a:p>
          <a:p>
            <a:pPr marL="812800" indent="-812800">
              <a:lnSpc>
                <a:spcPct val="90000"/>
              </a:lnSpc>
              <a:spcBef>
                <a:spcPts val="7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i="1" dirty="0"/>
              <a:t>“Jesus got into one of the boats, the one that belonged to Simon.”</a:t>
            </a:r>
            <a:r>
              <a:rPr dirty="0"/>
              <a:t> </a:t>
            </a:r>
            <a:r>
              <a:rPr sz="2000" b="0" dirty="0"/>
              <a:t>Verse 3</a:t>
            </a:r>
            <a:endParaRPr sz="2000" dirty="0"/>
          </a:p>
          <a:p>
            <a:pPr marL="812800" indent="-812800">
              <a:lnSpc>
                <a:spcPct val="90000"/>
              </a:lnSpc>
              <a:spcBef>
                <a:spcPts val="700"/>
              </a:spcBef>
              <a:defRPr sz="32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>
                <a:solidFill>
                  <a:srgbClr val="000000"/>
                </a:solidFill>
              </a:rPr>
              <a:t>“</a:t>
            </a:r>
            <a:r>
              <a:rPr b="0" dirty="0" err="1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有一只船是西門的，耶穌就坐了上去</a:t>
            </a:r>
            <a:r>
              <a:rPr b="0" dirty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。</a:t>
            </a:r>
            <a:r>
              <a:rPr b="0" dirty="0">
                <a:solidFill>
                  <a:srgbClr val="000000"/>
                </a:solidFill>
              </a:rPr>
              <a:t>”</a:t>
            </a:r>
          </a:p>
          <a:p>
            <a:pPr marL="812800" indent="-812800">
              <a:lnSpc>
                <a:spcPct val="90000"/>
              </a:lnSpc>
              <a:spcBef>
                <a:spcPts val="4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>
              <a:solidFill>
                <a:srgbClr val="000000"/>
              </a:solidFill>
            </a:endParaRPr>
          </a:p>
          <a:p>
            <a:pPr marL="812800" indent="-812800">
              <a:lnSpc>
                <a:spcPct val="90000"/>
              </a:lnSpc>
              <a:spcBef>
                <a:spcPts val="700"/>
              </a:spcBef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Jesus wants possession of various aspects of our lives.</a:t>
            </a:r>
          </a:p>
          <a:p>
            <a:pPr marL="812800" indent="-812800">
              <a:lnSpc>
                <a:spcPct val="90000"/>
              </a:lnSpc>
              <a:spcBef>
                <a:spcPts val="700"/>
              </a:spcBef>
              <a:defRPr sz="32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耶穌</a:t>
            </a:r>
            <a:r>
              <a:rPr lang="ja-JP" altLang="en-US" dirty="0">
                <a:solidFill>
                  <a:schemeClr val="tx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SimSun"/>
                <a:sym typeface="SimSun"/>
              </a:rPr>
              <a:t>要</a:t>
            </a:r>
            <a:r>
              <a:rPr b="0" dirty="0" err="1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擁有我們生命中的</a:t>
            </a:r>
            <a:r>
              <a:rPr lang="zh-TW" altLang="en-US" b="0" dirty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各個</a:t>
            </a:r>
            <a:r>
              <a:rPr b="0" dirty="0" err="1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方面</a:t>
            </a:r>
            <a:r>
              <a:rPr b="0" dirty="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II. If you want to really see God work in your life, then you must get out of your comfort zone.…"/>
          <p:cNvSpPr txBox="1">
            <a:spLocks noGrp="1"/>
          </p:cNvSpPr>
          <p:nvPr>
            <p:ph type="body" idx="4294967295"/>
          </p:nvPr>
        </p:nvSpPr>
        <p:spPr>
          <a:xfrm>
            <a:off x="457200" y="260350"/>
            <a:ext cx="8435280" cy="58658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12800" indent="-812800">
              <a:buSzTx/>
              <a:buNone/>
              <a:defRPr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III. If you want to really see God work in your life, then you must get out of your comfort zone.</a:t>
            </a:r>
          </a:p>
          <a:p>
            <a:pPr marL="812800" indent="-812800">
              <a:buSzTx/>
              <a:buNone/>
              <a:defRPr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如果你真想看到主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在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你生命中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所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做的工，那你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必須離開你現在所在的</a:t>
            </a:r>
            <a:r>
              <a:rPr lang="en-US" altLang="zh-TW" b="0" dirty="0">
                <a:latin typeface="MS PGothic"/>
                <a:ea typeface="MS PGothic"/>
                <a:cs typeface="MS PGothic"/>
                <a:sym typeface="MS PGothic"/>
              </a:rPr>
              <a:t>”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舒適環境</a:t>
            </a:r>
            <a:r>
              <a:rPr lang="en-US" altLang="zh-TW" b="0" dirty="0">
                <a:latin typeface="MS PGothic"/>
                <a:ea typeface="MS PGothic"/>
                <a:cs typeface="MS PGothic"/>
                <a:sym typeface="MS PGothic"/>
              </a:rPr>
              <a:t>”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</a:p>
          <a:p>
            <a:pPr marL="812800" indent="-812800">
              <a:buSzTx/>
              <a:buNone/>
              <a:defRPr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“Take the boat into deep water, and put your nets into the water to catch some fish.”</a:t>
            </a:r>
            <a:r>
              <a:rPr i="0" dirty="0"/>
              <a:t>  </a:t>
            </a:r>
            <a:r>
              <a:rPr sz="2000" b="0" i="0" dirty="0"/>
              <a:t>Luke 5:4</a:t>
            </a:r>
            <a:endParaRPr sz="2000" dirty="0"/>
          </a:p>
          <a:p>
            <a:pPr marL="812800" indent="-812800">
              <a:buSzTx/>
              <a:buNone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sz="3200" b="0" dirty="0">
                <a:latin typeface="MS Mincho"/>
                <a:ea typeface="MS Mincho"/>
                <a:cs typeface="MS Mincho"/>
                <a:sym typeface="MS Mincho"/>
              </a:rPr>
              <a:t>“</a:t>
            </a:r>
            <a:r>
              <a:rPr sz="3200" b="0" dirty="0" err="1">
                <a:latin typeface="MS PGothic"/>
                <a:ea typeface="MS PGothic"/>
                <a:cs typeface="MS PGothic"/>
                <a:sym typeface="MS PGothic"/>
              </a:rPr>
              <a:t>把船開到深水之處，下網打魚</a:t>
            </a:r>
            <a:r>
              <a:rPr sz="3200" b="0" dirty="0"/>
              <a:t>.</a:t>
            </a:r>
            <a:r>
              <a:rPr sz="3200" b="0" dirty="0">
                <a:latin typeface="MS Mincho"/>
                <a:ea typeface="MS Mincho"/>
                <a:cs typeface="MS Mincho"/>
                <a:sym typeface="MS Mincho"/>
              </a:rPr>
              <a:t>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II. The heartbreaking and honest confession of Peter…"/>
          <p:cNvSpPr txBox="1">
            <a:spLocks noGrp="1"/>
          </p:cNvSpPr>
          <p:nvPr>
            <p:ph type="body" idx="4294967295"/>
          </p:nvPr>
        </p:nvSpPr>
        <p:spPr>
          <a:xfrm>
            <a:off x="457200" y="333375"/>
            <a:ext cx="8229600" cy="57927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12800" indent="-812800">
              <a:buSzTx/>
              <a:buNone/>
              <a:defRPr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</a:t>
            </a:r>
            <a:r>
              <a:rPr lang="en-US" dirty="0"/>
              <a:t>V</a:t>
            </a:r>
            <a:r>
              <a:rPr dirty="0"/>
              <a:t>. The heartbreaking and honest confession of Peter</a:t>
            </a:r>
          </a:p>
          <a:p>
            <a:pPr marL="812800" indent="-812800">
              <a:buSzTx/>
              <a:buNone/>
              <a:defRPr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彼得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的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難過又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誠實的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坦白</a:t>
            </a:r>
            <a:endParaRPr b="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i="1" dirty="0"/>
              <a:t>“We caught nothing.”</a:t>
            </a:r>
            <a:r>
              <a:rPr dirty="0"/>
              <a:t>  </a:t>
            </a:r>
            <a:r>
              <a:rPr sz="2000" b="0" dirty="0"/>
              <a:t>verse 5</a:t>
            </a:r>
            <a:endParaRPr sz="2000" dirty="0"/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/>
              <a:t>“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我們什么也沒有打著</a:t>
            </a:r>
            <a:r>
              <a:rPr b="0" dirty="0"/>
              <a:t>.”</a:t>
            </a:r>
          </a:p>
          <a:p>
            <a:pPr marL="812800" indent="-812800"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/>
          </a:p>
          <a:p>
            <a:pPr marL="812800" indent="-812800">
              <a:buAutoNum type="alphaUcPeriod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Without faith there is nothing</a:t>
            </a:r>
            <a:r>
              <a:rPr lang="en-US" dirty="0"/>
              <a:t> </a:t>
            </a:r>
            <a:r>
              <a:rPr dirty="0"/>
              <a:t>pleasing to God—Hebrews 11:6</a:t>
            </a:r>
          </a:p>
          <a:p>
            <a:pPr marL="812800" indent="-81280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人非有信，就不能得神的喜悅</a:t>
            </a:r>
            <a:r>
              <a:rPr b="0" dirty="0"/>
              <a:t>	</a:t>
            </a:r>
          </a:p>
          <a:p>
            <a:pPr marL="812800" indent="-81280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		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希伯來亞書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dirty="0"/>
              <a:t>11:6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. Without love, there is no profit in  anything—I Corinthians 13:1-3…"/>
          <p:cNvSpPr txBox="1"/>
          <p:nvPr/>
        </p:nvSpPr>
        <p:spPr>
          <a:xfrm>
            <a:off x="-1" y="0"/>
            <a:ext cx="9144002" cy="7128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B. Without love, there is no profit in 	anything—I Corinthians 13:1-3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latin typeface="MS PGothic"/>
                <a:ea typeface="MS PGothic"/>
                <a:cs typeface="MS PGothic"/>
                <a:sym typeface="MS PGothic"/>
              </a:rPr>
              <a:t>人非有愛，就不會得到任何的益處。</a:t>
            </a:r>
          </a:p>
          <a:p>
            <a:pPr marL="812800" indent="-81280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	</a:t>
            </a:r>
            <a:r>
              <a:rPr>
                <a:latin typeface="MS PGothic"/>
                <a:ea typeface="MS PGothic"/>
                <a:cs typeface="MS PGothic"/>
                <a:sym typeface="MS PGothic"/>
              </a:rPr>
              <a:t>哥林多前書 </a:t>
            </a:r>
            <a:r>
              <a:t>13:1-13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C. Without the Word of God, there is 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no light—Isaiah 8:20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</a:t>
            </a:r>
            <a:r>
              <a:rPr b="0">
                <a:latin typeface="MS PGothic"/>
                <a:ea typeface="MS PGothic"/>
                <a:cs typeface="MS PGothic"/>
                <a:sym typeface="MS PGothic"/>
              </a:rPr>
              <a:t>人非遵循主的話語，就不得見晨光。</a:t>
            </a:r>
          </a:p>
          <a:p>
            <a:pPr marL="812800" indent="-81280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					</a:t>
            </a:r>
            <a:r>
              <a:rPr>
                <a:latin typeface="MS PGothic"/>
                <a:ea typeface="MS PGothic"/>
                <a:cs typeface="MS PGothic"/>
                <a:sym typeface="MS PGothic"/>
              </a:rPr>
              <a:t>以賽亞書 </a:t>
            </a:r>
            <a:r>
              <a:t>8:20</a:t>
            </a:r>
          </a:p>
          <a:p>
            <a:pPr marL="812800" indent="-812800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. Without holiness of life, there is no  fellowship with God—Hebrews 12:14…"/>
          <p:cNvSpPr txBox="1">
            <a:spLocks noGrp="1"/>
          </p:cNvSpPr>
          <p:nvPr>
            <p:ph type="body" idx="4294967295"/>
          </p:nvPr>
        </p:nvSpPr>
        <p:spPr>
          <a:xfrm>
            <a:off x="457200" y="476250"/>
            <a:ext cx="8229600" cy="56499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9119" indent="-579119" defTabSz="868680">
              <a:buSzTx/>
              <a:buNone/>
              <a:defRPr sz="304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D. Without holiness of life, there is no 	fellowship with God—Hebrews 12:14</a:t>
            </a:r>
          </a:p>
          <a:p>
            <a:pPr marL="579119" indent="-579119" defTabSz="868680">
              <a:buSzTx/>
              <a:buNone/>
              <a:defRPr sz="304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altLang="zh-CN" sz="3040" b="1" dirty="0">
              <a:sym typeface="Times New Roman"/>
            </a:endParaRPr>
          </a:p>
          <a:p>
            <a:pPr marL="579119" indent="-579119" defTabSz="868680">
              <a:buSzTx/>
              <a:buNone/>
              <a:defRPr sz="304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sz="3040" b="1" dirty="0">
                <a:sym typeface="Times New Roman"/>
              </a:rPr>
              <a:t>   ..</a:t>
            </a:r>
            <a:r>
              <a:rPr lang="zh-CN" altLang="en-US" sz="3040" b="1" dirty="0">
                <a:sym typeface="Times New Roman"/>
              </a:rPr>
              <a:t>要 追 求 圣 洁 。 非 圣 洁 没 有 人 能 见 主 。 </a:t>
            </a:r>
            <a:endParaRPr dirty="0"/>
          </a:p>
          <a:p>
            <a:pPr marL="579119" indent="-579119" defTabSz="868680">
              <a:buSzTx/>
              <a:buNone/>
              <a:defRPr sz="30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		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希伯來亞書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dirty="0"/>
              <a:t>12:14</a:t>
            </a:r>
          </a:p>
          <a:p>
            <a:pPr marL="579119" indent="-579119" defTabSz="868680">
              <a:buSzTx/>
              <a:buNone/>
              <a:defRPr sz="304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E. Without Christ as Lord , there is 	no fruitfulness—John 15:5</a:t>
            </a:r>
          </a:p>
          <a:p>
            <a:pPr marL="579119" indent="-579119" defTabSz="868680">
              <a:buSzTx/>
              <a:buNone/>
              <a:defRPr sz="304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579119" indent="-579119" defTabSz="868680">
              <a:buSzTx/>
              <a:buNone/>
              <a:defRPr sz="30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>
                <a:latin typeface="MS PGothic"/>
                <a:ea typeface="MS PGothic"/>
                <a:cs typeface="MS PGothic"/>
                <a:sym typeface="MS PGothic"/>
              </a:rPr>
              <a:t>   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人非以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基督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為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主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，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就不會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結出果實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</a:p>
          <a:p>
            <a:pPr marL="579119" indent="-579119" defTabSz="868680">
              <a:buSzTx/>
              <a:buNone/>
              <a:defRPr sz="304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					</a:t>
            </a:r>
            <a:r>
              <a:rPr lang="en-US" dirty="0"/>
              <a:t>(</a:t>
            </a:r>
            <a:r>
              <a:rPr lang="ja-JP" altLang="en-US" dirty="0"/>
              <a:t>参</a:t>
            </a:r>
            <a:r>
              <a:rPr lang="en-US" altLang="ja-JP" dirty="0"/>
              <a:t>)</a:t>
            </a:r>
            <a:r>
              <a:rPr dirty="0" err="1">
                <a:latin typeface="MS PGothic"/>
                <a:ea typeface="MS PGothic"/>
                <a:cs typeface="MS PGothic"/>
                <a:sym typeface="MS PGothic"/>
              </a:rPr>
              <a:t>約翰福音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dirty="0"/>
              <a:t>15:5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V. Because You say so— verse 5…"/>
          <p:cNvSpPr txBox="1">
            <a:spLocks noGrp="1"/>
          </p:cNvSpPr>
          <p:nvPr>
            <p:ph type="body" idx="4294967295"/>
          </p:nvPr>
        </p:nvSpPr>
        <p:spPr>
          <a:xfrm>
            <a:off x="285750" y="571500"/>
            <a:ext cx="8515350" cy="52863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04672" indent="-804672" defTabSz="905255">
              <a:buSzTx/>
              <a:buNone/>
              <a:defRPr sz="3168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V. Because You say so— </a:t>
            </a:r>
            <a:r>
              <a:rPr i="1" dirty="0"/>
              <a:t>verse 5</a:t>
            </a:r>
          </a:p>
          <a:p>
            <a:pPr marL="804672" indent="-804672" defTabSz="905255">
              <a:buSzTx/>
              <a:buNone/>
              <a:defRPr sz="3168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因為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是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你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說的</a:t>
            </a:r>
            <a:endParaRPr b="0" dirty="0">
              <a:latin typeface="MS PGothic"/>
              <a:ea typeface="MS PGothic"/>
              <a:cs typeface="MS PGothic"/>
              <a:sym typeface="MS PGothic"/>
            </a:endParaRPr>
          </a:p>
          <a:p>
            <a:pPr marL="804672" indent="-804672" defTabSz="905255"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</a:p>
          <a:p>
            <a:pPr marL="804672" indent="-804672" defTabSz="905255"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I’ll do whatever you ask, even if it doesn’t make sense from a human viewpoint</a:t>
            </a:r>
          </a:p>
          <a:p>
            <a:pPr marL="804672" indent="-804672" defTabSz="905255"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  <a:r>
              <a:rPr b="0" dirty="0" err="1">
                <a:latin typeface="MS PGothic"/>
                <a:ea typeface="MS PGothic"/>
                <a:cs typeface="MS PGothic"/>
                <a:sym typeface="MS PGothic"/>
              </a:rPr>
              <a:t>我將做一切你讓我做的事</a:t>
            </a:r>
            <a:r>
              <a:rPr b="0" dirty="0">
                <a:latin typeface="MS PGothic"/>
                <a:ea typeface="MS PGothic"/>
                <a:cs typeface="MS PGothic"/>
                <a:sym typeface="MS PGothic"/>
              </a:rPr>
              <a:t>，</a:t>
            </a:r>
            <a:r>
              <a:rPr lang="zh-TW" altLang="en-US" dirty="0">
                <a:latin typeface="MS PGothic"/>
                <a:ea typeface="MS PGothic"/>
                <a:cs typeface="MS PGothic"/>
                <a:sym typeface="MS PGothic"/>
              </a:rPr>
              <a:t>即使世人</a:t>
            </a:r>
            <a:r>
              <a:rPr lang="zh-TW" altLang="en-US" b="0" dirty="0">
                <a:latin typeface="MS PGothic"/>
                <a:ea typeface="MS PGothic"/>
                <a:cs typeface="MS PGothic"/>
                <a:sym typeface="MS PGothic"/>
              </a:rPr>
              <a:t>無法理解</a:t>
            </a:r>
            <a:r>
              <a:rPr dirty="0">
                <a:latin typeface="MS PGothic"/>
                <a:ea typeface="MS PGothic"/>
                <a:cs typeface="MS PGothic"/>
                <a:sym typeface="MS PGothic"/>
              </a:rPr>
              <a:t>。</a:t>
            </a:r>
          </a:p>
          <a:p>
            <a:pPr marL="804672" indent="-804672" defTabSz="905255"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804672" indent="-804672" defTabSz="905255">
              <a:buSzTx/>
              <a:buNone/>
              <a:defRPr sz="3168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	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199</Words>
  <Application>Microsoft Office PowerPoint</Application>
  <PresentationFormat>On-screen Show (4:3)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Launch Into the Deep  開到深水之處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Into the Deep</dc:title>
  <dc:creator>Bing Xu</dc:creator>
  <cp:lastModifiedBy>LRC Sound Booth</cp:lastModifiedBy>
  <cp:revision>5</cp:revision>
  <dcterms:modified xsi:type="dcterms:W3CDTF">2018-06-10T13:48:25Z</dcterms:modified>
</cp:coreProperties>
</file>