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A"/>
    <a:srgbClr val="FFE050"/>
    <a:srgbClr val="FFFF84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5" autoAdjust="0"/>
  </p:normalViewPr>
  <p:slideViewPr>
    <p:cSldViewPr snapToGrid="0">
      <p:cViewPr varScale="1">
        <p:scale>
          <a:sx n="81" d="100"/>
          <a:sy n="81" d="100"/>
        </p:scale>
        <p:origin x="15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5351-91BA-461A-8A3D-0E4EC860F2A7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A5260-4224-4981-87CC-599B671A08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84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E04E-8A17-4526-A220-BB4A02BF7D19}" type="datetime1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1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266A-EA24-4240-8C1A-BF52C8BCBA50}" type="datetime1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61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FA70-21D6-46B3-8D0A-5E084CA93E1A}" type="datetime1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0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6D61-58CF-4975-9D6C-3017D4EEDD22}" type="datetime1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64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740F-B5AC-4363-8EE6-FD84DA5B5BE5}" type="datetime1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0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42A0-DF58-4CC3-9097-1DCA5BB34420}" type="datetime1">
              <a:rPr lang="en-CA" smtClean="0"/>
              <a:t>2018-06-27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1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6FBF-FCBB-4AB5-A87D-29285082F16B}" type="datetime1">
              <a:rPr lang="en-CA" smtClean="0"/>
              <a:t>2018-06-27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6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992A-C40E-4D54-BEC5-F448CB70A1B8}" type="datetime1">
              <a:rPr lang="en-CA" smtClean="0"/>
              <a:t>2018-06-27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05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09F8-05B3-41B9-B050-4A006A755D81}" type="datetime1">
              <a:rPr lang="en-CA" smtClean="0"/>
              <a:t>2018-06-27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2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8BB4-520E-4EA8-A253-B3659479F0C2}" type="datetime1">
              <a:rPr lang="en-CA" smtClean="0"/>
              <a:t>2018-06-27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12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E11-A2CF-4844-836C-825BD86147FF}" type="datetime1">
              <a:rPr lang="en-CA" smtClean="0"/>
              <a:t>2018-06-27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22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84BF-0F00-4EDE-A90C-53B4B7481D57}" type="datetime1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153F-B7A6-45D1-A60E-0A0E3E94A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43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39" b="47626"/>
          <a:stretch/>
        </p:blipFill>
        <p:spPr>
          <a:xfrm>
            <a:off x="-1" y="-30951"/>
            <a:ext cx="9144001" cy="6890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370237"/>
            <a:ext cx="6858000" cy="1414361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b="1" dirty="0" smtClean="0">
                <a:solidFill>
                  <a:srgbClr val="600000"/>
                </a:solidFill>
                <a:effectLst>
                  <a:glow rad="127000">
                    <a:schemeClr val="bg1"/>
                  </a:glow>
                </a:effectLst>
              </a:rPr>
              <a:t>更 </a:t>
            </a:r>
            <a:r>
              <a:rPr lang="zh-CN" altLang="en-US" sz="6600" b="1" dirty="0" smtClean="0">
                <a:solidFill>
                  <a:srgbClr val="600000"/>
                </a:solidFill>
                <a:effectLst>
                  <a:glow rad="127000">
                    <a:schemeClr val="bg1"/>
                  </a:glow>
                </a:effectLst>
              </a:rPr>
              <a:t> 美  </a:t>
            </a:r>
            <a:r>
              <a:rPr lang="zh-CN" altLang="en-US" sz="6600" b="1" dirty="0" smtClean="0">
                <a:solidFill>
                  <a:srgbClr val="600000"/>
                </a:solidFill>
                <a:effectLst>
                  <a:glow rad="127000">
                    <a:schemeClr val="bg1"/>
                  </a:glow>
                </a:effectLst>
              </a:rPr>
              <a:t>的  </a:t>
            </a:r>
            <a:endParaRPr lang="en-CA" sz="6600" b="1" dirty="0">
              <a:solidFill>
                <a:srgbClr val="60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3420088"/>
            <a:ext cx="6858000" cy="3205955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sz="4800" dirty="0" smtClean="0"/>
              <a:t>2018 Canada Day</a:t>
            </a:r>
          </a:p>
          <a:p>
            <a:pPr algn="r"/>
            <a:endParaRPr lang="en-US" altLang="zh-CN" sz="3600" dirty="0"/>
          </a:p>
          <a:p>
            <a:pPr algn="r"/>
            <a:endParaRPr lang="en-US" altLang="zh-CN" sz="3600" dirty="0" smtClean="0"/>
          </a:p>
          <a:p>
            <a:pPr algn="r"/>
            <a:endParaRPr lang="en-US" altLang="zh-CN" sz="3600" dirty="0" smtClean="0"/>
          </a:p>
          <a:p>
            <a:pPr algn="r"/>
            <a:r>
              <a:rPr lang="zh-CN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希伯来书</a:t>
            </a:r>
            <a:r>
              <a:rPr lang="en-US" altLang="zh-CN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13-16</a:t>
            </a:r>
            <a:endParaRPr lang="en-CA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41031" y="1077417"/>
            <a:ext cx="3952567" cy="1414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9600" b="1" dirty="0" smtClean="0">
                <a:solidFill>
                  <a:srgbClr val="600000"/>
                </a:solidFill>
                <a:effectLst>
                  <a:glow rad="127000">
                    <a:schemeClr val="bg1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家 </a:t>
            </a:r>
            <a:r>
              <a:rPr lang="zh-CN" altLang="en-US" sz="9600" b="1" dirty="0" smtClean="0">
                <a:solidFill>
                  <a:srgbClr val="600000"/>
                </a:solidFill>
                <a:effectLst>
                  <a:glow rad="127000">
                    <a:schemeClr val="bg1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乡</a:t>
            </a:r>
            <a:endParaRPr lang="en-CA" sz="9600" b="1" dirty="0">
              <a:solidFill>
                <a:srgbClr val="600000"/>
              </a:solidFill>
              <a:effectLst>
                <a:glow rad="127000">
                  <a:schemeClr val="bg1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1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更美的家乡在永恒天国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871"/>
            <a:ext cx="8043402" cy="499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他们却羡慕一个更美的家乡，就是在天上的。 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      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  </a:t>
            </a:r>
            <a:endParaRPr lang="en-US" altLang="zh-CN" sz="5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/>
              <a:t>更美天家的特点</a:t>
            </a:r>
            <a:endParaRPr lang="en-US" altLang="zh-CN" sz="4000" dirty="0" smtClean="0"/>
          </a:p>
          <a:p>
            <a:r>
              <a:rPr lang="zh-CN" altLang="en-US" sz="4000" dirty="0" smtClean="0"/>
              <a:t>有神的同在（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神被称为他们的神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我听见有大声音从宝座出来说：看哪，神的帐幕在人间。他要与人同住，他们要作他的子民。神要亲自与他们同在，作他们的神</a:t>
            </a:r>
            <a:r>
              <a:rPr lang="zh-CN" altLang="en-US" sz="4000" dirty="0" smtClean="0"/>
              <a:t>。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21:3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更美的家乡在永恒天国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179871"/>
            <a:ext cx="8450826" cy="5176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000" dirty="0" smtClean="0"/>
              <a:t>更美天家的特点</a:t>
            </a:r>
            <a:endParaRPr lang="en-US" altLang="zh-CN" sz="4000" dirty="0" smtClean="0"/>
          </a:p>
          <a:p>
            <a:r>
              <a:rPr lang="zh-CN" altLang="en-US" sz="4000" dirty="0"/>
              <a:t>充满</a:t>
            </a:r>
            <a:r>
              <a:rPr lang="zh-CN" altLang="en-US" sz="4000" dirty="0" smtClean="0"/>
              <a:t>神的荣耀（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并不以为耻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未见城内有殿，因主神全能者和羔羊为城的殿。那城内又不用日月光照；因有神的荣耀光照，又有羔羊为城的灯。列国要在城的光里行走；地上的君王必将自己的荣耀归与那城。城门白昼总不关闭，在那里原没有黑夜。人必将列国的荣耀、尊贵归与那城。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5817" y="588398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21:22-26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更美的家乡在永恒天国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179871"/>
            <a:ext cx="8450826" cy="517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更美天家的特点</a:t>
            </a:r>
            <a:endParaRPr lang="en-US" altLang="zh-CN" sz="4000" dirty="0" smtClean="0"/>
          </a:p>
          <a:p>
            <a:r>
              <a:rPr lang="zh-CN" altLang="en-US" sz="4000" dirty="0" smtClean="0"/>
              <a:t>是神预备的（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给他们预备了一座城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在我父的家里有许多住处；若是没有，我就早已告诉你们了。我去原是为你们预备地方去。我若去为你们预备了地方，就必再来接你们到我那里去，我在那里，叫你们也在那里。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4964" y="536779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14:2-3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3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更美的家乡在永恒天国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179871"/>
            <a:ext cx="8450826" cy="517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更美天家的特点</a:t>
            </a:r>
            <a:endParaRPr lang="en-US" altLang="zh-CN" sz="4000" dirty="0" smtClean="0"/>
          </a:p>
          <a:p>
            <a:r>
              <a:rPr lang="zh-CN" altLang="en-US" sz="4000" dirty="0" smtClean="0"/>
              <a:t>是更美家乡（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羡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慕一个更美的家乡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4000" dirty="0"/>
              <a:t>充</a:t>
            </a:r>
            <a:r>
              <a:rPr lang="zh-CN" altLang="en-US" sz="4000" dirty="0" smtClean="0"/>
              <a:t>满光明：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又有羔羊为城的灯。列国要在城的光里行走。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不再有黑夜；他们也不用灯光、日光，因为主神要光照他们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56035" y="4763110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启示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录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21:33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22:5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3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更美的家乡在永恒天国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179871"/>
            <a:ext cx="8450826" cy="517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更美天家的特点</a:t>
            </a:r>
            <a:endParaRPr lang="en-US" altLang="zh-CN" sz="4000" dirty="0" smtClean="0"/>
          </a:p>
          <a:p>
            <a:r>
              <a:rPr lang="zh-CN" altLang="en-US" sz="4000" dirty="0" smtClean="0"/>
              <a:t>是更美家乡（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羡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慕一个更美的家乡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4000" dirty="0"/>
              <a:t>无</a:t>
            </a:r>
            <a:r>
              <a:rPr lang="zh-CN" altLang="en-US" sz="4000" dirty="0" smtClean="0"/>
              <a:t>比幸福：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神要擦去他们一切的眼泪；不再有死亡，也不再有悲哀、哭号、疼痛，因为以前的事都过去了。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1158" y="442389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启示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录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21:4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更美的家乡在永恒天国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179871"/>
            <a:ext cx="8450826" cy="517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更美天家的特点</a:t>
            </a:r>
            <a:endParaRPr lang="en-US" altLang="zh-CN" sz="4000" dirty="0" smtClean="0"/>
          </a:p>
          <a:p>
            <a:r>
              <a:rPr lang="zh-CN" altLang="en-US" sz="4000" dirty="0" smtClean="0"/>
              <a:t>是更美家乡（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羡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慕一个更美的家乡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4000" dirty="0" smtClean="0"/>
              <a:t>存留永远：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我是阿拉法，我是俄梅戛；我是首先的，我是末後的；我是初，我是终。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他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们要作王，直到永永远远。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21507" y="4497637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启示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录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22:13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6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4. </a:t>
            </a:r>
            <a:r>
              <a:rPr lang="zh-CN" altLang="en-US" dirty="0" smtClean="0">
                <a:latin typeface="+mn-ea"/>
                <a:ea typeface="+mn-ea"/>
              </a:rPr>
              <a:t>更美的家乡靠信心进入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179871"/>
            <a:ext cx="8450826" cy="517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信心：信</a:t>
            </a:r>
            <a:r>
              <a:rPr lang="en-US" altLang="zh-CN" sz="4000" dirty="0" smtClean="0"/>
              <a:t>(x29)</a:t>
            </a:r>
            <a:r>
              <a:rPr lang="zh-CN" altLang="en-US" sz="4000" dirty="0" smtClean="0"/>
              <a:t>；因着信</a:t>
            </a:r>
            <a:r>
              <a:rPr lang="en-US" altLang="zh-CN" sz="4000" dirty="0" smtClean="0"/>
              <a:t>(x20)</a:t>
            </a: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人非有信，就不能得神的喜悦；因为到神面前来的人必须信有神，且信他赏赐那寻求他的人。    </a:t>
            </a:r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11</a:t>
            </a:r>
            <a:r>
              <a:rPr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US" altLang="zh-CN" sz="32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你们得救是本乎恩，也因著信；这并不是出於自己，乃是神所赐的；也不是出於行为，免得有人自夸。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310" y="5357446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以弗所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2:8-9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588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4. </a:t>
            </a:r>
            <a:r>
              <a:rPr lang="zh-CN" altLang="en-US" dirty="0" smtClean="0">
                <a:latin typeface="+mn-ea"/>
                <a:ea typeface="+mn-ea"/>
              </a:rPr>
              <a:t>更美的家乡靠信心进入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9871"/>
            <a:ext cx="8235131" cy="517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恩典与信心：</a:t>
            </a:r>
            <a:endParaRPr lang="en-CA" altLang="zh-CN" sz="4000" dirty="0" smtClean="0"/>
          </a:p>
          <a:p>
            <a:r>
              <a:rPr lang="zh-CN" altLang="en-US" sz="4000" dirty="0">
                <a:latin typeface="+mn-ea"/>
              </a:rPr>
              <a:t>得</a:t>
            </a:r>
            <a:r>
              <a:rPr lang="zh-CN" altLang="en-US" sz="4000" dirty="0" smtClean="0">
                <a:latin typeface="+mn-ea"/>
              </a:rPr>
              <a:t>救是因着神莫大的恩典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信</a:t>
            </a:r>
            <a:r>
              <a:rPr lang="zh-CN" altLang="en-US" sz="4000" dirty="0" smtClean="0">
                <a:latin typeface="+mn-ea"/>
              </a:rPr>
              <a:t>心使我们得着神的恩典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>
                <a:latin typeface="+mn-ea"/>
              </a:rPr>
              <a:t>	</a:t>
            </a:r>
            <a:r>
              <a:rPr lang="en-US" altLang="zh-CN" sz="4000" dirty="0" smtClean="0">
                <a:latin typeface="+mn-ea"/>
              </a:rPr>
              <a:t>	</a:t>
            </a:r>
            <a:r>
              <a:rPr lang="zh-CN" altLang="en-US" sz="4800" dirty="0" smtClean="0">
                <a:latin typeface="+mn-ea"/>
              </a:rPr>
              <a:t>因 信 称 义</a:t>
            </a:r>
            <a:endParaRPr lang="en-US" altLang="zh-CN" sz="48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0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结</a:t>
            </a:r>
            <a:r>
              <a:rPr lang="zh-CN" altLang="en-US" dirty="0" smtClean="0">
                <a:latin typeface="+mn-ea"/>
                <a:ea typeface="+mn-ea"/>
              </a:rPr>
              <a:t>语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179871"/>
            <a:ext cx="8450826" cy="517668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我们在</a:t>
            </a:r>
            <a:r>
              <a:rPr lang="zh-CN" altLang="en-US" sz="4000" dirty="0"/>
              <a:t>世</a:t>
            </a:r>
            <a:r>
              <a:rPr lang="zh-CN" altLang="en-US" sz="4000" dirty="0" smtClean="0"/>
              <a:t>上</a:t>
            </a:r>
            <a:r>
              <a:rPr lang="zh-CN" altLang="en-US" sz="4000" dirty="0"/>
              <a:t>是</a:t>
            </a:r>
            <a:r>
              <a:rPr lang="zh-CN" altLang="en-US" sz="4000" dirty="0" smtClean="0"/>
              <a:t>客旅</a:t>
            </a:r>
            <a:endParaRPr lang="en-US" altLang="zh-CN" sz="4000" dirty="0" smtClean="0"/>
          </a:p>
          <a:p>
            <a:r>
              <a:rPr lang="zh-CN" altLang="en-US" sz="4000" dirty="0" smtClean="0"/>
              <a:t>我们</a:t>
            </a:r>
            <a:r>
              <a:rPr lang="zh-CN" altLang="en-US" sz="4000" dirty="0"/>
              <a:t>都在寻找一</a:t>
            </a:r>
            <a:r>
              <a:rPr lang="zh-CN" altLang="en-US" sz="4000" dirty="0" smtClean="0"/>
              <a:t>个家乡</a:t>
            </a:r>
            <a:endParaRPr lang="en-US" altLang="zh-CN" sz="4000" dirty="0" smtClean="0"/>
          </a:p>
          <a:p>
            <a:r>
              <a:rPr lang="zh-CN" altLang="en-US" sz="4000" dirty="0" smtClean="0"/>
              <a:t>我们更</a:t>
            </a:r>
            <a:r>
              <a:rPr lang="zh-CN" altLang="en-US" sz="4000" dirty="0"/>
              <a:t>美的家</a:t>
            </a:r>
            <a:r>
              <a:rPr lang="zh-CN" altLang="en-US" sz="4000" dirty="0" smtClean="0"/>
              <a:t>乡在神永恒国度</a:t>
            </a:r>
            <a:endParaRPr lang="en-US" altLang="zh-CN" sz="4000" dirty="0" smtClean="0"/>
          </a:p>
          <a:p>
            <a:r>
              <a:rPr lang="zh-CN" altLang="en-US" sz="4000" dirty="0"/>
              <a:t>我</a:t>
            </a:r>
            <a:r>
              <a:rPr lang="zh-CN" altLang="en-US" sz="4000" dirty="0" smtClean="0"/>
              <a:t>们凭信心可以进如更美天家</a:t>
            </a:r>
            <a:endParaRPr lang="en-US" altLang="zh-CN" sz="5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ommunion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917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5137149"/>
            <a:ext cx="7848600" cy="14017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你们应当如此行，为的是纪念我。人应当自己省察，然後吃这饼、喝这杯。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9314" y="6305490"/>
            <a:ext cx="1687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林前</a:t>
            </a:r>
            <a:r>
              <a:rPr lang="en-US" altLang="zh-CN" sz="2000" dirty="0" smtClean="0">
                <a:solidFill>
                  <a:schemeClr val="bg1"/>
                </a:solidFill>
              </a:rPr>
              <a:t>11:24,28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82987" cy="1376032"/>
          </a:xfrm>
        </p:spPr>
        <p:txBody>
          <a:bodyPr>
            <a:noAutofit/>
          </a:bodyPr>
          <a:lstStyle/>
          <a:p>
            <a:pPr algn="r"/>
            <a:r>
              <a:rPr lang="en-US" sz="1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7A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r>
              <a:rPr lang="zh-CN" altLang="en-US" sz="115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7A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圣    餐</a:t>
            </a:r>
            <a:endParaRPr lang="en-US" sz="11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7A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1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引言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871"/>
            <a:ext cx="7886700" cy="499709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你的国庆是哪天？</a:t>
            </a:r>
            <a:endParaRPr lang="en-US" altLang="zh-CN" sz="4000" dirty="0" smtClean="0"/>
          </a:p>
          <a:p>
            <a:r>
              <a:rPr lang="zh-CN" altLang="en-US" sz="4000" dirty="0" smtClean="0"/>
              <a:t>你的国籍是什么？</a:t>
            </a:r>
            <a:endParaRPr lang="en-US" altLang="zh-CN" sz="4000" dirty="0" smtClean="0"/>
          </a:p>
          <a:p>
            <a:r>
              <a:rPr lang="zh-CN" altLang="en-US" sz="4000" dirty="0" smtClean="0"/>
              <a:t>你的家乡在哪里？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5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286" y="251775"/>
            <a:ext cx="4807980" cy="5957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我主為何流出寶血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願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意忍受死亡，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甘願代替卑微的我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遍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歷痛苦悲愴？</a:t>
            </a:r>
          </a:p>
          <a:p>
            <a:pPr marL="0" indent="0">
              <a:buNone/>
            </a:pPr>
            <a:endParaRPr lang="zh-TW" altLang="en-US" sz="3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救主是否為我罪愆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被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釘十架受害？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無限慈憐，無限恩典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無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窮無邊的愛。</a:t>
            </a:r>
            <a:endParaRPr lang="en-CA" sz="3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20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10502" y="796414"/>
            <a:ext cx="923330" cy="2787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主在十架</a:t>
            </a:r>
            <a:endParaRPr lang="en-CA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597" y="3429000"/>
            <a:ext cx="1961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At the Cross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(1/2)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286" y="251775"/>
            <a:ext cx="4807980" cy="5957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當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創造主，耶穌基督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為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眾罪人殉亡，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太陽隱藏不忍觀看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天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地昏暗無光。</a:t>
            </a:r>
          </a:p>
          <a:p>
            <a:pPr marL="0" indent="0">
              <a:buNone/>
            </a:pPr>
            <a:endParaRPr lang="zh-TW" altLang="en-US" sz="3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縱我盡流傷心眼淚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難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報救主大愛，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惟獻自己身心與主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一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生永不更改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。</a:t>
            </a:r>
            <a:endParaRPr lang="en-CA" sz="3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25247" y="811163"/>
            <a:ext cx="923330" cy="2787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主在十架</a:t>
            </a:r>
            <a:endParaRPr lang="en-CA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093" y="3429000"/>
            <a:ext cx="1961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At the Cross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(2/2)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194" y="516194"/>
            <a:ext cx="7978877" cy="540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这些人都是存著信心死的，并没有得著所应许的；却从远处望见，且欢喜迎接，又承认自己在世上是客旅，是寄居的。说这样话的人是表明自己要找一个家乡。他们若想念所离开的家乡，还有可以回去的机会。他们却羡慕一个更美的家乡，就是在天上的。所以神被称为他们的神，并不以为耻，因为他已经给他们预备了一座城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           </a:t>
            </a:r>
            <a:r>
              <a:rPr lang="x-none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希伯来书</a:t>
            </a:r>
            <a:r>
              <a:rPr lang="x-none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x-none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13-16</a:t>
            </a:r>
            <a:r>
              <a:rPr lang="en-CA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9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4181" y="737419"/>
            <a:ext cx="7890387" cy="187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人非有信，就不能得神的喜悦；因为到神面前来的人必须信有神，且信他赏赐那寻求他的人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希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伯来书</a:t>
            </a:r>
            <a:r>
              <a:rPr lang="x-none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x-none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6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经</a:t>
            </a:r>
            <a:r>
              <a:rPr lang="zh-CN" altLang="en-US" dirty="0" smtClean="0">
                <a:latin typeface="+mn-ea"/>
                <a:ea typeface="+mn-ea"/>
              </a:rPr>
              <a:t>文解析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871"/>
            <a:ext cx="7886700" cy="49970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信</a:t>
            </a:r>
            <a:r>
              <a:rPr lang="zh-CN" altLang="en-US" sz="4000" dirty="0" smtClean="0"/>
              <a:t>心的定意：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信就是</a:t>
            </a: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所望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之事的</a:t>
            </a: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实底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，是</a:t>
            </a: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未见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之事的</a:t>
            </a: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确据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（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  </a:t>
            </a:r>
            <a:endParaRPr lang="en-US" altLang="zh-CN" sz="5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/>
              <a:t>对信心伟人的评论：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他</a:t>
            </a:r>
            <a:r>
              <a:rPr lang="zh-CN" altLang="en-US" sz="4000" dirty="0" smtClean="0"/>
              <a:t>们为什么有这么大的信心？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因为他</a:t>
            </a:r>
            <a:r>
              <a:rPr lang="zh-CN" altLang="en-US" sz="4000" dirty="0" smtClean="0"/>
              <a:t>们看透世界是客旅，最美的家乡在天上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4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>
                <a:latin typeface="+mn-ea"/>
                <a:ea typeface="+mn-ea"/>
              </a:rPr>
              <a:t>家乡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zh-CN" altLang="en-US" dirty="0">
                <a:latin typeface="+mn-ea"/>
                <a:ea typeface="+mn-ea"/>
              </a:rPr>
              <a:t>我们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zh-CN" altLang="en-US" dirty="0">
                <a:latin typeface="+mn-ea"/>
                <a:ea typeface="+mn-ea"/>
              </a:rPr>
              <a:t>生</a:t>
            </a:r>
            <a:r>
              <a:rPr lang="zh-CN" altLang="en-US" dirty="0" smtClean="0">
                <a:latin typeface="+mn-ea"/>
                <a:ea typeface="+mn-ea"/>
              </a:rPr>
              <a:t>命所系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871"/>
            <a:ext cx="7886700" cy="499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表明自己要找一个家乡。   （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14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  </a:t>
            </a:r>
            <a:endParaRPr lang="en-US" altLang="zh-CN" sz="5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/>
              <a:t>你</a:t>
            </a:r>
            <a:r>
              <a:rPr lang="zh-CN" altLang="en-US" sz="4000" dirty="0" smtClean="0"/>
              <a:t>的家乡在哪里？</a:t>
            </a:r>
            <a:endParaRPr lang="en-US" altLang="zh-CN" sz="4000" dirty="0" smtClean="0"/>
          </a:p>
          <a:p>
            <a:r>
              <a:rPr lang="zh-CN" altLang="en-US" sz="4000" dirty="0"/>
              <a:t>你为什</a:t>
            </a:r>
            <a:r>
              <a:rPr lang="zh-CN" altLang="en-US" sz="4000" dirty="0" smtClean="0"/>
              <a:t>么还在找一个新的家乡？</a:t>
            </a:r>
            <a:endParaRPr lang="en-US" altLang="zh-CN" sz="4000" dirty="0" smtClean="0"/>
          </a:p>
          <a:p>
            <a:r>
              <a:rPr lang="zh-CN" altLang="en-US" sz="4000" dirty="0" smtClean="0"/>
              <a:t>你对找到的这个家乡满意吗？</a:t>
            </a:r>
            <a:endParaRPr lang="en-US" altLang="zh-CN" sz="4000" dirty="0" smtClean="0"/>
          </a:p>
          <a:p>
            <a:r>
              <a:rPr lang="zh-CN" altLang="en-US" sz="4000" dirty="0"/>
              <a:t>我</a:t>
            </a:r>
            <a:r>
              <a:rPr lang="zh-CN" altLang="en-US" sz="4000" dirty="0" smtClean="0"/>
              <a:t>们还能回到原来的家乡吗？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他们若想念所离开的家乡，还有可以回去的机会。</a:t>
            </a:r>
            <a:r>
              <a:rPr lang="zh-CN" altLang="en-US" sz="4000" dirty="0" smtClean="0"/>
              <a:t>                        （</a:t>
            </a:r>
            <a:r>
              <a:rPr lang="en-US" altLang="zh-CN" sz="4000" dirty="0" smtClean="0"/>
              <a:t>15</a:t>
            </a:r>
            <a:r>
              <a:rPr lang="zh-CN" altLang="en-US" sz="4000" dirty="0" smtClean="0"/>
              <a:t>）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4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>
                <a:latin typeface="+mn-ea"/>
                <a:ea typeface="+mn-ea"/>
              </a:rPr>
              <a:t>家乡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zh-CN" altLang="en-US" dirty="0">
                <a:latin typeface="+mn-ea"/>
                <a:ea typeface="+mn-ea"/>
              </a:rPr>
              <a:t>我们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zh-CN" altLang="en-US" dirty="0">
                <a:latin typeface="+mn-ea"/>
                <a:ea typeface="+mn-ea"/>
              </a:rPr>
              <a:t>毕</a:t>
            </a:r>
            <a:r>
              <a:rPr lang="zh-CN" altLang="en-US" dirty="0" smtClean="0">
                <a:latin typeface="+mn-ea"/>
                <a:ea typeface="+mn-ea"/>
              </a:rPr>
              <a:t>生追求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871"/>
            <a:ext cx="7886700" cy="499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表明自己要找一个家乡。   （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14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  </a:t>
            </a:r>
            <a:endParaRPr lang="en-US" altLang="zh-CN" sz="5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/>
              <a:t>我们一直在寻找更美的家乡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神啊，你让我们的心不得安宁，直到安息在你里面。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奥古斯丁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2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世</a:t>
            </a:r>
            <a:r>
              <a:rPr lang="zh-CN" altLang="en-US" dirty="0">
                <a:latin typeface="+mn-ea"/>
                <a:ea typeface="+mn-ea"/>
              </a:rPr>
              <a:t>界是我们的寄居客旅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871"/>
            <a:ext cx="7886700" cy="499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承认自己在世上是客旅，是寄居的。             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	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13b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  </a:t>
            </a:r>
            <a:endParaRPr lang="en-US" altLang="zh-CN" sz="5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/>
              <a:t>客旅</a:t>
            </a:r>
            <a:endParaRPr lang="en-US" altLang="zh-CN" sz="4000" dirty="0" smtClean="0"/>
          </a:p>
          <a:p>
            <a:r>
              <a:rPr lang="zh-CN" altLang="en-US" sz="4000" dirty="0" smtClean="0"/>
              <a:t>寄</a:t>
            </a:r>
            <a:r>
              <a:rPr lang="zh-CN" altLang="en-US" sz="4000" dirty="0" smtClean="0"/>
              <a:t>居</a:t>
            </a:r>
            <a:endParaRPr lang="en-US" altLang="zh-CN" sz="4000" dirty="0" smtClean="0"/>
          </a:p>
          <a:p>
            <a:pPr marL="914400" lvl="2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6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2. </a:t>
            </a:r>
            <a:r>
              <a:rPr lang="zh-CN" altLang="en-US" dirty="0" smtClean="0">
                <a:latin typeface="+mn-ea"/>
                <a:ea typeface="+mn-ea"/>
              </a:rPr>
              <a:t>世</a:t>
            </a:r>
            <a:r>
              <a:rPr lang="zh-CN" altLang="en-US" dirty="0">
                <a:latin typeface="+mn-ea"/>
                <a:ea typeface="+mn-ea"/>
              </a:rPr>
              <a:t>界是我们的寄居客旅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871"/>
            <a:ext cx="7886700" cy="49970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认识客旅、寄居才不追随世界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世界和其上的情欲都要过去，惟独遵行神旨意的，是永远常存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翰一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2:17</a:t>
            </a:r>
            <a:endParaRPr lang="en-US" altLang="zh-CN" sz="5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认识客旅、寄居才向往美好家乡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53F-B7A6-45D1-A60E-0A0E3E94A16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1549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FangSong</vt:lpstr>
      <vt:lpstr>KaiTi</vt:lpstr>
      <vt:lpstr>新細明體</vt:lpstr>
      <vt:lpstr>SimSun</vt:lpstr>
      <vt:lpstr>Arial</vt:lpstr>
      <vt:lpstr>Calibri</vt:lpstr>
      <vt:lpstr>Calibri Light</vt:lpstr>
      <vt:lpstr>Times New Roman</vt:lpstr>
      <vt:lpstr>Wingdings</vt:lpstr>
      <vt:lpstr>Office Theme</vt:lpstr>
      <vt:lpstr>更  美  的  </vt:lpstr>
      <vt:lpstr>引言</vt:lpstr>
      <vt:lpstr>PowerPoint Presentation</vt:lpstr>
      <vt:lpstr>PowerPoint Presentation</vt:lpstr>
      <vt:lpstr>经文解析</vt:lpstr>
      <vt:lpstr>1. 家乡是我们的生命所系</vt:lpstr>
      <vt:lpstr>1. 家乡是我们的毕生追求</vt:lpstr>
      <vt:lpstr>2. 世界是我们的寄居客旅</vt:lpstr>
      <vt:lpstr>2. 世界是我们的寄居客旅</vt:lpstr>
      <vt:lpstr>3. 更美的家乡在永恒天国</vt:lpstr>
      <vt:lpstr>3. 更美的家乡在永恒天国</vt:lpstr>
      <vt:lpstr>3. 更美的家乡在永恒天国</vt:lpstr>
      <vt:lpstr>3. 更美的家乡在永恒天国</vt:lpstr>
      <vt:lpstr>3. 更美的家乡在永恒天国</vt:lpstr>
      <vt:lpstr>3. 更美的家乡在永恒天国</vt:lpstr>
      <vt:lpstr>4. 更美的家乡靠信心进入</vt:lpstr>
      <vt:lpstr>4. 更美的家乡靠信心进入</vt:lpstr>
      <vt:lpstr>结语</vt:lpstr>
      <vt:lpstr>  圣    餐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更美的家乡</dc:title>
  <dc:creator>Don Li</dc:creator>
  <cp:lastModifiedBy>Don Li</cp:lastModifiedBy>
  <cp:revision>40</cp:revision>
  <dcterms:created xsi:type="dcterms:W3CDTF">2018-06-04T10:48:45Z</dcterms:created>
  <dcterms:modified xsi:type="dcterms:W3CDTF">2018-06-27T17:54:50Z</dcterms:modified>
</cp:coreProperties>
</file>