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
  </p:handoutMasterIdLst>
  <p:sldIdLst>
    <p:sldId id="256" r:id="rId2"/>
    <p:sldId id="259" r:id="rId3"/>
    <p:sldId id="257" r:id="rId4"/>
    <p:sldId id="258"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716" autoAdjust="0"/>
  </p:normalViewPr>
  <p:slideViewPr>
    <p:cSldViewPr>
      <p:cViewPr varScale="1">
        <p:scale>
          <a:sx n="81" d="100"/>
          <a:sy n="81" d="100"/>
        </p:scale>
        <p:origin x="-1498"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CD5C7CA-9AC9-4979-91F9-F7AD70C511ED}" type="datetimeFigureOut">
              <a:rPr lang="en-CA" smtClean="0"/>
              <a:t>08/07/2018</a:t>
            </a:fld>
            <a:endParaRPr lang="en-CA"/>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CA"/>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CEEB0FB8-6F04-4821-9B8E-864FC50D4148}" type="slidenum">
              <a:rPr lang="en-CA" smtClean="0"/>
              <a:t>‹#›</a:t>
            </a:fld>
            <a:endParaRPr lang="en-CA"/>
          </a:p>
        </p:txBody>
      </p:sp>
    </p:spTree>
    <p:extLst>
      <p:ext uri="{BB962C8B-B14F-4D97-AF65-F5344CB8AC3E}">
        <p14:creationId xmlns:p14="http://schemas.microsoft.com/office/powerpoint/2010/main" val="374262387"/>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82846DC0-9817-4709-912B-ECD194223A81}" type="datetimeFigureOut">
              <a:rPr lang="en-CA" smtClean="0"/>
              <a:t>08/07/2018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2809900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2846DC0-9817-4709-912B-ECD194223A81}" type="datetimeFigureOut">
              <a:rPr lang="en-CA" smtClean="0"/>
              <a:t>08/07/2018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2662351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2846DC0-9817-4709-912B-ECD194223A81}" type="datetimeFigureOut">
              <a:rPr lang="en-CA" smtClean="0"/>
              <a:t>08/07/2018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97291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82846DC0-9817-4709-912B-ECD194223A81}" type="datetimeFigureOut">
              <a:rPr lang="en-CA" smtClean="0"/>
              <a:t>08/07/2018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1769544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846DC0-9817-4709-912B-ECD194223A81}" type="datetimeFigureOut">
              <a:rPr lang="en-CA" smtClean="0"/>
              <a:t>08/07/2018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3891830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82846DC0-9817-4709-912B-ECD194223A81}" type="datetimeFigureOut">
              <a:rPr lang="en-CA" smtClean="0"/>
              <a:t>08/07/2018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18485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82846DC0-9817-4709-912B-ECD194223A81}" type="datetimeFigureOut">
              <a:rPr lang="en-CA" smtClean="0"/>
              <a:t>08/07/2018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16949102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82846DC0-9817-4709-912B-ECD194223A81}" type="datetimeFigureOut">
              <a:rPr lang="en-CA" smtClean="0"/>
              <a:t>08/07/2018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184560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846DC0-9817-4709-912B-ECD194223A81}" type="datetimeFigureOut">
              <a:rPr lang="en-CA" smtClean="0"/>
              <a:t>08/07/2018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880110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46DC0-9817-4709-912B-ECD194223A81}" type="datetimeFigureOut">
              <a:rPr lang="en-CA" smtClean="0"/>
              <a:t>08/07/2018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404149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846DC0-9817-4709-912B-ECD194223A81}" type="datetimeFigureOut">
              <a:rPr lang="en-CA" smtClean="0"/>
              <a:t>08/07/2018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C98CD0C-4FF4-475C-9EEC-732CF0632012}" type="slidenum">
              <a:rPr lang="en-CA" smtClean="0"/>
              <a:t>‹#›</a:t>
            </a:fld>
            <a:endParaRPr lang="en-CA"/>
          </a:p>
        </p:txBody>
      </p:sp>
    </p:spTree>
    <p:extLst>
      <p:ext uri="{BB962C8B-B14F-4D97-AF65-F5344CB8AC3E}">
        <p14:creationId xmlns:p14="http://schemas.microsoft.com/office/powerpoint/2010/main" val="206416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846DC0-9817-4709-912B-ECD194223A81}" type="datetimeFigureOut">
              <a:rPr lang="en-CA" smtClean="0"/>
              <a:t>08/07/2018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98CD0C-4FF4-475C-9EEC-732CF0632012}" type="slidenum">
              <a:rPr lang="en-CA" smtClean="0"/>
              <a:t>‹#›</a:t>
            </a:fld>
            <a:endParaRPr lang="en-CA"/>
          </a:p>
        </p:txBody>
      </p:sp>
    </p:spTree>
    <p:extLst>
      <p:ext uri="{BB962C8B-B14F-4D97-AF65-F5344CB8AC3E}">
        <p14:creationId xmlns:p14="http://schemas.microsoft.com/office/powerpoint/2010/main" val="1568400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biblegateway.com/passage/?search=John+1&amp;version=NIV"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7460" y="3284984"/>
            <a:ext cx="7902972" cy="3024336"/>
          </a:xfrm>
        </p:spPr>
        <p:txBody>
          <a:bodyPr>
            <a:noAutofit/>
          </a:bodyPr>
          <a:lstStyle/>
          <a:p>
            <a:pPr algn="l"/>
            <a:r>
              <a:rPr lang="en-CA" sz="2100" dirty="0">
                <a:solidFill>
                  <a:schemeClr val="bg2">
                    <a:lumMod val="25000"/>
                  </a:schemeClr>
                </a:solidFill>
              </a:rPr>
              <a:t>In the beginning was the Word, and the Word was with God, and the Word was God. </a:t>
            </a:r>
            <a:r>
              <a:rPr lang="en-CA" sz="2100" b="1" baseline="30000" dirty="0">
                <a:solidFill>
                  <a:schemeClr val="bg2">
                    <a:lumMod val="25000"/>
                  </a:schemeClr>
                </a:solidFill>
              </a:rPr>
              <a:t>2 </a:t>
            </a:r>
            <a:r>
              <a:rPr lang="en-CA" sz="2100" dirty="0">
                <a:solidFill>
                  <a:schemeClr val="bg2">
                    <a:lumMod val="25000"/>
                  </a:schemeClr>
                </a:solidFill>
              </a:rPr>
              <a:t>He was with God in the beginning. </a:t>
            </a:r>
            <a:r>
              <a:rPr lang="en-CA" sz="2100" b="1" baseline="30000" dirty="0">
                <a:solidFill>
                  <a:schemeClr val="bg2">
                    <a:lumMod val="25000"/>
                  </a:schemeClr>
                </a:solidFill>
              </a:rPr>
              <a:t>3 </a:t>
            </a:r>
            <a:r>
              <a:rPr lang="en-CA" sz="2100" dirty="0">
                <a:solidFill>
                  <a:schemeClr val="bg2">
                    <a:lumMod val="25000"/>
                  </a:schemeClr>
                </a:solidFill>
              </a:rPr>
              <a:t>Through him all things were made; without him nothing was made that has been made. </a:t>
            </a:r>
            <a:r>
              <a:rPr lang="en-CA" sz="2100" b="1" baseline="30000" dirty="0">
                <a:solidFill>
                  <a:schemeClr val="bg2">
                    <a:lumMod val="25000"/>
                  </a:schemeClr>
                </a:solidFill>
              </a:rPr>
              <a:t>4 </a:t>
            </a:r>
            <a:r>
              <a:rPr lang="en-CA" sz="2100" dirty="0">
                <a:solidFill>
                  <a:schemeClr val="bg2">
                    <a:lumMod val="25000"/>
                  </a:schemeClr>
                </a:solidFill>
              </a:rPr>
              <a:t>In him was life, and that life was the light of all mankind. </a:t>
            </a:r>
            <a:r>
              <a:rPr lang="en-CA" sz="2100" b="1" baseline="30000" dirty="0">
                <a:solidFill>
                  <a:schemeClr val="bg2">
                    <a:lumMod val="25000"/>
                  </a:schemeClr>
                </a:solidFill>
              </a:rPr>
              <a:t>5 </a:t>
            </a:r>
            <a:r>
              <a:rPr lang="en-CA" sz="2100" dirty="0">
                <a:solidFill>
                  <a:schemeClr val="bg2">
                    <a:lumMod val="25000"/>
                  </a:schemeClr>
                </a:solidFill>
              </a:rPr>
              <a:t>The light shines in the darkness, and the darkness has not overcome</a:t>
            </a:r>
            <a:r>
              <a:rPr lang="en-CA" sz="2100" baseline="30000" dirty="0">
                <a:solidFill>
                  <a:schemeClr val="bg2">
                    <a:lumMod val="25000"/>
                  </a:schemeClr>
                </a:solidFill>
              </a:rPr>
              <a:t>[</a:t>
            </a:r>
            <a:r>
              <a:rPr lang="en-CA" sz="2100" baseline="30000" dirty="0">
                <a:solidFill>
                  <a:schemeClr val="bg2">
                    <a:lumMod val="25000"/>
                  </a:schemeClr>
                </a:solidFill>
                <a:hlinkClick r:id="rId2" tooltip="See footnote a"/>
              </a:rPr>
              <a:t>a</a:t>
            </a:r>
            <a:r>
              <a:rPr lang="en-CA" sz="2100" baseline="30000" dirty="0">
                <a:solidFill>
                  <a:schemeClr val="bg2">
                    <a:lumMod val="25000"/>
                  </a:schemeClr>
                </a:solidFill>
              </a:rPr>
              <a:t>]</a:t>
            </a:r>
            <a:r>
              <a:rPr lang="en-CA" sz="2100" dirty="0">
                <a:solidFill>
                  <a:schemeClr val="bg2">
                    <a:lumMod val="25000"/>
                  </a:schemeClr>
                </a:solidFill>
              </a:rPr>
              <a:t> </a:t>
            </a:r>
            <a:r>
              <a:rPr lang="en-CA" sz="2100" dirty="0" smtClean="0">
                <a:solidFill>
                  <a:schemeClr val="bg2">
                    <a:lumMod val="25000"/>
                  </a:schemeClr>
                </a:solidFill>
              </a:rPr>
              <a:t>it.</a:t>
            </a:r>
            <a:r>
              <a:rPr lang="en-CA" sz="2100" b="1" baseline="30000" dirty="0" smtClean="0">
                <a:solidFill>
                  <a:schemeClr val="bg2">
                    <a:lumMod val="25000"/>
                  </a:schemeClr>
                </a:solidFill>
              </a:rPr>
              <a:t>6</a:t>
            </a:r>
            <a:r>
              <a:rPr lang="en-CA" sz="2100" b="1" baseline="30000" dirty="0">
                <a:solidFill>
                  <a:schemeClr val="bg2">
                    <a:lumMod val="25000"/>
                  </a:schemeClr>
                </a:solidFill>
              </a:rPr>
              <a:t> </a:t>
            </a:r>
            <a:r>
              <a:rPr lang="en-CA" sz="2100" dirty="0">
                <a:solidFill>
                  <a:schemeClr val="bg2">
                    <a:lumMod val="25000"/>
                  </a:schemeClr>
                </a:solidFill>
              </a:rPr>
              <a:t>There was a man sent from God whose name was John. </a:t>
            </a:r>
            <a:r>
              <a:rPr lang="en-CA" sz="2100" b="1" baseline="30000" dirty="0">
                <a:solidFill>
                  <a:schemeClr val="bg2">
                    <a:lumMod val="25000"/>
                  </a:schemeClr>
                </a:solidFill>
              </a:rPr>
              <a:t>7 </a:t>
            </a:r>
            <a:r>
              <a:rPr lang="en-CA" sz="2100" dirty="0">
                <a:solidFill>
                  <a:schemeClr val="bg2">
                    <a:lumMod val="25000"/>
                  </a:schemeClr>
                </a:solidFill>
              </a:rPr>
              <a:t>He came as a witness to testify concerning that light, so that through him all might believe. </a:t>
            </a:r>
            <a:r>
              <a:rPr lang="en-CA" sz="2100" b="1" baseline="30000" dirty="0">
                <a:solidFill>
                  <a:schemeClr val="bg2">
                    <a:lumMod val="25000"/>
                  </a:schemeClr>
                </a:solidFill>
              </a:rPr>
              <a:t>8 </a:t>
            </a:r>
            <a:r>
              <a:rPr lang="en-CA" sz="2100" dirty="0">
                <a:solidFill>
                  <a:schemeClr val="bg2">
                    <a:lumMod val="25000"/>
                  </a:schemeClr>
                </a:solidFill>
              </a:rPr>
              <a:t>He himself was not the light; he came only as a witness to the </a:t>
            </a:r>
            <a:r>
              <a:rPr lang="en-CA" sz="2100" dirty="0" smtClean="0">
                <a:solidFill>
                  <a:schemeClr val="bg2">
                    <a:lumMod val="25000"/>
                  </a:schemeClr>
                </a:solidFill>
              </a:rPr>
              <a:t>light.</a:t>
            </a:r>
            <a:endParaRPr lang="en-CA" sz="2100" dirty="0"/>
          </a:p>
        </p:txBody>
      </p:sp>
      <p:sp>
        <p:nvSpPr>
          <p:cNvPr id="5" name="Subtitle 2"/>
          <p:cNvSpPr txBox="1">
            <a:spLocks/>
          </p:cNvSpPr>
          <p:nvPr/>
        </p:nvSpPr>
        <p:spPr>
          <a:xfrm>
            <a:off x="539552" y="260648"/>
            <a:ext cx="7992888" cy="3672408"/>
          </a:xfrm>
          <a:prstGeom prst="rect">
            <a:avLst/>
          </a:prstGeom>
        </p:spPr>
        <p:txBody>
          <a:bodyPr vert="horz" lIns="91440" tIns="45720" rIns="91440" bIns="45720" rtlCol="0">
            <a:normAutofit fontScale="400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CA" sz="7200" dirty="0">
                <a:solidFill>
                  <a:schemeClr val="tx1"/>
                </a:solidFill>
              </a:rPr>
              <a:t>God Comes to Us </a:t>
            </a:r>
            <a:r>
              <a:rPr lang="zh-CN" altLang="en-US" sz="7200" dirty="0">
                <a:solidFill>
                  <a:schemeClr val="tx1"/>
                </a:solidFill>
              </a:rPr>
              <a:t>神来到我们中间 </a:t>
            </a:r>
            <a:endParaRPr lang="en-CA" sz="7200" dirty="0" smtClean="0">
              <a:solidFill>
                <a:schemeClr val="tx1"/>
              </a:solidFill>
            </a:endParaRPr>
          </a:p>
          <a:p>
            <a:r>
              <a:rPr lang="en-CA" sz="7200" dirty="0" smtClean="0">
                <a:solidFill>
                  <a:schemeClr val="tx1"/>
                </a:solidFill>
              </a:rPr>
              <a:t>John </a:t>
            </a:r>
            <a:r>
              <a:rPr lang="zh-CN" altLang="en-US" sz="7200" dirty="0" smtClean="0">
                <a:solidFill>
                  <a:schemeClr val="tx1"/>
                </a:solidFill>
              </a:rPr>
              <a:t>约</a:t>
            </a:r>
            <a:r>
              <a:rPr lang="zh-CN" altLang="en-US" sz="7200" dirty="0">
                <a:solidFill>
                  <a:schemeClr val="tx1"/>
                </a:solidFill>
              </a:rPr>
              <a:t>翰福</a:t>
            </a:r>
            <a:r>
              <a:rPr lang="zh-CN" altLang="en-US" sz="7200" dirty="0" smtClean="0">
                <a:solidFill>
                  <a:schemeClr val="tx1"/>
                </a:solidFill>
              </a:rPr>
              <a:t>音 </a:t>
            </a:r>
            <a:r>
              <a:rPr lang="en-CA" sz="7200" dirty="0" smtClean="0">
                <a:solidFill>
                  <a:schemeClr val="tx1"/>
                </a:solidFill>
              </a:rPr>
              <a:t>1:1-14</a:t>
            </a:r>
            <a:endParaRPr lang="en-CA" sz="7200" dirty="0">
              <a:solidFill>
                <a:schemeClr val="tx1"/>
              </a:solidFill>
            </a:endParaRPr>
          </a:p>
          <a:p>
            <a:pPr algn="l"/>
            <a:endParaRPr lang="en-CA" sz="4800" dirty="0" smtClean="0">
              <a:solidFill>
                <a:schemeClr val="tx1"/>
              </a:solidFill>
            </a:endParaRPr>
          </a:p>
          <a:p>
            <a:pPr algn="l"/>
            <a:r>
              <a:rPr lang="en-US" altLang="zh-CN" sz="5300" dirty="0" smtClean="0">
                <a:solidFill>
                  <a:schemeClr val="tx1"/>
                </a:solidFill>
              </a:rPr>
              <a:t>1  </a:t>
            </a:r>
            <a:r>
              <a:rPr lang="zh-CN" altLang="en-US" sz="5300" dirty="0" smtClean="0">
                <a:solidFill>
                  <a:schemeClr val="tx1"/>
                </a:solidFill>
              </a:rPr>
              <a:t>太 初 有 道 ， 道 与 神 同 在 ， 道 就 是 神 。</a:t>
            </a:r>
            <a:r>
              <a:rPr lang="en-US" altLang="zh-CN" sz="5300" dirty="0" smtClean="0">
                <a:solidFill>
                  <a:schemeClr val="tx1"/>
                </a:solidFill>
              </a:rPr>
              <a:t>2  </a:t>
            </a:r>
            <a:r>
              <a:rPr lang="zh-CN" altLang="en-US" sz="5300" dirty="0" smtClean="0">
                <a:solidFill>
                  <a:schemeClr val="tx1"/>
                </a:solidFill>
              </a:rPr>
              <a:t>这 道 太 初 与 神 同 在 。</a:t>
            </a:r>
            <a:r>
              <a:rPr lang="en-US" altLang="zh-CN" sz="5300" dirty="0" smtClean="0">
                <a:solidFill>
                  <a:schemeClr val="tx1"/>
                </a:solidFill>
              </a:rPr>
              <a:t>3 </a:t>
            </a:r>
            <a:r>
              <a:rPr lang="zh-CN" altLang="en-US" sz="5300" dirty="0" smtClean="0">
                <a:solidFill>
                  <a:schemeClr val="tx1"/>
                </a:solidFill>
              </a:rPr>
              <a:t>万 物 是 借 着 他 造 的 。 凡 被 造 的 ， 没 有 一 样 不 是 借 着 他 造 的 。</a:t>
            </a:r>
            <a:r>
              <a:rPr lang="en-US" altLang="zh-CN" sz="5300" dirty="0" smtClean="0">
                <a:solidFill>
                  <a:schemeClr val="tx1"/>
                </a:solidFill>
              </a:rPr>
              <a:t>4  </a:t>
            </a:r>
            <a:r>
              <a:rPr lang="zh-CN" altLang="en-US" sz="5300" dirty="0" smtClean="0">
                <a:solidFill>
                  <a:schemeClr val="tx1"/>
                </a:solidFill>
              </a:rPr>
              <a:t>生 命 在 他 里 头 。 这 生 命 就 是 人 的 光 。</a:t>
            </a:r>
            <a:r>
              <a:rPr lang="en-US" altLang="zh-CN" sz="5300" dirty="0" smtClean="0">
                <a:solidFill>
                  <a:schemeClr val="tx1"/>
                </a:solidFill>
              </a:rPr>
              <a:t>5  </a:t>
            </a:r>
            <a:r>
              <a:rPr lang="zh-CN" altLang="en-US" sz="5300" dirty="0" smtClean="0">
                <a:solidFill>
                  <a:schemeClr val="tx1"/>
                </a:solidFill>
              </a:rPr>
              <a:t>光 照 在 黑 暗 里 ， 黑 暗 却 不 接 受 光 。</a:t>
            </a:r>
            <a:r>
              <a:rPr lang="en-US" altLang="zh-CN" sz="5300" dirty="0" smtClean="0">
                <a:solidFill>
                  <a:schemeClr val="tx1"/>
                </a:solidFill>
              </a:rPr>
              <a:t>6  </a:t>
            </a:r>
            <a:r>
              <a:rPr lang="zh-CN" altLang="en-US" sz="5300" dirty="0" smtClean="0">
                <a:solidFill>
                  <a:schemeClr val="tx1"/>
                </a:solidFill>
              </a:rPr>
              <a:t>有 一 个 人 ， 是 从 神 那 里 差 来 的 ， 名 叫 约 翰 。</a:t>
            </a:r>
            <a:r>
              <a:rPr lang="en-US" altLang="zh-CN" sz="5300" dirty="0" smtClean="0">
                <a:solidFill>
                  <a:schemeClr val="tx1"/>
                </a:solidFill>
              </a:rPr>
              <a:t>7  </a:t>
            </a:r>
            <a:r>
              <a:rPr lang="zh-CN" altLang="en-US" sz="5300" dirty="0" smtClean="0">
                <a:solidFill>
                  <a:schemeClr val="tx1"/>
                </a:solidFill>
              </a:rPr>
              <a:t>这 人 来 ， 为 要 作 见 证 ， 就 是 为 光 作 见 证 ， 叫 众 人 因 他 可 以 信 。</a:t>
            </a:r>
            <a:r>
              <a:rPr lang="en-US" altLang="zh-CN" sz="5300" dirty="0" smtClean="0">
                <a:solidFill>
                  <a:schemeClr val="tx1"/>
                </a:solidFill>
              </a:rPr>
              <a:t>8  </a:t>
            </a:r>
            <a:r>
              <a:rPr lang="zh-CN" altLang="en-US" sz="5300" dirty="0" smtClean="0">
                <a:solidFill>
                  <a:schemeClr val="tx1"/>
                </a:solidFill>
              </a:rPr>
              <a:t>他 不 是 那 光 ， 乃 是 要 为 光 作 见 证 </a:t>
            </a:r>
            <a:r>
              <a:rPr lang="zh-CN" altLang="en-US" sz="5300" dirty="0" smtClean="0">
                <a:solidFill>
                  <a:schemeClr val="tx1"/>
                </a:solidFill>
              </a:rPr>
              <a:t>。</a:t>
            </a:r>
            <a:endParaRPr lang="en-CA" sz="5300" dirty="0">
              <a:solidFill>
                <a:schemeClr val="tx1"/>
              </a:solidFill>
            </a:endParaRPr>
          </a:p>
        </p:txBody>
      </p:sp>
    </p:spTree>
    <p:extLst>
      <p:ext uri="{BB962C8B-B14F-4D97-AF65-F5344CB8AC3E}">
        <p14:creationId xmlns:p14="http://schemas.microsoft.com/office/powerpoint/2010/main" val="951992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5536" y="383977"/>
            <a:ext cx="8424936" cy="3159839"/>
          </a:xfrm>
          <a:prstGeom prst="rect">
            <a:avLst/>
          </a:prstGeom>
          <a:noFill/>
        </p:spPr>
        <p:txBody>
          <a:bodyPr wrap="square" rtlCol="0">
            <a:spAutoFit/>
          </a:bodyPr>
          <a:lstStyle/>
          <a:p>
            <a:pPr algn="ctr">
              <a:spcAft>
                <a:spcPts val="800"/>
              </a:spcAft>
            </a:pPr>
            <a:r>
              <a:rPr lang="en-CA" sz="2100" b="1" dirty="0" smtClean="0"/>
              <a:t>John </a:t>
            </a:r>
            <a:r>
              <a:rPr lang="zh-CN" altLang="en-US" sz="2100" b="1" dirty="0"/>
              <a:t>约翰福音 </a:t>
            </a:r>
            <a:r>
              <a:rPr lang="en-CA" sz="2100" b="1" dirty="0" smtClean="0"/>
              <a:t>1:1-14</a:t>
            </a:r>
            <a:endParaRPr lang="en-CA" sz="2100" b="1" dirty="0"/>
          </a:p>
          <a:p>
            <a:pPr>
              <a:spcAft>
                <a:spcPts val="800"/>
              </a:spcAft>
            </a:pPr>
            <a:r>
              <a:rPr lang="en-US" altLang="zh-CN" sz="2100" dirty="0" smtClean="0"/>
              <a:t>9  </a:t>
            </a:r>
            <a:r>
              <a:rPr lang="zh-CN" altLang="en-US" sz="2100" dirty="0"/>
              <a:t>那 光 是 真 光 ， 照 亮 一 切 生 在 世 上 的 人 。</a:t>
            </a:r>
            <a:r>
              <a:rPr lang="en-US" altLang="zh-CN" sz="2100" dirty="0"/>
              <a:t>10 </a:t>
            </a:r>
            <a:r>
              <a:rPr lang="zh-CN" altLang="en-US" sz="2100" dirty="0"/>
              <a:t>他 在 世 界 ， 世 界 也 是 借 着 他 造 的 ， 世 界 却 不 认 识 他 。</a:t>
            </a:r>
            <a:r>
              <a:rPr lang="en-US" altLang="zh-CN" sz="2100" dirty="0"/>
              <a:t>11 </a:t>
            </a:r>
            <a:r>
              <a:rPr lang="zh-CN" altLang="en-US" sz="2100" dirty="0"/>
              <a:t>他 到 自 己 的 地 方 来 ， 自 己 的 人 倒 不 接 待 他 。</a:t>
            </a:r>
            <a:r>
              <a:rPr lang="en-US" altLang="zh-CN" sz="2100" dirty="0"/>
              <a:t>12 </a:t>
            </a:r>
            <a:r>
              <a:rPr lang="zh-CN" altLang="en-US" sz="2100" dirty="0"/>
              <a:t>凡 接 待 他 的 ， 就 是 信 他 名 的 人 ， 他 就 赐 他 们 权 柄 ， 作 神 的 儿 女 。</a:t>
            </a:r>
            <a:r>
              <a:rPr lang="en-US" altLang="zh-CN" sz="2100" dirty="0"/>
              <a:t>13 </a:t>
            </a:r>
            <a:r>
              <a:rPr lang="zh-CN" altLang="en-US" sz="2100" dirty="0"/>
              <a:t>这 等 人 不 是 从 血 气 生 的 ， 不 是 从 情 欲 生 的 ， 也 不 是 从 人 意 生 的 ， 乃 是 从 神 生 的 。</a:t>
            </a:r>
            <a:r>
              <a:rPr lang="en-US" altLang="zh-CN" sz="2100" dirty="0"/>
              <a:t>14 </a:t>
            </a:r>
            <a:r>
              <a:rPr lang="zh-CN" altLang="en-US" sz="2100" dirty="0"/>
              <a:t>道 成 了 肉 身 住 在 我 们 中 间 ， 充 充 满 满 的 有 恩 典 有 真 理 。 我 们 也 见 过 他 的 荣 光 ， 正 是 父 独 生 子 的 荣 光 </a:t>
            </a:r>
            <a:r>
              <a:rPr lang="zh-CN" altLang="en-US" sz="2100" dirty="0" smtClean="0"/>
              <a:t>。</a:t>
            </a:r>
            <a:endParaRPr lang="en-CA" sz="2100" dirty="0"/>
          </a:p>
          <a:p>
            <a:endParaRPr lang="en-US" dirty="0"/>
          </a:p>
        </p:txBody>
      </p:sp>
      <p:sp>
        <p:nvSpPr>
          <p:cNvPr id="3" name="TextBox 2"/>
          <p:cNvSpPr txBox="1"/>
          <p:nvPr/>
        </p:nvSpPr>
        <p:spPr>
          <a:xfrm>
            <a:off x="506044" y="3212976"/>
            <a:ext cx="8098404" cy="3277820"/>
          </a:xfrm>
          <a:prstGeom prst="rect">
            <a:avLst/>
          </a:prstGeom>
          <a:noFill/>
        </p:spPr>
        <p:txBody>
          <a:bodyPr wrap="square" rtlCol="0">
            <a:spAutoFit/>
          </a:bodyPr>
          <a:lstStyle/>
          <a:p>
            <a:r>
              <a:rPr lang="en-CA" sz="2100" b="1" baseline="30000" dirty="0">
                <a:solidFill>
                  <a:schemeClr val="bg2">
                    <a:lumMod val="25000"/>
                  </a:schemeClr>
                </a:solidFill>
              </a:rPr>
              <a:t>9 </a:t>
            </a:r>
            <a:r>
              <a:rPr lang="en-CA" sz="2100" dirty="0">
                <a:solidFill>
                  <a:schemeClr val="bg2">
                    <a:lumMod val="25000"/>
                  </a:schemeClr>
                </a:solidFill>
              </a:rPr>
              <a:t>The true light that gives light to everyone was coming into the world. </a:t>
            </a:r>
            <a:r>
              <a:rPr lang="en-CA" sz="2100" b="1" baseline="30000" dirty="0">
                <a:solidFill>
                  <a:schemeClr val="bg2">
                    <a:lumMod val="25000"/>
                  </a:schemeClr>
                </a:solidFill>
              </a:rPr>
              <a:t>10 </a:t>
            </a:r>
            <a:r>
              <a:rPr lang="en-CA" sz="2100" dirty="0">
                <a:solidFill>
                  <a:schemeClr val="bg2">
                    <a:lumMod val="25000"/>
                  </a:schemeClr>
                </a:solidFill>
              </a:rPr>
              <a:t>He was in the world, and though the world was made through him, the world did not recognize him. </a:t>
            </a:r>
            <a:r>
              <a:rPr lang="en-CA" sz="2100" b="1" baseline="30000" dirty="0">
                <a:solidFill>
                  <a:schemeClr val="bg2">
                    <a:lumMod val="25000"/>
                  </a:schemeClr>
                </a:solidFill>
              </a:rPr>
              <a:t>11 </a:t>
            </a:r>
            <a:r>
              <a:rPr lang="en-CA" sz="2100" dirty="0">
                <a:solidFill>
                  <a:schemeClr val="bg2">
                    <a:lumMod val="25000"/>
                  </a:schemeClr>
                </a:solidFill>
              </a:rPr>
              <a:t>He came to that which was his own, but his own did not receive him. </a:t>
            </a:r>
            <a:r>
              <a:rPr lang="en-CA" sz="2100" b="1" baseline="30000" dirty="0">
                <a:solidFill>
                  <a:schemeClr val="bg2">
                    <a:lumMod val="25000"/>
                  </a:schemeClr>
                </a:solidFill>
              </a:rPr>
              <a:t>12 </a:t>
            </a:r>
            <a:r>
              <a:rPr lang="en-CA" sz="2100" dirty="0">
                <a:solidFill>
                  <a:schemeClr val="bg2">
                    <a:lumMod val="25000"/>
                  </a:schemeClr>
                </a:solidFill>
              </a:rPr>
              <a:t>Yet to all who did receive him, to those who believed in his name, he gave the right to become children of God— </a:t>
            </a:r>
            <a:r>
              <a:rPr lang="en-CA" sz="2100" b="1" baseline="30000" dirty="0">
                <a:solidFill>
                  <a:schemeClr val="bg2">
                    <a:lumMod val="25000"/>
                  </a:schemeClr>
                </a:solidFill>
              </a:rPr>
              <a:t>13 </a:t>
            </a:r>
            <a:r>
              <a:rPr lang="en-CA" sz="2100" dirty="0">
                <a:solidFill>
                  <a:schemeClr val="bg2">
                    <a:lumMod val="25000"/>
                  </a:schemeClr>
                </a:solidFill>
              </a:rPr>
              <a:t>children born not of natural descent, nor of human decision or a husband’s will, but born of God.</a:t>
            </a:r>
            <a:r>
              <a:rPr lang="en-CA" sz="2100" b="1" baseline="30000" dirty="0">
                <a:solidFill>
                  <a:schemeClr val="bg2">
                    <a:lumMod val="25000"/>
                  </a:schemeClr>
                </a:solidFill>
              </a:rPr>
              <a:t>14 </a:t>
            </a:r>
            <a:r>
              <a:rPr lang="en-CA" sz="2100" dirty="0">
                <a:solidFill>
                  <a:schemeClr val="bg2">
                    <a:lumMod val="25000"/>
                  </a:schemeClr>
                </a:solidFill>
              </a:rPr>
              <a:t>The Word became flesh and made his dwelling among us. We have seen his glory, the glory of the one and only Son, who came from the Father, full of grace and truth.</a:t>
            </a:r>
          </a:p>
          <a:p>
            <a:endParaRPr lang="en-US" dirty="0"/>
          </a:p>
        </p:txBody>
      </p:sp>
    </p:spTree>
    <p:extLst>
      <p:ext uri="{BB962C8B-B14F-4D97-AF65-F5344CB8AC3E}">
        <p14:creationId xmlns:p14="http://schemas.microsoft.com/office/powerpoint/2010/main" val="30190825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548680"/>
            <a:ext cx="7992888" cy="6017032"/>
          </a:xfrm>
          <a:prstGeom prst="rect">
            <a:avLst/>
          </a:prstGeom>
        </p:spPr>
        <p:txBody>
          <a:bodyPr wrap="square">
            <a:spAutoFit/>
          </a:bodyPr>
          <a:lstStyle/>
          <a:p>
            <a:r>
              <a:rPr lang="en-CA" sz="2000" dirty="0"/>
              <a:t>1.  </a:t>
            </a:r>
            <a:r>
              <a:rPr lang="zh-CN" altLang="en-US" sz="2000" dirty="0"/>
              <a:t>耶</a:t>
            </a:r>
            <a:r>
              <a:rPr lang="zh-CN" altLang="en-US" sz="2000" dirty="0" smtClean="0"/>
              <a:t>稣完全是神  </a:t>
            </a:r>
            <a:r>
              <a:rPr lang="en-CA" sz="2000" dirty="0" smtClean="0"/>
              <a:t>Jesus </a:t>
            </a:r>
            <a:r>
              <a:rPr lang="en-CA" sz="2000" dirty="0"/>
              <a:t>is fully God.  </a:t>
            </a:r>
            <a:r>
              <a:rPr lang="en-CA" sz="2000" dirty="0" smtClean="0"/>
              <a:t>( 1-5</a:t>
            </a:r>
            <a:r>
              <a:rPr lang="zh-CN" altLang="en-US" sz="2000" dirty="0" smtClean="0"/>
              <a:t>节</a:t>
            </a:r>
            <a:r>
              <a:rPr lang="en-CA" sz="2000" dirty="0" smtClean="0"/>
              <a:t>)</a:t>
            </a:r>
          </a:p>
          <a:p>
            <a:pPr lvl="1">
              <a:spcBef>
                <a:spcPts val="600"/>
              </a:spcBef>
            </a:pPr>
            <a:r>
              <a:rPr lang="en-CA" sz="2000" dirty="0" smtClean="0"/>
              <a:t>a</a:t>
            </a:r>
            <a:r>
              <a:rPr lang="en-CA" sz="2000" dirty="0"/>
              <a:t>. </a:t>
            </a:r>
            <a:r>
              <a:rPr lang="zh-CN" altLang="en-US" sz="2000" dirty="0" smtClean="0"/>
              <a:t>耶稣在他出生前就已经存在　</a:t>
            </a:r>
            <a:r>
              <a:rPr lang="en-CA" sz="2000" dirty="0" smtClean="0"/>
              <a:t>Jesus </a:t>
            </a:r>
            <a:r>
              <a:rPr lang="en-CA" sz="2000" dirty="0"/>
              <a:t>existed before He was born.</a:t>
            </a:r>
          </a:p>
          <a:p>
            <a:pPr lvl="1">
              <a:spcBef>
                <a:spcPts val="600"/>
              </a:spcBef>
            </a:pPr>
            <a:r>
              <a:rPr lang="en-CA" sz="2000" dirty="0"/>
              <a:t>b. </a:t>
            </a:r>
            <a:r>
              <a:rPr lang="zh-CN" altLang="en-US" sz="2000" dirty="0" smtClean="0"/>
              <a:t>耶稣与神同在　</a:t>
            </a:r>
            <a:r>
              <a:rPr lang="en-CA" sz="2000" dirty="0" smtClean="0"/>
              <a:t>Jesus </a:t>
            </a:r>
            <a:r>
              <a:rPr lang="en-CA" sz="2000" dirty="0"/>
              <a:t>was with God.</a:t>
            </a:r>
          </a:p>
          <a:p>
            <a:pPr lvl="1">
              <a:spcBef>
                <a:spcPts val="600"/>
              </a:spcBef>
            </a:pPr>
            <a:r>
              <a:rPr lang="en-CA" sz="2000" dirty="0"/>
              <a:t>c.  </a:t>
            </a:r>
            <a:r>
              <a:rPr lang="zh-CN" altLang="en-US" sz="2000" dirty="0" smtClean="0"/>
              <a:t>耶稣就是神</a:t>
            </a:r>
            <a:r>
              <a:rPr lang="en-US" altLang="zh-CN" sz="2000" dirty="0" smtClean="0"/>
              <a:t>,</a:t>
            </a:r>
            <a:r>
              <a:rPr lang="zh-CN" altLang="en-US" sz="2000" dirty="0" smtClean="0"/>
              <a:t>　是完全的神</a:t>
            </a:r>
            <a:r>
              <a:rPr lang="zh-CN" altLang="en-US" sz="2000" dirty="0"/>
              <a:t>　</a:t>
            </a:r>
            <a:r>
              <a:rPr lang="en-CA" sz="2000" dirty="0" smtClean="0"/>
              <a:t>Jesus </a:t>
            </a:r>
            <a:r>
              <a:rPr lang="en-CA" sz="2000" dirty="0"/>
              <a:t>was God - and is fully God.</a:t>
            </a:r>
          </a:p>
          <a:p>
            <a:pPr lvl="1">
              <a:spcBef>
                <a:spcPts val="600"/>
              </a:spcBef>
            </a:pPr>
            <a:r>
              <a:rPr lang="en-CA" sz="2000" dirty="0"/>
              <a:t>d. </a:t>
            </a:r>
            <a:r>
              <a:rPr lang="zh-CN" altLang="en-US" sz="2000" dirty="0" smtClean="0"/>
              <a:t>耶稣在万物被造的时候就参与其中　</a:t>
            </a:r>
            <a:r>
              <a:rPr lang="en-CA" sz="2000" dirty="0" smtClean="0"/>
              <a:t>Jesus </a:t>
            </a:r>
            <a:r>
              <a:rPr lang="en-CA" sz="2000" dirty="0"/>
              <a:t>was involved in creation.</a:t>
            </a:r>
          </a:p>
          <a:p>
            <a:pPr lvl="1">
              <a:spcBef>
                <a:spcPts val="600"/>
              </a:spcBef>
            </a:pPr>
            <a:r>
              <a:rPr lang="en-CA" sz="2000" dirty="0"/>
              <a:t>e. </a:t>
            </a:r>
            <a:r>
              <a:rPr lang="zh-CN" altLang="en-US" sz="2000" dirty="0" smtClean="0"/>
              <a:t>耶稣是赐生命的　</a:t>
            </a:r>
            <a:r>
              <a:rPr lang="en-CA" sz="2000" dirty="0" smtClean="0"/>
              <a:t>Jesus </a:t>
            </a:r>
            <a:r>
              <a:rPr lang="en-CA" sz="2000" dirty="0"/>
              <a:t>is the Giver of Life.</a:t>
            </a:r>
          </a:p>
          <a:p>
            <a:pPr lvl="1">
              <a:spcBef>
                <a:spcPts val="600"/>
              </a:spcBef>
            </a:pPr>
            <a:r>
              <a:rPr lang="en-CA" sz="2000" dirty="0"/>
              <a:t>f. </a:t>
            </a:r>
            <a:r>
              <a:rPr lang="zh-CN" altLang="en-US" sz="2000" dirty="0" smtClean="0"/>
              <a:t>耶稣是世界的光　</a:t>
            </a:r>
            <a:r>
              <a:rPr lang="en-CA" sz="2000" dirty="0" smtClean="0"/>
              <a:t>Jesus </a:t>
            </a:r>
            <a:r>
              <a:rPr lang="en-CA" sz="2000" dirty="0"/>
              <a:t>is the Light of the world.</a:t>
            </a:r>
          </a:p>
          <a:p>
            <a:endParaRPr lang="en-CA" sz="2000" dirty="0" smtClean="0"/>
          </a:p>
          <a:p>
            <a:endParaRPr lang="en-CA" sz="2000" dirty="0"/>
          </a:p>
          <a:p>
            <a:r>
              <a:rPr lang="zh-CN" altLang="en-US" sz="2000" b="1" dirty="0"/>
              <a:t>所</a:t>
            </a:r>
            <a:r>
              <a:rPr lang="zh-CN" altLang="en-US" sz="2000" b="1" dirty="0" smtClean="0"/>
              <a:t>以</a:t>
            </a:r>
            <a:r>
              <a:rPr lang="en-US" altLang="zh-CN" sz="2000" dirty="0" smtClean="0"/>
              <a:t>,</a:t>
            </a:r>
            <a:r>
              <a:rPr lang="zh-CN" altLang="en-US" sz="2000" dirty="0" smtClean="0"/>
              <a:t>　我们可以知道神的真道　</a:t>
            </a:r>
            <a:r>
              <a:rPr lang="en-CA" sz="2000" dirty="0" smtClean="0"/>
              <a:t>SO </a:t>
            </a:r>
            <a:r>
              <a:rPr lang="en-CA" sz="2000" dirty="0"/>
              <a:t>WHAT? - We can know the truth about God.</a:t>
            </a:r>
          </a:p>
          <a:p>
            <a:pPr lvl="1">
              <a:spcBef>
                <a:spcPts val="600"/>
              </a:spcBef>
            </a:pPr>
            <a:r>
              <a:rPr lang="en-CA" sz="2000" dirty="0"/>
              <a:t> - </a:t>
            </a:r>
            <a:r>
              <a:rPr lang="zh-CN" altLang="en-US" sz="2000" dirty="0" smtClean="0"/>
              <a:t>神与人可以和解　</a:t>
            </a:r>
            <a:r>
              <a:rPr lang="en-CA" sz="2000" dirty="0" smtClean="0"/>
              <a:t>God </a:t>
            </a:r>
            <a:r>
              <a:rPr lang="en-CA" sz="2000" dirty="0"/>
              <a:t>and humans can be reconciled.</a:t>
            </a:r>
          </a:p>
          <a:p>
            <a:pPr lvl="1">
              <a:spcBef>
                <a:spcPts val="600"/>
              </a:spcBef>
            </a:pPr>
            <a:r>
              <a:rPr lang="en-CA" sz="2000" dirty="0"/>
              <a:t> - </a:t>
            </a:r>
            <a:r>
              <a:rPr lang="zh-CN" altLang="en-US" sz="2000" dirty="0" smtClean="0"/>
              <a:t>人与人可以和解　</a:t>
            </a:r>
            <a:r>
              <a:rPr lang="en-CA" sz="2000" dirty="0" smtClean="0"/>
              <a:t>Humans </a:t>
            </a:r>
            <a:r>
              <a:rPr lang="en-CA" sz="2000" dirty="0"/>
              <a:t>can be reconciled to one another.</a:t>
            </a:r>
          </a:p>
          <a:p>
            <a:pPr lvl="1">
              <a:spcBef>
                <a:spcPts val="600"/>
              </a:spcBef>
            </a:pPr>
            <a:r>
              <a:rPr lang="en-CA" sz="2000" dirty="0"/>
              <a:t> - </a:t>
            </a:r>
            <a:r>
              <a:rPr lang="zh-CN" altLang="en-US" sz="2000" dirty="0" smtClean="0"/>
              <a:t>因他是宇宙的主宰</a:t>
            </a:r>
            <a:r>
              <a:rPr lang="en-US" altLang="zh-CN" sz="2000" dirty="0" smtClean="0"/>
              <a:t>,</a:t>
            </a:r>
            <a:r>
              <a:rPr lang="zh-CN" altLang="en-US" sz="2000" dirty="0" smtClean="0"/>
              <a:t>　我们必须把耶稣放在我们生命的最最重要的位置</a:t>
            </a:r>
            <a:r>
              <a:rPr lang="zh-CN" altLang="en-US" sz="2000" dirty="0"/>
              <a:t>　</a:t>
            </a:r>
            <a:r>
              <a:rPr lang="en-CA" sz="2000" dirty="0" smtClean="0"/>
              <a:t>Jesus </a:t>
            </a:r>
            <a:r>
              <a:rPr lang="en-CA" sz="2000" dirty="0"/>
              <a:t>must hold first place in our lives as He does in the universe.</a:t>
            </a:r>
          </a:p>
        </p:txBody>
      </p:sp>
    </p:spTree>
    <p:extLst>
      <p:ext uri="{BB962C8B-B14F-4D97-AF65-F5344CB8AC3E}">
        <p14:creationId xmlns:p14="http://schemas.microsoft.com/office/powerpoint/2010/main" val="2550912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620688"/>
            <a:ext cx="8424936" cy="4601260"/>
          </a:xfrm>
          <a:prstGeom prst="rect">
            <a:avLst/>
          </a:prstGeom>
        </p:spPr>
        <p:txBody>
          <a:bodyPr wrap="square">
            <a:spAutoFit/>
          </a:bodyPr>
          <a:lstStyle/>
          <a:p>
            <a:r>
              <a:rPr lang="en-CA" sz="2000" dirty="0" smtClean="0"/>
              <a:t>2. </a:t>
            </a:r>
            <a:r>
              <a:rPr lang="zh-CN" altLang="en-US" sz="2000" dirty="0" smtClean="0"/>
              <a:t>耶稣是完全的人　</a:t>
            </a:r>
            <a:r>
              <a:rPr lang="en-CA" sz="2000" dirty="0" smtClean="0"/>
              <a:t>Jesus is fully human.  (verse 14</a:t>
            </a:r>
            <a:r>
              <a:rPr lang="zh-CN" altLang="en-US" sz="2000" dirty="0" smtClean="0"/>
              <a:t>节</a:t>
            </a:r>
            <a:r>
              <a:rPr lang="en-CA" sz="2000" dirty="0" smtClean="0"/>
              <a:t>)</a:t>
            </a:r>
          </a:p>
          <a:p>
            <a:pPr lvl="1">
              <a:spcBef>
                <a:spcPts val="600"/>
              </a:spcBef>
            </a:pPr>
            <a:r>
              <a:rPr lang="en-CA" sz="2000" dirty="0" smtClean="0"/>
              <a:t>a</a:t>
            </a:r>
            <a:r>
              <a:rPr lang="en-CA" sz="2000" dirty="0"/>
              <a:t>.  </a:t>
            </a:r>
            <a:r>
              <a:rPr lang="zh-CN" altLang="en-US" sz="2000" dirty="0" smtClean="0"/>
              <a:t>道成肉身　</a:t>
            </a:r>
            <a:r>
              <a:rPr lang="en-CA" sz="2000" dirty="0" smtClean="0"/>
              <a:t>The </a:t>
            </a:r>
            <a:r>
              <a:rPr lang="en-CA" sz="2000" dirty="0"/>
              <a:t>Word became flesh.</a:t>
            </a:r>
          </a:p>
          <a:p>
            <a:pPr lvl="1">
              <a:spcBef>
                <a:spcPts val="600"/>
              </a:spcBef>
            </a:pPr>
            <a:r>
              <a:rPr lang="en-CA" sz="2000" dirty="0"/>
              <a:t>b.  </a:t>
            </a:r>
            <a:r>
              <a:rPr lang="zh-CN" altLang="en-US" sz="2000" dirty="0"/>
              <a:t>住</a:t>
            </a:r>
            <a:r>
              <a:rPr lang="zh-CN" altLang="en-US" sz="2000" dirty="0" smtClean="0"/>
              <a:t>在我们中间</a:t>
            </a:r>
            <a:r>
              <a:rPr lang="zh-CN" altLang="en-US" sz="2000" dirty="0"/>
              <a:t>　</a:t>
            </a:r>
            <a:r>
              <a:rPr lang="en-CA" sz="2000" dirty="0" smtClean="0"/>
              <a:t>He </a:t>
            </a:r>
            <a:r>
              <a:rPr lang="en-CA" sz="2000" dirty="0"/>
              <a:t>dwelt among us.</a:t>
            </a:r>
          </a:p>
          <a:p>
            <a:pPr lvl="1">
              <a:spcBef>
                <a:spcPts val="600"/>
              </a:spcBef>
            </a:pPr>
            <a:r>
              <a:rPr lang="en-CA" sz="2000" dirty="0"/>
              <a:t>c.  </a:t>
            </a:r>
            <a:r>
              <a:rPr lang="zh-CN" altLang="en-US" sz="2000" dirty="0" smtClean="0"/>
              <a:t>我们见到他的荣耀　</a:t>
            </a:r>
            <a:r>
              <a:rPr lang="en-CA" sz="2000" dirty="0" smtClean="0"/>
              <a:t>We </a:t>
            </a:r>
            <a:r>
              <a:rPr lang="en-CA" sz="2000" dirty="0"/>
              <a:t>saw His glory.</a:t>
            </a:r>
          </a:p>
          <a:p>
            <a:pPr lvl="1">
              <a:spcBef>
                <a:spcPts val="600"/>
              </a:spcBef>
            </a:pPr>
            <a:r>
              <a:rPr lang="en-CA" sz="2000" dirty="0"/>
              <a:t>d.  </a:t>
            </a:r>
            <a:r>
              <a:rPr lang="zh-CN" altLang="en-US" sz="2000" dirty="0" smtClean="0"/>
              <a:t>他有恩典和真理　</a:t>
            </a:r>
            <a:r>
              <a:rPr lang="en-CA" sz="2000" dirty="0" smtClean="0"/>
              <a:t>He's </a:t>
            </a:r>
            <a:r>
              <a:rPr lang="en-CA" sz="2000" dirty="0"/>
              <a:t>full of grace and truth.</a:t>
            </a:r>
          </a:p>
          <a:p>
            <a:endParaRPr lang="en-CA" sz="2000" dirty="0" smtClean="0"/>
          </a:p>
          <a:p>
            <a:r>
              <a:rPr lang="zh-CN" altLang="en-US" sz="2000" b="1" dirty="0" smtClean="0"/>
              <a:t>所以</a:t>
            </a:r>
            <a:r>
              <a:rPr lang="en-US" altLang="zh-CN" sz="2000" b="1" dirty="0" smtClean="0"/>
              <a:t>,</a:t>
            </a:r>
            <a:r>
              <a:rPr lang="zh-CN" altLang="en-US" sz="2000" b="1" dirty="0" smtClean="0"/>
              <a:t>　</a:t>
            </a:r>
            <a:r>
              <a:rPr lang="zh-CN" altLang="en-US" sz="2000" dirty="0" smtClean="0"/>
              <a:t>耶稣能够为我们的罪去死　</a:t>
            </a:r>
            <a:r>
              <a:rPr lang="en-CA" sz="2000" dirty="0" smtClean="0"/>
              <a:t>SO </a:t>
            </a:r>
            <a:r>
              <a:rPr lang="en-CA" sz="2000" dirty="0"/>
              <a:t>WHAT? - Jesus was able to die for our sins.</a:t>
            </a:r>
          </a:p>
          <a:p>
            <a:pPr lvl="1">
              <a:spcBef>
                <a:spcPts val="600"/>
              </a:spcBef>
            </a:pPr>
            <a:r>
              <a:rPr lang="en-CA" sz="2000" dirty="0"/>
              <a:t> - </a:t>
            </a:r>
            <a:r>
              <a:rPr lang="zh-CN" altLang="en-US" sz="2000" dirty="0" smtClean="0"/>
              <a:t>他完全明白我们生命的境况　</a:t>
            </a:r>
            <a:r>
              <a:rPr lang="en-CA" sz="2000" dirty="0" smtClean="0"/>
              <a:t>He </a:t>
            </a:r>
            <a:r>
              <a:rPr lang="en-CA" sz="2000" dirty="0"/>
              <a:t>is able to fully understand our life situation.</a:t>
            </a:r>
          </a:p>
          <a:p>
            <a:pPr lvl="1">
              <a:spcBef>
                <a:spcPts val="600"/>
              </a:spcBef>
            </a:pPr>
            <a:r>
              <a:rPr lang="en-CA" sz="2000" dirty="0"/>
              <a:t> - </a:t>
            </a:r>
            <a:r>
              <a:rPr lang="zh-CN" altLang="en-US" sz="2000" dirty="0" smtClean="0"/>
              <a:t>他教导我们如何爱神并服侍他人</a:t>
            </a:r>
            <a:r>
              <a:rPr lang="en-CA" sz="2000" dirty="0" smtClean="0"/>
              <a:t>He </a:t>
            </a:r>
            <a:r>
              <a:rPr lang="en-CA" sz="2000" dirty="0"/>
              <a:t>shows us how to love God and serve </a:t>
            </a:r>
            <a:r>
              <a:rPr lang="en-CA" sz="2000" dirty="0" smtClean="0"/>
              <a:t>others.</a:t>
            </a:r>
          </a:p>
          <a:p>
            <a:pPr lvl="1">
              <a:spcBef>
                <a:spcPts val="600"/>
              </a:spcBef>
            </a:pPr>
            <a:endParaRPr lang="en-CA" altLang="zh-CN" dirty="0"/>
          </a:p>
        </p:txBody>
      </p:sp>
      <p:sp>
        <p:nvSpPr>
          <p:cNvPr id="3" name="Rectangle 2"/>
          <p:cNvSpPr/>
          <p:nvPr/>
        </p:nvSpPr>
        <p:spPr>
          <a:xfrm>
            <a:off x="395536" y="4869160"/>
            <a:ext cx="7848872" cy="1554272"/>
          </a:xfrm>
          <a:prstGeom prst="rect">
            <a:avLst/>
          </a:prstGeom>
        </p:spPr>
        <p:txBody>
          <a:bodyPr wrap="square">
            <a:spAutoFit/>
          </a:bodyPr>
          <a:lstStyle/>
          <a:p>
            <a:pPr lvl="1">
              <a:spcBef>
                <a:spcPts val="600"/>
              </a:spcBef>
            </a:pPr>
            <a:r>
              <a:rPr lang="zh-CN" altLang="en-US" sz="2000" dirty="0" smtClean="0"/>
              <a:t>我们应当如何回应　</a:t>
            </a:r>
            <a:r>
              <a:rPr lang="en-CA" sz="2000" dirty="0" smtClean="0"/>
              <a:t>How do we respond?</a:t>
            </a:r>
          </a:p>
          <a:p>
            <a:pPr lvl="1">
              <a:spcBef>
                <a:spcPts val="600"/>
              </a:spcBef>
            </a:pPr>
            <a:r>
              <a:rPr lang="en-CA" sz="2000" dirty="0" smtClean="0"/>
              <a:t> - </a:t>
            </a:r>
            <a:r>
              <a:rPr lang="zh-CN" altLang="en-US" sz="2000" dirty="0" smtClean="0"/>
              <a:t>　相信耶稣的真道　</a:t>
            </a:r>
            <a:r>
              <a:rPr lang="en-CA" sz="2000" dirty="0" smtClean="0"/>
              <a:t>Believe the truth about Jesus.</a:t>
            </a:r>
          </a:p>
          <a:p>
            <a:pPr lvl="1">
              <a:spcBef>
                <a:spcPts val="600"/>
              </a:spcBef>
            </a:pPr>
            <a:r>
              <a:rPr lang="en-CA" sz="2000" dirty="0" smtClean="0"/>
              <a:t> - </a:t>
            </a:r>
            <a:r>
              <a:rPr lang="zh-CN" altLang="en-US" sz="2000" dirty="0" smtClean="0"/>
              <a:t>　接受耶稣到你生命中　</a:t>
            </a:r>
            <a:r>
              <a:rPr lang="en-CA" sz="2000" dirty="0" smtClean="0"/>
              <a:t>Receive Jesus into your life.</a:t>
            </a:r>
          </a:p>
          <a:p>
            <a:pPr lvl="1">
              <a:spcBef>
                <a:spcPts val="600"/>
              </a:spcBef>
            </a:pPr>
            <a:r>
              <a:rPr lang="en-CA" sz="2000" dirty="0" smtClean="0"/>
              <a:t> -</a:t>
            </a:r>
            <a:r>
              <a:rPr lang="zh-CN" altLang="en-US" sz="2000" dirty="0" smtClean="0"/>
              <a:t>　成为神的生命转变的儿女　</a:t>
            </a:r>
            <a:r>
              <a:rPr lang="en-CA" sz="2000" dirty="0" smtClean="0"/>
              <a:t>Become a transformed child of God.</a:t>
            </a:r>
            <a:endParaRPr lang="en-CA" sz="2000" dirty="0"/>
          </a:p>
        </p:txBody>
      </p:sp>
    </p:spTree>
    <p:extLst>
      <p:ext uri="{BB962C8B-B14F-4D97-AF65-F5344CB8AC3E}">
        <p14:creationId xmlns:p14="http://schemas.microsoft.com/office/powerpoint/2010/main" val="171538940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TotalTime>
  <Words>366</Words>
  <Application>Microsoft Office PowerPoint</Application>
  <PresentationFormat>On-screen Show (4:3)</PresentationFormat>
  <Paragraphs>34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DesktopLeno</dc:creator>
  <cp:lastModifiedBy>LRC Sound Booth</cp:lastModifiedBy>
  <cp:revision>20</cp:revision>
  <cp:lastPrinted>2018-07-08T03:56:20Z</cp:lastPrinted>
  <dcterms:created xsi:type="dcterms:W3CDTF">2018-07-07T13:32:06Z</dcterms:created>
  <dcterms:modified xsi:type="dcterms:W3CDTF">2018-07-08T14:21:09Z</dcterms:modified>
</cp:coreProperties>
</file>