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300" r:id="rId5"/>
    <p:sldId id="256" r:id="rId6"/>
    <p:sldId id="265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20" r:id="rId16"/>
    <p:sldId id="319" r:id="rId17"/>
    <p:sldId id="330" r:id="rId18"/>
    <p:sldId id="321" r:id="rId19"/>
    <p:sldId id="309" r:id="rId20"/>
    <p:sldId id="311" r:id="rId21"/>
    <p:sldId id="331" r:id="rId22"/>
    <p:sldId id="312" r:id="rId23"/>
    <p:sldId id="332" r:id="rId24"/>
    <p:sldId id="313" r:id="rId25"/>
    <p:sldId id="314" r:id="rId26"/>
    <p:sldId id="315" r:id="rId27"/>
    <p:sldId id="318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14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729615"/>
          </a:xfrm>
        </p:spPr>
        <p:txBody>
          <a:bodyPr>
            <a:normAutofit/>
          </a:bodyPr>
          <a:lstStyle/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帖前</a:t>
            </a:r>
            <a:r>
              <a:rPr lang="en-US" altLang="zh-CN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4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</a:t>
            </a:r>
            <a:r>
              <a:rPr lang="en-US" altLang="zh-CN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</a:t>
            </a:r>
            <a:r>
              <a:rPr 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---8</a:t>
            </a:r>
            <a:endParaRPr lang="en-US" altLang="en-U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" y="872490"/>
            <a:ext cx="8931275" cy="5824855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1弟兄们，我还有话说：我们靠着主耶稣求你们、劝你们，你们既然受了我们的教训，知道该怎样行，可以讨　神的喜悦，就要照你们现在所行的，更加勉励。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2你们原晓得我们凭主耶稣传给你们什么命令。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　神的旨意就是要你们成为圣洁，远避淫行；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4要你们各人晓得怎样用圣洁、尊贵守着自己的身体，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altLang="en-US" sz="3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9220"/>
            <a:ext cx="8229600" cy="634365"/>
          </a:xfrm>
        </p:spPr>
        <p:txBody>
          <a:bodyPr>
            <a:normAutofit fontScale="90000"/>
          </a:bodyPr>
          <a:lstStyle/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成为圣洁  远避淫行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743585"/>
            <a:ext cx="8774430" cy="585279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一、圣洁的重要</a:t>
            </a:r>
            <a:endParaRPr lang="en-US" altLang="zh-CN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3、是   神的旨意</a:t>
            </a:r>
            <a:endParaRPr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>
              <a:lnSpc>
                <a:spcPct val="120000"/>
              </a:lnSpc>
            </a:pP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3　神的旨意就是要你们成为圣洁，远避淫行；</a:t>
            </a:r>
            <a:endParaRPr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帖前</a:t>
            </a: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2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：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12</a:t>
            </a:r>
            <a:r>
              <a:rPr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要叫你们行事对得起那召你们进他国、得他荣耀的　神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。</a:t>
            </a:r>
            <a:endParaRPr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9220"/>
            <a:ext cx="8229600" cy="634365"/>
          </a:xfrm>
        </p:spPr>
        <p:txBody>
          <a:bodyPr>
            <a:normAutofit fontScale="90000"/>
          </a:bodyPr>
          <a:lstStyle/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成为圣洁  远避淫行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743585"/>
            <a:ext cx="8774430" cy="585279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二、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淫行的后果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、伤害自己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林前</a:t>
            </a:r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6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：</a:t>
            </a:r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18你们要逃避淫行。人所犯的，无论什么罪，都在身子以外；惟有行淫的，是得罪自己的身子。</a:t>
            </a:r>
            <a:endParaRPr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万恶淫为首</a:t>
            </a:r>
            <a:endParaRPr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9220"/>
            <a:ext cx="8229600" cy="634365"/>
          </a:xfrm>
        </p:spPr>
        <p:txBody>
          <a:bodyPr>
            <a:normAutofit fontScale="90000"/>
          </a:bodyPr>
          <a:lstStyle/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成为圣洁  远避淫行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743585"/>
            <a:ext cx="8774430" cy="5852795"/>
          </a:xfrm>
        </p:spPr>
        <p:txBody>
          <a:bodyPr>
            <a:normAutofit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二、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淫行的后果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、伤害自己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algn="l">
              <a:lnSpc>
                <a:spcPct val="120000"/>
              </a:lnSpc>
              <a:buNone/>
            </a:pP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4要你们各人晓得怎样用圣洁、尊贵守着自己的身体，</a:t>
            </a:r>
            <a:endParaRPr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algn="l">
              <a:lnSpc>
                <a:spcPct val="120000"/>
              </a:lnSpc>
              <a:buNone/>
            </a:pP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5不放纵私欲的邪情，像那不认识　神的外邦人。</a:t>
            </a:r>
            <a:endParaRPr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 marL="0" algn="l">
              <a:lnSpc>
                <a:spcPct val="120000"/>
              </a:lnSpc>
              <a:buNone/>
            </a:pPr>
            <a:r>
              <a:rPr 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林前</a:t>
            </a: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6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：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20因为你们是重价买来的，所以要在你们的身子上荣耀　神。</a:t>
            </a:r>
            <a:endParaRPr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>
              <a:lnSpc>
                <a:spcPct val="120000"/>
              </a:lnSpc>
            </a:pPr>
            <a:endParaRPr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>
              <a:lnSpc>
                <a:spcPct val="120000"/>
              </a:lnSpc>
            </a:pPr>
            <a:endParaRPr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9220"/>
            <a:ext cx="8229600" cy="634365"/>
          </a:xfrm>
        </p:spPr>
        <p:txBody>
          <a:bodyPr>
            <a:normAutofit fontScale="90000"/>
          </a:bodyPr>
          <a:lstStyle/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成为圣洁  远避淫行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743585"/>
            <a:ext cx="8774430" cy="5852795"/>
          </a:xfrm>
        </p:spPr>
        <p:txBody>
          <a:bodyPr>
            <a:normAutofit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二、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淫行的后果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主必报应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6不要一个人在这事上越分，欺负他的弟兄，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因为这一类的事，主必报应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，正如我预先对你们说过，又切切嘱咐你们的。</a:t>
            </a:r>
            <a:endParaRPr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>
              <a:lnSpc>
                <a:spcPct val="120000"/>
              </a:lnSpc>
            </a:pPr>
            <a:endParaRPr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>
              <a:lnSpc>
                <a:spcPct val="120000"/>
              </a:lnSpc>
            </a:pPr>
            <a:endParaRPr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9220"/>
            <a:ext cx="8229600" cy="634365"/>
          </a:xfrm>
        </p:spPr>
        <p:txBody>
          <a:bodyPr>
            <a:normAutofit fontScale="90000"/>
          </a:bodyPr>
          <a:lstStyle/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成为圣洁  远避淫行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743585"/>
            <a:ext cx="8774430" cy="5852795"/>
          </a:xfrm>
        </p:spPr>
        <p:txBody>
          <a:bodyPr>
            <a:normAutofit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二、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淫行的后果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主必报应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启</a:t>
            </a:r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21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：8惟有胆怯的、不信的、可憎的、杀人的、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淫乱的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、行邪术的、拜偶像的和一切说谎话的，他们的份就在烧着硫磺的火湖里，这是第二次的死。”</a:t>
            </a:r>
            <a:endParaRPr lang="zh-CN" altLang="en-US" sz="4000"/>
          </a:p>
          <a:p>
            <a:pPr>
              <a:lnSpc>
                <a:spcPct val="120000"/>
              </a:lnSpc>
            </a:pPr>
            <a:endParaRPr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>
              <a:lnSpc>
                <a:spcPct val="120000"/>
              </a:lnSpc>
            </a:pPr>
            <a:endParaRPr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315" y="269875"/>
            <a:ext cx="8884285" cy="6420485"/>
          </a:xfrm>
        </p:spPr>
        <p:txBody>
          <a:bodyPr>
            <a:normAutofit lnSpcReduction="10000"/>
          </a:bodyPr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彼后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：4就是天使犯了罪，　神也没有宽容，曾把他们丢在地狱，交在黑暗坑中，等候审判。5　神也没有宽容上古的世代，曾叫洪水临到那不敬虔的世代，却保护了传义道的挪亚一家八口；6又判定所多玛、蛾摩拉，将二城倾覆，焚烧成灰，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作为后世不敬虔人的鉴戒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。7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只搭救了那常为恶人淫行忧伤的义人罗得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。8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因为那义人住在他们中间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看见听见他们不法的事，他的义心就天天伤痛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。9主知道搭救敬虔的人脱离试探，把不义的人留在刑罚之下，等候审判的日子。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105" y="186690"/>
            <a:ext cx="9006205" cy="6603365"/>
          </a:xfrm>
        </p:spPr>
        <p:txBody>
          <a:bodyPr>
            <a:normAutofit lnSpcReduction="20000"/>
          </a:bodyPr>
          <a:p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10那些</a:t>
            </a:r>
            <a:r>
              <a: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随肉身纵污秽的情欲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、轻慢主治之人的，更是如此。</a:t>
            </a:r>
            <a:r>
              <a:rPr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他们胆大任性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12但这些人好像没有灵性，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生来就是畜类</a:t>
            </a:r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，以备捉拿宰杀的。正在败坏人的时候，自己必遭遇败坏。</a:t>
            </a:r>
            <a:endParaRPr lang="zh-CN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14他们满眼是淫色，止不住犯罪，</a:t>
            </a:r>
            <a:r>
              <a: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引诱那心不坚固的人</a:t>
            </a:r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，心中习惯了贪婪，</a:t>
            </a:r>
            <a:r>
              <a:rPr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正是被咒诅的种类。</a:t>
            </a:r>
            <a:endParaRPr lang="zh-CN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19他们应许人得以自由，自己却作败坏的奴仆，因为人被谁制伏，就是谁的奴仆。</a:t>
            </a:r>
            <a:endParaRPr lang="zh-CN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22俗语说得真不错：狗所吐的，它转过来又吃；</a:t>
            </a:r>
            <a:endParaRPr lang="zh-CN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猪洗净了，又回到泥里去滚。这话在他们身上正合式。</a:t>
            </a:r>
            <a:endParaRPr lang="zh-CN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9865" y="127000"/>
            <a:ext cx="8773160" cy="1290955"/>
          </a:xfrm>
        </p:spPr>
        <p:txBody>
          <a:bodyPr>
            <a:normAutofit fontScale="90000"/>
          </a:bodyPr>
          <a:p>
            <a:pPr algn="l"/>
            <a:r>
              <a:rPr b="1" dirty="0" smtClean="0">
                <a:sym typeface="+mn-ea"/>
              </a:rPr>
              <a:t>7　</a:t>
            </a:r>
            <a:r>
              <a:rPr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神召我们，本不是要我们沾染污秽，乃是要我们成为圣洁。</a:t>
            </a:r>
            <a:endParaRPr lang="zh-CN" altLang="en-US"/>
          </a:p>
        </p:txBody>
      </p:sp>
      <p:pic>
        <p:nvPicPr>
          <p:cNvPr id="5" name="图片 4" descr="5ff57625e38447f6ac22899719014f29"/>
          <p:cNvPicPr>
            <a:picLocks noChangeAspect="1"/>
          </p:cNvPicPr>
          <p:nvPr/>
        </p:nvPicPr>
        <p:blipFill>
          <a:blip r:embed="rId1"/>
          <a:srcRect r="3563"/>
          <a:stretch>
            <a:fillRect/>
          </a:stretch>
        </p:blipFill>
        <p:spPr>
          <a:xfrm>
            <a:off x="189865" y="4262755"/>
            <a:ext cx="3400425" cy="2576830"/>
          </a:xfrm>
          <a:prstGeom prst="rect">
            <a:avLst/>
          </a:prstGeom>
        </p:spPr>
      </p:pic>
      <p:pic>
        <p:nvPicPr>
          <p:cNvPr id="6" name="内容占位符 3" descr="child-1539341_1280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2180" y="4529455"/>
            <a:ext cx="2310130" cy="2310130"/>
          </a:xfrm>
          <a:prstGeom prst="rect">
            <a:avLst/>
          </a:prstGeom>
        </p:spPr>
      </p:pic>
      <p:pic>
        <p:nvPicPr>
          <p:cNvPr id="7" name="图片 6" descr="進天國的途徑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380" y="1358900"/>
            <a:ext cx="5730875" cy="3225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9220"/>
            <a:ext cx="8229600" cy="634365"/>
          </a:xfrm>
        </p:spPr>
        <p:txBody>
          <a:bodyPr>
            <a:normAutofit fontScale="90000"/>
          </a:bodyPr>
          <a:lstStyle/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成为圣洁  远避淫行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743585"/>
            <a:ext cx="8774430" cy="5852795"/>
          </a:xfrm>
        </p:spPr>
        <p:txBody>
          <a:bodyPr>
            <a:normAutofit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二、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淫行的后果</a:t>
            </a:r>
            <a:endParaRPr lang="zh-CN" altLang="en-US" sz="3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3、弃绝   神</a:t>
            </a:r>
            <a:endParaRPr lang="zh-CN" sz="40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林前</a:t>
            </a:r>
            <a:r>
              <a:rPr lang="en-US" altLang="zh-CN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6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：</a:t>
            </a:r>
            <a:r>
              <a:rPr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19</a:t>
            </a:r>
            <a:r>
              <a:rPr lang="zh-CN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岂不知你们的身子就是圣灵的殿吗？这圣灵是从　神而来，住在你们里头的；并且你们不是自己的人，</a:t>
            </a:r>
            <a:endParaRPr lang="zh-CN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8所以，那弃绝的，不是弃绝人，乃是弃绝那赐圣灵给你们的　神。</a:t>
            </a:r>
            <a:endParaRPr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>
              <a:lnSpc>
                <a:spcPct val="120000"/>
              </a:lnSpc>
            </a:pPr>
            <a:endParaRPr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>
              <a:lnSpc>
                <a:spcPct val="120000"/>
              </a:lnSpc>
            </a:pPr>
            <a:endParaRPr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9220"/>
            <a:ext cx="8229600" cy="634365"/>
          </a:xfrm>
        </p:spPr>
        <p:txBody>
          <a:bodyPr>
            <a:normAutofit fontScale="90000"/>
          </a:bodyPr>
          <a:lstStyle/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成为圣洁  远避淫行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1001395"/>
            <a:ext cx="8774430" cy="5594985"/>
          </a:xfrm>
        </p:spPr>
        <p:txBody>
          <a:bodyPr>
            <a:normAutofit lnSpcReduction="20000"/>
          </a:bodyPr>
          <a:lstStyle/>
          <a:p>
            <a:pPr>
              <a:lnSpc>
                <a:spcPct val="120000"/>
              </a:lnSpc>
            </a:pPr>
            <a:endParaRPr lang="zh-CN" altLang="en-US" sz="3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algn="l">
              <a:lnSpc>
                <a:spcPct val="120000"/>
              </a:lnSpc>
              <a:buNone/>
            </a:pP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4要你们各人晓得怎样用圣洁、尊贵守着自己的身体，</a:t>
            </a:r>
            <a:endParaRPr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algn="l">
              <a:lnSpc>
                <a:spcPct val="120000"/>
              </a:lnSpc>
              <a:buNone/>
            </a:pP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5不放纵私欲的邪情，像那不认识　神的外邦人。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5" y="286385"/>
            <a:ext cx="8572500" cy="6428740"/>
          </a:xfrm>
        </p:spPr>
        <p:txBody>
          <a:bodyPr>
            <a:normAutofit lnSpcReduction="10000"/>
          </a:bodyPr>
          <a:lstStyle/>
          <a:p>
            <a:r>
              <a:rPr lang="zh-CN" altLang="en-US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5不放纵私欲的邪情，像那不认识　神的外邦人。</a:t>
            </a:r>
            <a:endParaRPr lang="zh-CN" altLang="en-US" sz="38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6不要一个人在这事上越分，欺负他的弟兄，因为这一类的事，主必报应，正如我预先对你们说过，又切切嘱咐你们的。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7　神召我们，本不是要我们沾染污秽，乃是要我们成为圣洁。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8所以，那弃绝的，不是弃绝人，乃是弃绝那赐圣灵给你们的　神。</a:t>
            </a:r>
            <a:endParaRPr lang="en-US" altLang="zh-CN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9220"/>
            <a:ext cx="8229600" cy="634365"/>
          </a:xfrm>
        </p:spPr>
        <p:txBody>
          <a:bodyPr>
            <a:normAutofit fontScale="90000"/>
          </a:bodyPr>
          <a:lstStyle/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成为圣洁  远避淫行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743585"/>
            <a:ext cx="8774430" cy="5852795"/>
          </a:xfrm>
        </p:spPr>
        <p:txBody>
          <a:bodyPr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三、得胜的能力</a:t>
            </a:r>
            <a:endParaRPr lang="zh-CN" altLang="en-US" sz="3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</a:t>
            </a:r>
            <a:r>
              <a:rPr 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、不住祷告</a:t>
            </a:r>
            <a:endParaRPr lang="zh-CN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帖前</a:t>
            </a: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5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：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17不住地祷告，因为这是　神在基督耶稣里向你们所定的旨意。</a:t>
            </a:r>
            <a:endParaRPr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>
              <a:lnSpc>
                <a:spcPct val="120000"/>
              </a:lnSpc>
            </a:pPr>
            <a:endParaRPr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9220"/>
            <a:ext cx="8229600" cy="634365"/>
          </a:xfrm>
        </p:spPr>
        <p:txBody>
          <a:bodyPr>
            <a:normAutofit fontScale="90000"/>
          </a:bodyPr>
          <a:lstStyle/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成为圣洁  远避淫行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743585"/>
            <a:ext cx="8774430" cy="585279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三、得胜的能力</a:t>
            </a:r>
            <a:endParaRPr lang="zh-CN" altLang="en-US" sz="3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2</a:t>
            </a:r>
            <a:r>
              <a:rPr 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、靠   神的道</a:t>
            </a:r>
            <a:endParaRPr lang="zh-CN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帖前</a:t>
            </a: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5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：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20不要藐视先知的讲论。</a:t>
            </a:r>
            <a:endParaRPr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9220"/>
            <a:ext cx="8229600" cy="634365"/>
          </a:xfrm>
        </p:spPr>
        <p:txBody>
          <a:bodyPr>
            <a:normAutofit fontScale="90000"/>
          </a:bodyPr>
          <a:lstStyle/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成为圣洁  远避淫行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743585"/>
            <a:ext cx="8774430" cy="585279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三、得胜的能力</a:t>
            </a:r>
            <a:endParaRPr lang="zh-CN" altLang="en-US" sz="3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2</a:t>
            </a:r>
            <a:r>
              <a:rPr 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、靠   神的道</a:t>
            </a:r>
            <a:endParaRPr lang="zh-CN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帖前</a:t>
            </a: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5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：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20不要藐视先知的讲论。</a:t>
            </a:r>
            <a:endParaRPr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约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17:15 我不求你叫他们离开世界，只求你保守他们脱离那恶者（或作“脱离罪恶”）。</a:t>
            </a:r>
            <a:endParaRPr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16 他们不属世界，正如我不属世界一样。</a:t>
            </a:r>
            <a:endParaRPr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17 求你用真理使他们成圣，你的道就是真理。</a:t>
            </a:r>
            <a:endParaRPr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 algn="l">
              <a:lnSpc>
                <a:spcPct val="120000"/>
              </a:lnSpc>
            </a:pPr>
            <a:endParaRPr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9220"/>
            <a:ext cx="8229600" cy="634365"/>
          </a:xfrm>
        </p:spPr>
        <p:txBody>
          <a:bodyPr>
            <a:normAutofit fontScale="90000"/>
          </a:bodyPr>
          <a:lstStyle/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成为圣洁  远避淫行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743585"/>
            <a:ext cx="8774430" cy="5852795"/>
          </a:xfrm>
        </p:spPr>
        <p:txBody>
          <a:bodyPr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三、得胜的能力</a:t>
            </a:r>
            <a:endParaRPr lang="zh-CN" altLang="en-US" sz="3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2</a:t>
            </a:r>
            <a:r>
              <a:rPr 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、靠   神的道</a:t>
            </a:r>
            <a:endParaRPr lang="zh-CN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6不要一个人在这事上越分，欺负他的弟兄，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因为这一类的事，主必报应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，正如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我预先对你们说过，又切切嘱咐你们的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</a:t>
            </a:r>
            <a:endParaRPr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帖前</a:t>
            </a: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2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：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13这道实在是　神的，并且运行在你们信主的人心中。</a:t>
            </a:r>
            <a:endParaRPr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9220"/>
            <a:ext cx="8229600" cy="634365"/>
          </a:xfrm>
        </p:spPr>
        <p:txBody>
          <a:bodyPr>
            <a:normAutofit fontScale="90000"/>
          </a:bodyPr>
          <a:lstStyle/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成为圣洁  远避淫行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743585"/>
            <a:ext cx="8774430" cy="585279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三、得胜的能力</a:t>
            </a:r>
            <a:endParaRPr lang="zh-CN" altLang="en-US" sz="3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3、圣灵的大能</a:t>
            </a:r>
            <a:endParaRPr lang="zh-CN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sz="36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8所以，那弃绝的，不是弃绝人，乃是弃绝那赐圣灵给你们的　神。</a:t>
            </a:r>
            <a:endParaRPr lang="zh-CN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帖前</a:t>
            </a: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5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：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19不要消灭圣灵的感动，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9220"/>
            <a:ext cx="8229600" cy="634365"/>
          </a:xfrm>
        </p:spPr>
        <p:txBody>
          <a:bodyPr>
            <a:normAutofit fontScale="90000"/>
          </a:bodyPr>
          <a:lstStyle/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成为圣洁  远避淫行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743585"/>
            <a:ext cx="8774430" cy="5852795"/>
          </a:xfrm>
        </p:spPr>
        <p:txBody>
          <a:bodyPr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三、得胜的能力</a:t>
            </a:r>
            <a:endParaRPr lang="zh-CN" altLang="en-US" sz="3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3、圣灵的大能</a:t>
            </a:r>
            <a:endParaRPr lang="zh-CN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8所以，那弃绝的，不是弃绝人，乃是弃绝那赐圣灵给你们的　神。</a:t>
            </a:r>
            <a:endParaRPr lang="zh-CN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帖前</a:t>
            </a:r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5</a:t>
            </a:r>
            <a:r>
              <a:rPr lang="zh-CN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：</a:t>
            </a:r>
            <a:r>
              <a:rPr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19不要消灭圣灵的感动，</a:t>
            </a:r>
            <a:endParaRPr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4000" b="1">
                <a:sym typeface="+mn-ea"/>
              </a:rPr>
              <a:t>帖后2:13主所爱的弟兄们哪，我们本该常为你们感谢　神，因为他从起初拣选了你们，叫你们因信真道，又被圣灵感动，成为圣洁，能以得救。</a:t>
            </a:r>
            <a:endParaRPr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 algn="l">
              <a:lnSpc>
                <a:spcPct val="120000"/>
              </a:lnSpc>
            </a:pP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成为圣洁  远避淫行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帖前</a:t>
            </a:r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3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：</a:t>
            </a:r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13好使你们当我们主耶稣同他众圣徒来的时候，在我们父　神面前心里坚固，成为圣洁，无可责备。</a:t>
            </a:r>
            <a:endParaRPr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我们在现实的生活中，要注意怎么活。当我们留意到该怎么活的时候，我们必须要持定为什么要这样活。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成为圣洁   远避淫行</a:t>
            </a:r>
            <a:endParaRPr lang="zh-CN" altLang="en-US" sz="6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9220"/>
            <a:ext cx="8229600" cy="634365"/>
          </a:xfrm>
        </p:spPr>
        <p:txBody>
          <a:bodyPr>
            <a:normAutofit fontScale="90000"/>
          </a:bodyPr>
          <a:lstStyle/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成为圣洁  远避淫行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743585"/>
            <a:ext cx="8774430" cy="585279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一、圣洁的重要</a:t>
            </a:r>
            <a:endParaRPr lang="en-US" altLang="zh-CN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彼前一：</a:t>
            </a:r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15那召你们的既是圣洁，你们在一切所行的事上也要圣洁。16因为经上记着说：“你们要圣洁，因为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我是圣洁的</a:t>
            </a:r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。”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9220"/>
            <a:ext cx="8229600" cy="634365"/>
          </a:xfrm>
        </p:spPr>
        <p:txBody>
          <a:bodyPr>
            <a:normAutofit fontScale="90000"/>
          </a:bodyPr>
          <a:lstStyle/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成为圣洁  远避淫行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743585"/>
            <a:ext cx="8774430" cy="585279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一、圣洁的重要</a:t>
            </a:r>
            <a:endParaRPr lang="en-US" altLang="zh-CN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彼前一：</a:t>
            </a:r>
            <a:r>
              <a:rPr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15那召你们的既是圣洁，你们在一切所行的事上也要圣洁。16因为经上记着说：“你们要圣洁，因为</a:t>
            </a:r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我是圣洁的</a:t>
            </a:r>
            <a:r>
              <a:rPr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。”</a:t>
            </a:r>
            <a:endParaRPr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来</a:t>
            </a:r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12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：</a:t>
            </a:r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14你们要追求与众人和睦，并要追求圣洁，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非圣洁没有人能见主</a:t>
            </a:r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9220"/>
            <a:ext cx="8229600" cy="634365"/>
          </a:xfrm>
        </p:spPr>
        <p:txBody>
          <a:bodyPr>
            <a:normAutofit fontScale="90000"/>
          </a:bodyPr>
          <a:lstStyle/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成为圣洁  远避淫行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743585"/>
            <a:ext cx="8774430" cy="585279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一、圣洁的重要</a:t>
            </a:r>
            <a:endParaRPr lang="en-US" altLang="zh-CN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1</a:t>
            </a:r>
            <a:r>
              <a:rPr lang="zh-CN" alt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、是  神喜悦的</a:t>
            </a:r>
            <a:endParaRPr lang="zh-CN" altLang="en-US" sz="36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1弟兄们，我还有话说：我们</a:t>
            </a:r>
            <a:r>
              <a:rPr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靠着主耶稣求你们、劝你们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，你们既然受了我们的教训，知道该怎样行，</a:t>
            </a:r>
            <a:r>
              <a:rPr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可以讨　神的喜悦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，就要照你们现在所行的，更加勉励。</a:t>
            </a:r>
            <a:endParaRPr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9220"/>
            <a:ext cx="8229600" cy="634365"/>
          </a:xfrm>
        </p:spPr>
        <p:txBody>
          <a:bodyPr>
            <a:normAutofit fontScale="90000"/>
          </a:bodyPr>
          <a:lstStyle/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成为圣洁  远避淫行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743585"/>
            <a:ext cx="8774430" cy="585279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一、圣洁的重要</a:t>
            </a:r>
            <a:endParaRPr lang="en-US" altLang="zh-CN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sym typeface="+mn-ea"/>
            </a:endParaRPr>
          </a:p>
          <a:p>
            <a:pPr>
              <a:lnSpc>
                <a:spcPct val="130000"/>
              </a:lnSpc>
            </a:pP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2、是主耶稣的命令</a:t>
            </a:r>
            <a:endParaRPr lang="zh-CN" altLang="en-US" sz="3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2你们原晓得我们凭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主耶稣传给你们什么命令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</a:t>
            </a:r>
            <a:endParaRPr lang="zh-CN" altLang="en-US" sz="3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9220"/>
            <a:ext cx="8229600" cy="634365"/>
          </a:xfrm>
        </p:spPr>
        <p:txBody>
          <a:bodyPr>
            <a:normAutofit fontScale="90000"/>
          </a:bodyPr>
          <a:lstStyle/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成为圣洁  远避淫行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743585"/>
            <a:ext cx="8774430" cy="585279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一、圣洁的重要</a:t>
            </a:r>
            <a:endParaRPr lang="en-US" altLang="zh-CN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3、是   神的旨意</a:t>
            </a:r>
            <a:endParaRPr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>
              <a:lnSpc>
                <a:spcPct val="120000"/>
              </a:lnSpc>
            </a:pP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3　神的旨意就是要你们成为圣洁，远避淫行；</a:t>
            </a:r>
            <a:endParaRPr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2331</Words>
  <Application>WPS 演示</Application>
  <PresentationFormat>全屏显示(4:3)</PresentationFormat>
  <Paragraphs>178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帖前4：1---8</vt:lpstr>
      <vt:lpstr>PowerPoint 演示文稿</vt:lpstr>
      <vt:lpstr>PowerPoint 演示文稿</vt:lpstr>
      <vt:lpstr>成为圣洁   远避淫行</vt:lpstr>
      <vt:lpstr>成为圣洁  远避淫行</vt:lpstr>
      <vt:lpstr>成为圣洁  远避淫行</vt:lpstr>
      <vt:lpstr>成为圣洁  远避淫行</vt:lpstr>
      <vt:lpstr>成为圣洁  远避淫行</vt:lpstr>
      <vt:lpstr>成为圣洁  远避淫行</vt:lpstr>
      <vt:lpstr>成为圣洁  远避淫行</vt:lpstr>
      <vt:lpstr>成为圣洁  远避淫行</vt:lpstr>
      <vt:lpstr>成为圣洁  远避淫行</vt:lpstr>
      <vt:lpstr>成为圣洁  远避淫行</vt:lpstr>
      <vt:lpstr>成为圣洁  远避淫行</vt:lpstr>
      <vt:lpstr>PowerPoint 演示文稿</vt:lpstr>
      <vt:lpstr>PowerPoint 演示文稿</vt:lpstr>
      <vt:lpstr>7　神召我们，本不是要我们沾染污秽，乃是要我们成为圣洁。</vt:lpstr>
      <vt:lpstr>成为圣洁  远避淫行</vt:lpstr>
      <vt:lpstr>成为圣洁  远避淫行</vt:lpstr>
      <vt:lpstr>成为圣洁  远避淫行</vt:lpstr>
      <vt:lpstr>成为圣洁  远避淫行</vt:lpstr>
      <vt:lpstr>成为圣洁  远避淫行</vt:lpstr>
      <vt:lpstr>成为圣洁  远避淫行</vt:lpstr>
      <vt:lpstr>成为圣洁  远避淫行</vt:lpstr>
      <vt:lpstr>成为圣洁  远避淫行</vt:lpstr>
      <vt:lpstr>成为圣洁  远避淫行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Jianzhong</cp:lastModifiedBy>
  <cp:revision>63</cp:revision>
  <dcterms:created xsi:type="dcterms:W3CDTF">2018-07-21T19:43:00Z</dcterms:created>
  <dcterms:modified xsi:type="dcterms:W3CDTF">2018-07-22T12:45:42Z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