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83F384-C9CC-4DB5-B30F-EEC02E4F5D52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2018-07-26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78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8333E3-246B-4FE2-A881-43FBFD4D8FBA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2018-07-26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1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91324-58E7-44EA-898F-925D1E7C78D2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2018-07-26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37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91324-58E7-44EA-898F-925D1E7C78D2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2018-07-26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90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71"/>
          <a:stretch/>
        </p:blipFill>
        <p:spPr>
          <a:xfrm>
            <a:off x="474562" y="1122363"/>
            <a:ext cx="8177908" cy="5350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745"/>
            <a:ext cx="7772400" cy="3912241"/>
          </a:xfrm>
        </p:spPr>
        <p:txBody>
          <a:bodyPr>
            <a:prstTxWarp prst="textArchUp">
              <a:avLst/>
            </a:prstTxWarp>
          </a:bodyPr>
          <a:lstStyle/>
          <a:p>
            <a:r>
              <a:rPr lang="zh-CN" altLang="en-US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66030C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ea"/>
                <a:ea typeface="+mn-ea"/>
              </a:rPr>
              <a:t>你  们  是  神  的  殿</a:t>
            </a:r>
            <a:endParaRPr lang="en-CA" b="1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66030C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296626"/>
            <a:ext cx="6858000" cy="431156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哥 林 多 前 书 系 列 讲 道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(8-2)</a:t>
            </a:r>
          </a:p>
          <a:p>
            <a:endParaRPr lang="en-CA" sz="2800" b="1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9770" y="2409375"/>
            <a:ext cx="110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lang="en-US" altLang="zh-CN" sz="28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6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802186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1.1.2 </a:t>
            </a:r>
            <a:r>
              <a:rPr lang="zh-CN" altLang="en-US" sz="3600" dirty="0" smtClean="0"/>
              <a:t>圣灵的智慧</a:t>
            </a:r>
            <a:endParaRPr lang="en-US" altLang="zh-CN" sz="3600" dirty="0" smtClean="0"/>
          </a:p>
          <a:p>
            <a:r>
              <a:rPr lang="zh-CN" altLang="en-US" sz="3600" b="1" dirty="0">
                <a:latin typeface="+mn-ea"/>
                <a:cs typeface="Times New Roman" panose="02020603050405020304" pitchFamily="18" charset="0"/>
              </a:rPr>
              <a:t>认</a:t>
            </a:r>
            <a:r>
              <a:rPr lang="zh-CN" altLang="en-US" sz="3600" b="1" dirty="0" smtClean="0">
                <a:latin typeface="+mn-ea"/>
                <a:cs typeface="Times New Roman" panose="02020603050405020304" pitchFamily="18" charset="0"/>
              </a:rPr>
              <a:t>识</a:t>
            </a:r>
            <a:r>
              <a:rPr lang="zh-CN" altLang="en-US" sz="3600" b="1" dirty="0">
                <a:latin typeface="+mn-ea"/>
                <a:cs typeface="Times New Roman" panose="02020603050405020304" pitchFamily="18" charset="0"/>
              </a:rPr>
              <a:t>自己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的智慧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因为情欲和圣灵相争，圣灵和情欲相争，这两个是彼此相敌，使你们不能做所愿意做的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加拉太书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CA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17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4"/>
            <a:ext cx="8021864" cy="537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1.1.2 </a:t>
            </a:r>
            <a:r>
              <a:rPr lang="zh-CN" altLang="en-US" sz="3600" dirty="0" smtClean="0"/>
              <a:t>圣灵的智慧</a:t>
            </a:r>
            <a:endParaRPr lang="en-US" altLang="zh-CN" sz="3600" dirty="0" smtClean="0"/>
          </a:p>
          <a:p>
            <a:r>
              <a:rPr lang="zh-CN" altLang="en-US" sz="3600" b="1" dirty="0" smtClean="0">
                <a:latin typeface="+mn-ea"/>
                <a:cs typeface="Times New Roman" panose="02020603050405020304" pitchFamily="18" charset="0"/>
              </a:rPr>
              <a:t>接受基督救恩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的智慧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并且知道你是从小明白圣经，这圣经能使你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因信基督耶稣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有得救的智慧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提摩太后书</a:t>
            </a:r>
            <a:r>
              <a:rPr lang="en-US" altLang="zh-CN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3:15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我们传扬他，是用诸般的智慧，劝戒各人，教导各人，要把各人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在基督里完完全全的引到神面前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歌罗西书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28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7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4"/>
            <a:ext cx="8021864" cy="537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1.1.2 </a:t>
            </a:r>
            <a:r>
              <a:rPr lang="zh-CN" altLang="en-US" sz="3600" dirty="0" smtClean="0"/>
              <a:t>圣灵的智慧</a:t>
            </a:r>
            <a:endParaRPr lang="en-US" altLang="zh-CN" sz="3600" dirty="0" smtClean="0"/>
          </a:p>
          <a:p>
            <a:r>
              <a:rPr lang="zh-CN" altLang="en-US" sz="3600" b="1" dirty="0" smtClean="0">
                <a:latin typeface="+mn-ea"/>
                <a:cs typeface="Times New Roman" panose="02020603050405020304" pitchFamily="18" charset="0"/>
              </a:rPr>
              <a:t>追求圣洁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的智慧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惟独从上头来的智慧，先是清洁，后是和平，温良柔顺，满有怜悯，多结善果，没有偏见，没有假冒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雅各书</a:t>
            </a:r>
            <a:r>
              <a:rPr lang="en-US" altLang="zh-CN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3:17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圣灵的果子就是仁爱、喜乐、和平、忍耐、恩慈、良善、信实、温柔、节制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加拉太书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22-23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4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完全属于基督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4"/>
            <a:ext cx="8021864" cy="537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并且你们是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属基督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的，基督又是属神的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   (23)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属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于基督</a:t>
            </a:r>
            <a:r>
              <a:rPr lang="en-CA" sz="3600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属于神</a:t>
            </a:r>
            <a:r>
              <a:rPr lang="en-CA" sz="3600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属于圣灵</a:t>
            </a:r>
            <a:endParaRPr lang="en-CA" sz="36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如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果神的灵住在你们心里，你们就不属肉体，乃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属圣灵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了。人若没有基督的灵，就不是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属基督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的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   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罗马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9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完全属于基督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4"/>
            <a:ext cx="8021864" cy="537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所有的人和事都在神手中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保罗，或亚波罗，或矶法，或世界，或生，或死，或现今的事，或将来的事，全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是你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们的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；               </a:t>
            </a:r>
            <a:r>
              <a:rPr lang="en-US" altLang="zh-CN" sz="3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0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我们是神的殿→我们属神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都在神手中</a:t>
            </a:r>
            <a:endParaRPr lang="en-US" altLang="zh-CN" sz="4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4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完全属于基督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4"/>
            <a:ext cx="8021864" cy="537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我们的一生在主手中</a:t>
            </a:r>
            <a:endParaRPr lang="en-US" altLang="zh-CN" sz="3600" dirty="0" smtClean="0"/>
          </a:p>
          <a:p>
            <a:r>
              <a:rPr lang="zh-CN" altLang="en-US" sz="3600" dirty="0" smtClean="0"/>
              <a:t>在基督的恩典中</a:t>
            </a:r>
            <a:endParaRPr lang="en-US" altLang="zh-CN" sz="3600" dirty="0" smtClean="0"/>
          </a:p>
          <a:p>
            <a:r>
              <a:rPr lang="zh-CN" altLang="en-US" sz="3600" dirty="0" smtClean="0"/>
              <a:t>在得救的确据中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圣灵和我们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的心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同证我们是神的儿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女。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8:16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18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完全属于基督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4"/>
            <a:ext cx="8021864" cy="537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我们的一生在主手中</a:t>
            </a:r>
            <a:endParaRPr lang="en-US" altLang="zh-CN" sz="3600" dirty="0" smtClean="0"/>
          </a:p>
          <a:p>
            <a:r>
              <a:rPr lang="zh-CN" altLang="en-US" sz="3600" dirty="0" smtClean="0"/>
              <a:t>在基督的应许中</a:t>
            </a: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87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6" y="493486"/>
            <a:ext cx="8157028" cy="609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他既然爱世间属自己的人，就爱他们到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底。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  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福音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13:1b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就常与你们同在，直到世界的末了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马太福音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29:20b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若去为你们预备了地方，就必再来接你们到我那里去，我在那里，叫你们也在那里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14:3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离开你们被接升天的耶稣，你们见他怎样往天上去，他还要怎样来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徒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1:11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54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小  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4"/>
            <a:ext cx="8021864" cy="537414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作为圣灵的殿，我</a:t>
            </a:r>
            <a:r>
              <a:rPr lang="zh-CN" altLang="en-US" sz="3600" dirty="0" smtClean="0"/>
              <a:t>们有从</a:t>
            </a:r>
            <a:r>
              <a:rPr lang="zh-CN" altLang="en-US" sz="3600" dirty="0"/>
              <a:t>神来的智</a:t>
            </a:r>
            <a:r>
              <a:rPr lang="zh-CN" altLang="en-US" sz="3600" dirty="0" smtClean="0"/>
              <a:t>慧（认</a:t>
            </a:r>
            <a:r>
              <a:rPr lang="zh-CN" altLang="en-US" sz="3600" dirty="0"/>
              <a:t>识神的智慧、认识自己的智慧、得着救恩的智慧、追求圣洁的智</a:t>
            </a:r>
            <a:r>
              <a:rPr lang="zh-CN" altLang="en-US" sz="3600" dirty="0" smtClean="0"/>
              <a:t>慧）</a:t>
            </a:r>
            <a:endParaRPr lang="en-US" altLang="zh-CN" sz="3600" dirty="0"/>
          </a:p>
          <a:p>
            <a:r>
              <a:rPr lang="zh-CN" altLang="en-US" sz="3600" dirty="0" smtClean="0"/>
              <a:t>我</a:t>
            </a:r>
            <a:r>
              <a:rPr lang="zh-CN" altLang="en-US" sz="3600" dirty="0"/>
              <a:t>们是神的</a:t>
            </a:r>
            <a:r>
              <a:rPr lang="zh-CN" altLang="en-US" sz="3600" dirty="0" smtClean="0"/>
              <a:t>殿，是</a:t>
            </a:r>
            <a:r>
              <a:rPr lang="zh-CN" altLang="en-US" sz="3600" dirty="0"/>
              <a:t>完全属于神的，是在基督的恩典中、得救的确据中、基督的应许中</a:t>
            </a: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9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914" y="441128"/>
            <a:ext cx="833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哥林多前书</a:t>
            </a:r>
            <a:r>
              <a:rPr lang="en-US" altLang="zh-CN" sz="3600" dirty="0" smtClean="0"/>
              <a:t>3:16 </a:t>
            </a:r>
          </a:p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岂不知你们是神的殿，神的灵住在你们里头吗？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3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745" y="237932"/>
            <a:ext cx="84618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哥林多前书</a:t>
            </a:r>
            <a:r>
              <a:rPr lang="en-US" altLang="zh-CN" sz="3600" dirty="0" smtClean="0"/>
              <a:t>3: 18-23 </a:t>
            </a:r>
          </a:p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人不可自欺。你们中间若有人在这世界自以为有智慧，倒不如变作愚拙，好成为有智慧的。因这世界的智慧，在神看是愚拙。如经上记著说：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主叫有智慧的，中了自己的诡计」；又说：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主知道智慧人的意念是虚妄的。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所以无论谁，都不可拿人夸口，因为万有全是你们的。或保罗，或亚波罗，或矶法，或世界，或生，或死，或现今的事，或将来的事，全是你们的；并且你们是属基督的，基督又是属神的。 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1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导言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神的殿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 smtClean="0"/>
              <a:t>  </a:t>
            </a:r>
            <a:r>
              <a:rPr lang="zh-CN" altLang="en-US" sz="3600" dirty="0" smtClean="0"/>
              <a:t>圣灵内住的事实</a:t>
            </a:r>
            <a:r>
              <a:rPr lang="zh-CN" altLang="en-US" sz="3600" dirty="0"/>
              <a:t>和意义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zh-CN" altLang="en-US" sz="3600" dirty="0" smtClean="0"/>
              <a:t>圣灵内住的效果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1. </a:t>
            </a:r>
            <a:r>
              <a:rPr lang="zh-CN" altLang="en-US" sz="3600" dirty="0" smtClean="0"/>
              <a:t>拥有神的智慧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2. </a:t>
            </a:r>
            <a:r>
              <a:rPr lang="zh-CN" altLang="en-US" sz="3600" dirty="0" smtClean="0"/>
              <a:t>完全属于基督</a:t>
            </a:r>
            <a:endParaRPr lang="en-CA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7886700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r>
              <a:rPr lang="zh-CN" altLang="en-US" sz="3600" dirty="0" smtClean="0"/>
              <a:t>智慧是人渴慕的素质</a:t>
            </a:r>
            <a:endParaRPr lang="en-US" altLang="zh-CN" sz="3600" dirty="0" smtClean="0"/>
          </a:p>
          <a:p>
            <a:r>
              <a:rPr lang="zh-CN" altLang="en-US" sz="3600" dirty="0"/>
              <a:t>智</a:t>
            </a:r>
            <a:r>
              <a:rPr lang="zh-CN" altLang="en-US" sz="3600" dirty="0" smtClean="0"/>
              <a:t>慧是圣经强调的主题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敬畏耶和华是智慧的开端；认识至圣者便是聪明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箴言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9:10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2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802186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1.1.1 </a:t>
            </a:r>
            <a:r>
              <a:rPr lang="zh-CN" altLang="en-US" sz="3600" dirty="0" smtClean="0"/>
              <a:t>世人的智慧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你们中间若有人在这世界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自以为有智慧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，倒不如变作愚拙，好成为有智慧的。因这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世界的智慧，在神看是愚拙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。如经上记著说：‘主叫有智慧的，中了自己的诡计’；又说：‘主知道智慧人的意念是虚妄的</a:t>
            </a:r>
            <a:r>
              <a:rPr lang="zh-CN" altLang="en-US" sz="36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’                               （</a:t>
            </a:r>
            <a:r>
              <a:rPr lang="en-US" altLang="zh-CN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18-19</a:t>
            </a:r>
            <a:r>
              <a:rPr lang="zh-CN" altLang="en-US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7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802186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r>
              <a:rPr lang="zh-CN" altLang="en-US" sz="3600" dirty="0" smtClean="0"/>
              <a:t>世人自以为有智慧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智慧（</a:t>
            </a:r>
            <a:r>
              <a:rPr lang="en-US" altLang="zh-CN" dirty="0" err="1"/>
              <a:t>σοφος</a:t>
            </a:r>
            <a:r>
              <a:rPr lang="zh-CN" altLang="en-US" sz="3600" dirty="0" smtClean="0"/>
              <a:t>） </a:t>
            </a:r>
            <a:r>
              <a:rPr lang="en-US" altLang="zh-CN" sz="3600" dirty="0" smtClean="0"/>
              <a:t>vs </a:t>
            </a:r>
            <a:r>
              <a:rPr lang="zh-CN" altLang="en-US" sz="3600" dirty="0" smtClean="0"/>
              <a:t>聪明（</a:t>
            </a:r>
            <a:r>
              <a:rPr lang="en-US" altLang="zh-CN" sz="3600" dirty="0" smtClean="0"/>
              <a:t>smart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自以为有智慧，倒不如变作愚拙，好成为有智慧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的。                                      </a:t>
            </a:r>
            <a:r>
              <a:rPr lang="en-US" altLang="zh-CN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(18)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802186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世人的智慧是愚拙的</a:t>
            </a:r>
            <a:r>
              <a:rPr lang="en-CA" altLang="zh-CN" sz="36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神看是愚拙</a:t>
            </a:r>
            <a:r>
              <a:rPr lang="en-CA" altLang="zh-CN" sz="3600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世人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的智慧是虚妄的</a:t>
            </a:r>
            <a:r>
              <a:rPr lang="en-CA" altLang="zh-CN" sz="36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是虚妄的</a:t>
            </a:r>
            <a:r>
              <a:rPr lang="en-CA" altLang="zh-CN" sz="3600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latin typeface="+mn-ea"/>
              </a:rPr>
              <a:t>最高的智慧来自真神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就如经上所记：我要灭绝智慧人的智慧，废弃聪明人的聪明</a:t>
            </a:r>
            <a:r>
              <a:rPr lang="zh-CN" altLang="en-US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                      （</a:t>
            </a:r>
            <a:r>
              <a:rPr lang="en-US" altLang="zh-CN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1:19</a:t>
            </a:r>
            <a:r>
              <a:rPr lang="zh-CN" altLang="en-US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021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拥有神的智慧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514"/>
            <a:ext cx="8021864" cy="48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世人的智慧与圣灵的智慧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1.1.2 </a:t>
            </a:r>
            <a:r>
              <a:rPr lang="zh-CN" altLang="en-US" sz="3600" dirty="0" smtClean="0"/>
              <a:t>圣灵的智慧</a:t>
            </a:r>
            <a:endParaRPr lang="en-US" altLang="zh-CN" sz="3600" dirty="0" smtClean="0"/>
          </a:p>
          <a:p>
            <a:r>
              <a:rPr lang="zh-CN" altLang="en-US" sz="3600" b="1" dirty="0">
                <a:latin typeface="+mn-ea"/>
                <a:cs typeface="Times New Roman" panose="02020603050405020304" pitchFamily="18" charset="0"/>
              </a:rPr>
              <a:t>认</a:t>
            </a:r>
            <a:r>
              <a:rPr lang="zh-CN" altLang="en-US" sz="3600" b="1" dirty="0" smtClean="0">
                <a:latin typeface="+mn-ea"/>
                <a:cs typeface="Times New Roman" panose="02020603050405020304" pitchFamily="18" charset="0"/>
              </a:rPr>
              <a:t>识神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的智慧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求我们主耶稣基督的神，荣耀的父，将那赐人智慧和启示的灵赏给你们，使你们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真知道他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     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弗所书</a:t>
            </a:r>
            <a:r>
              <a:rPr lang="en-CA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1:17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愿你们在一切属灵的智慧悟性上，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满心知道神的旨意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；   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歌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罗西书</a:t>
            </a:r>
            <a:r>
              <a:rPr lang="en-CA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1:9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B070F9-9F83-4A56-A7CD-B3373F151FC7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68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1265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KaiTi</vt:lpstr>
      <vt:lpstr>SimSun</vt:lpstr>
      <vt:lpstr>Arial</vt:lpstr>
      <vt:lpstr>Calibri</vt:lpstr>
      <vt:lpstr>Calibri Light</vt:lpstr>
      <vt:lpstr>Times New Roman</vt:lpstr>
      <vt:lpstr>1_Office Theme</vt:lpstr>
      <vt:lpstr>Office Theme</vt:lpstr>
      <vt:lpstr>你  们  是  神  的  殿</vt:lpstr>
      <vt:lpstr>PowerPoint Presentation</vt:lpstr>
      <vt:lpstr>PowerPoint Presentation</vt:lpstr>
      <vt:lpstr>导言</vt:lpstr>
      <vt:lpstr>1. 拥有神的智慧</vt:lpstr>
      <vt:lpstr>1. 拥有神的智慧</vt:lpstr>
      <vt:lpstr>1. 拥有神的智慧</vt:lpstr>
      <vt:lpstr>1. 拥有神的智慧</vt:lpstr>
      <vt:lpstr>1. 拥有神的智慧</vt:lpstr>
      <vt:lpstr>1. 拥有神的智慧</vt:lpstr>
      <vt:lpstr>1. 拥有神的智慧</vt:lpstr>
      <vt:lpstr>1. 拥有神的智慧</vt:lpstr>
      <vt:lpstr>2. 完全属于基督</vt:lpstr>
      <vt:lpstr>2. 完全属于基督</vt:lpstr>
      <vt:lpstr>2. 完全属于基督</vt:lpstr>
      <vt:lpstr>2. 完全属于基督</vt:lpstr>
      <vt:lpstr>PowerPoint Presentation</vt:lpstr>
      <vt:lpstr>小  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  们  是  神  的  殿</dc:title>
  <dc:creator>Don Li</dc:creator>
  <cp:lastModifiedBy>Don Li</cp:lastModifiedBy>
  <cp:revision>26</cp:revision>
  <dcterms:created xsi:type="dcterms:W3CDTF">2018-06-08T11:04:37Z</dcterms:created>
  <dcterms:modified xsi:type="dcterms:W3CDTF">2018-07-26T19:36:11Z</dcterms:modified>
</cp:coreProperties>
</file>